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8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8F9A5-9C99-4B2D-BBAB-B14E445227CA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46A03-4DE2-4D64-9CB8-5373B41B9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3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86793-D2AF-4235-B5A8-9004D33444A0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EE76F-08B4-443D-8580-DC1C9A65F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AC4DC-B6D2-4B6E-ADB9-C36691FF43C0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568E0-3235-43BC-9E1A-C18FA780F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38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942B6-BC5A-4A48-B7BF-17BC3DBF6B35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BAEDE-C852-4012-9CB2-049F4C9D5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96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0782C-F724-4744-82E2-C4FEC93D2714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B8AE1-886A-4966-BE83-AC3B6A90C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24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E5DF1-8B24-42D4-ACD6-D79A4DF83DA8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ADD54-E191-4F7C-8840-10C78C6D1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66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97D0-EC7F-4551-BC3A-06C9AD1598F2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1D015-8C40-4597-8C8B-0EFE6A3D7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28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A7143-480F-4555-8DC4-8C2457051D3B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F4D2-B859-4A72-8857-C176F88DD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72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2DFF8-14DD-49AD-B611-EE1015CF251B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16182-035C-4057-9AA1-75C445F537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926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7372-3075-4305-BD23-6B2ECC5C1CE6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C772-B6CA-4324-8032-A41632BFF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703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17B3D-2313-4C9F-9020-1C705D80BFC9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216BF-42E4-49DC-A208-EEE54D732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55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98C88D-504A-47BD-A901-840312601B4B}" type="datetimeFigureOut">
              <a:rPr lang="ru-RU"/>
              <a:pPr>
                <a:defRPr/>
              </a:pPr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4F4D5A-4646-40FF-8DA8-38E82FAF3F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9364/981986.5b/0_89663_3a0bf5cd_orig" TargetMode="External"/><Relationship Id="rId2" Type="http://schemas.openxmlformats.org/officeDocument/2006/relationships/hyperlink" Target="http://altfast.ru/uploads/posts/2008-03/1206530838_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lickr.com/" TargetMode="External"/><Relationship Id="rId5" Type="http://schemas.openxmlformats.org/officeDocument/2006/relationships/hyperlink" Target="http://www.istockphoto.com/" TargetMode="External"/><Relationship Id="rId4" Type="http://schemas.openxmlformats.org/officeDocument/2006/relationships/hyperlink" Target="http://pedsovet.su/load/321-1-0-3806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744788"/>
            <a:ext cx="7772400" cy="1470025"/>
          </a:xfrm>
        </p:spPr>
        <p:txBody>
          <a:bodyPr/>
          <a:lstStyle/>
          <a:p>
            <a:r>
              <a:rPr lang="en-US" sz="8800" dirty="0" smtClean="0">
                <a:latin typeface="Brush Script MT" pitchFamily="66" charset="0"/>
              </a:rPr>
              <a:t>1 Lifestyles</a:t>
            </a:r>
            <a:endParaRPr lang="ru-RU" sz="8800" dirty="0" smtClean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34025"/>
            <a:ext cx="6400800" cy="17526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Муравьева Галина Федоровна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учитель английского языка МАОУ гимназия №6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город Новороссийск</a:t>
            </a:r>
            <a:endParaRPr lang="ru-RU" sz="1800" b="1" dirty="0" smtClean="0">
              <a:solidFill>
                <a:schemeClr val="tx1"/>
              </a:solidFill>
            </a:endParaRPr>
          </a:p>
        </p:txBody>
      </p:sp>
      <p:pic>
        <p:nvPicPr>
          <p:cNvPr id="2" name="3_feet_up-buddha_camp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486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144" y="4302548"/>
            <a:ext cx="1813161" cy="118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96" y="2021400"/>
            <a:ext cx="2002469" cy="1227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82" y="696578"/>
            <a:ext cx="2025774" cy="1348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793" y="1467726"/>
            <a:ext cx="1809750" cy="1204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6285"/>
            <a:ext cx="1979543" cy="1364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18087"/>
            <a:ext cx="1348739" cy="202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07" y="4487419"/>
            <a:ext cx="1813161" cy="1813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80" y="2790202"/>
            <a:ext cx="2011692" cy="1339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95618"/>
            <a:ext cx="1299555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7-конечная звезда 2"/>
          <p:cNvSpPr/>
          <p:nvPr/>
        </p:nvSpPr>
        <p:spPr>
          <a:xfrm>
            <a:off x="2627784" y="2204864"/>
            <a:ext cx="2952328" cy="2376264"/>
          </a:xfrm>
          <a:prstGeom prst="star7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Lifestyles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305" y="4019807"/>
            <a:ext cx="1831810" cy="12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535" y="5396766"/>
            <a:ext cx="1798495" cy="1197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814745" y="570112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exciting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32998" y="533179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busy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40392" y="495046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creative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071224" y="458112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easy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48125" y="4211796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active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635453" y="3779904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peaceful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416182" y="3119841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free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148168" y="3098518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lazy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938339" y="2672639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relaxing</a:t>
            </a:r>
            <a:endParaRPr lang="ru-RU" b="1" dirty="0"/>
          </a:p>
        </p:txBody>
      </p:sp>
      <p:sp>
        <p:nvSpPr>
          <p:cNvPr id="12" name="Объект 11"/>
          <p:cNvSpPr txBox="1">
            <a:spLocks noGrp="1"/>
          </p:cNvSpPr>
          <p:nvPr>
            <p:ph idx="1"/>
          </p:nvPr>
        </p:nvSpPr>
        <p:spPr>
          <a:xfrm>
            <a:off x="7465930" y="3497155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dangerous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45314" y="2672639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boring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63" cy="1143000"/>
          </a:xfrm>
        </p:spPr>
        <p:txBody>
          <a:bodyPr/>
          <a:lstStyle/>
          <a:p>
            <a:r>
              <a:rPr lang="ru-RU" b="1" i="1" smtClean="0"/>
              <a:t>Используемые источники: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043738" cy="4525963"/>
          </a:xfrm>
        </p:spPr>
        <p:txBody>
          <a:bodyPr/>
          <a:lstStyle/>
          <a:p>
            <a:endParaRPr lang="ru-RU" sz="2000" u="sng" dirty="0" smtClean="0">
              <a:hlinkClick r:id="rId2"/>
            </a:endParaRPr>
          </a:p>
          <a:p>
            <a:endParaRPr lang="ru-RU" sz="2000" u="sng" dirty="0" smtClean="0">
              <a:hlinkClick r:id="rId2"/>
            </a:endParaRPr>
          </a:p>
          <a:p>
            <a:r>
              <a:rPr lang="ru-RU" sz="2000" u="sng" dirty="0" smtClean="0">
                <a:hlinkClick r:id="rId2"/>
              </a:rPr>
              <a:t>http://altfast.ru/uploads/posts/2008-03/1206530838_5.jpg</a:t>
            </a:r>
            <a:endParaRPr lang="ru-RU" sz="2000" u="sng" dirty="0" smtClean="0"/>
          </a:p>
          <a:p>
            <a:r>
              <a:rPr lang="ru-RU" sz="2000" u="sng" dirty="0" smtClean="0">
                <a:hlinkClick r:id="rId3"/>
              </a:rPr>
              <a:t>http://</a:t>
            </a:r>
            <a:r>
              <a:rPr lang="ru-RU" sz="2000" u="sng" dirty="0" smtClean="0">
                <a:hlinkClick r:id="rId3"/>
              </a:rPr>
              <a:t>img-fotki.yandex.ru/get/9364/981986.5b/0_89663_3a0bf5cd_orig</a:t>
            </a:r>
            <a:endParaRPr lang="en-US" sz="2000" u="sng" dirty="0" smtClean="0"/>
          </a:p>
          <a:p>
            <a:r>
              <a:rPr lang="ru-RU" sz="2000" u="sng" dirty="0" smtClean="0"/>
              <a:t>Автор шаблона  </a:t>
            </a:r>
            <a:r>
              <a:rPr lang="ru-RU" sz="2000" dirty="0" smtClean="0"/>
              <a:t>Хребтова Татьяна Владимировна </a:t>
            </a:r>
            <a:r>
              <a:rPr lang="en-US" sz="2000" dirty="0" smtClean="0">
                <a:hlinkClick r:id="rId4"/>
              </a:rPr>
              <a:t>http://pedsovet.su/load/321-1-0-38064</a:t>
            </a:r>
            <a:endParaRPr lang="en-US" sz="2000" dirty="0" smtClean="0"/>
          </a:p>
          <a:p>
            <a:r>
              <a:rPr lang="en-US" sz="2000" dirty="0" smtClean="0">
                <a:hlinkClick r:id="rId5"/>
              </a:rPr>
              <a:t>http://www.istockphoto.com/</a:t>
            </a:r>
            <a:endParaRPr lang="en-US" sz="2000" dirty="0" smtClean="0"/>
          </a:p>
          <a:p>
            <a:r>
              <a:rPr lang="en-US" sz="2000" dirty="0" smtClean="0">
                <a:hlinkClick r:id="rId6"/>
              </a:rPr>
              <a:t>http://www.flickr.com/</a:t>
            </a:r>
            <a:endParaRPr lang="en-US" sz="2000" dirty="0" smtClean="0"/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58</TotalTime>
  <Words>51</Words>
  <Application>Microsoft Office PowerPoint</Application>
  <PresentationFormat>Экран (4:3)</PresentationFormat>
  <Paragraphs>24</Paragraphs>
  <Slides>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Calibri</vt:lpstr>
      <vt:lpstr>Arial</vt:lpstr>
      <vt:lpstr>шаблон</vt:lpstr>
      <vt:lpstr>1 Lifestyles</vt:lpstr>
      <vt:lpstr>Презентация PowerPoint</vt:lpstr>
      <vt:lpstr>Используемые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Lifestyles</dc:title>
  <dc:creator>ГАЛИНА</dc:creator>
  <cp:lastModifiedBy>ГАЛИНА</cp:lastModifiedBy>
  <cp:revision>5</cp:revision>
  <dcterms:created xsi:type="dcterms:W3CDTF">2013-09-10T23:23:36Z</dcterms:created>
  <dcterms:modified xsi:type="dcterms:W3CDTF">2013-09-11T00:22:20Z</dcterms:modified>
</cp:coreProperties>
</file>