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8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492896"/>
            <a:ext cx="74705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1" dirty="0">
                <a:ea typeface="Times New Roman"/>
                <a:cs typeface="Times New Roman"/>
              </a:rPr>
              <a:t>Человек трудолюбивый – самый счастливый.</a:t>
            </a:r>
            <a:r>
              <a:rPr lang="ru-RU" sz="4400" b="1" i="1" dirty="0">
                <a:latin typeface="Times New Roman"/>
                <a:ea typeface="Times New Roman"/>
              </a:rPr>
              <a:t>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90240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556792"/>
            <a:ext cx="74705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1" dirty="0" smtClean="0">
                <a:ea typeface="Times New Roman"/>
                <a:cs typeface="Times New Roman"/>
              </a:rPr>
              <a:t>Праздник</a:t>
            </a:r>
          </a:p>
          <a:p>
            <a:pPr algn="just"/>
            <a:endParaRPr lang="ru-RU" sz="4400" b="1" i="1" dirty="0" smtClean="0">
              <a:ea typeface="Times New Roman"/>
              <a:cs typeface="Times New Roman"/>
            </a:endParaRPr>
          </a:p>
          <a:p>
            <a:pPr algn="just"/>
            <a:r>
              <a:rPr lang="ru-RU" sz="4400" b="1" i="1" dirty="0" smtClean="0">
                <a:ea typeface="Times New Roman"/>
                <a:cs typeface="Times New Roman"/>
              </a:rPr>
              <a:t>Здравствуйте</a:t>
            </a:r>
          </a:p>
          <a:p>
            <a:pPr algn="just"/>
            <a:endParaRPr lang="ru-RU" sz="4400" b="1" i="1" dirty="0" smtClean="0">
              <a:ea typeface="Times New Roman"/>
              <a:cs typeface="Times New Roman"/>
            </a:endParaRPr>
          </a:p>
          <a:p>
            <a:pPr algn="just"/>
            <a:r>
              <a:rPr lang="ru-RU" sz="4400" b="1" i="1" dirty="0" smtClean="0">
                <a:ea typeface="Times New Roman"/>
                <a:cs typeface="Times New Roman"/>
              </a:rPr>
              <a:t>Чувствовать</a:t>
            </a:r>
            <a:r>
              <a:rPr lang="ru-RU" sz="4400" b="1" i="1" dirty="0" smtClean="0">
                <a:latin typeface="Times New Roman"/>
                <a:ea typeface="Times New Roman"/>
              </a:rPr>
              <a:t>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77185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1215" y="5517232"/>
            <a:ext cx="4823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i="1" dirty="0" smtClean="0">
                <a:latin typeface="Cambria" pitchFamily="18" charset="0"/>
              </a:rPr>
              <a:t>Дата проведения: 20.09.2013</a:t>
            </a:r>
          </a:p>
          <a:p>
            <a:pPr algn="r"/>
            <a:r>
              <a:rPr lang="ru-RU" i="1" dirty="0" smtClean="0">
                <a:latin typeface="Cambria" pitchFamily="18" charset="0"/>
              </a:rPr>
              <a:t>Бондаренко С.М., учитель начальных классов</a:t>
            </a:r>
          </a:p>
          <a:p>
            <a:pPr algn="r"/>
            <a:r>
              <a:rPr lang="ru-RU" i="1" dirty="0" smtClean="0">
                <a:latin typeface="Cambria" pitchFamily="18" charset="0"/>
              </a:rPr>
              <a:t>Кучерова Н.Н., учитель английского языка</a:t>
            </a:r>
            <a:endParaRPr lang="ru-RU" i="1" dirty="0"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332656"/>
            <a:ext cx="6188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Cambria" pitchFamily="18" charset="0"/>
              </a:rPr>
              <a:t>Интегрированный урок русского и английского языка</a:t>
            </a:r>
          </a:p>
          <a:p>
            <a:pPr algn="ctr"/>
            <a:r>
              <a:rPr lang="ru-RU" b="1" i="1" dirty="0" smtClean="0">
                <a:latin typeface="Cambria" pitchFamily="18" charset="0"/>
              </a:rPr>
              <a:t>в 3 «В» классе по теме</a:t>
            </a:r>
            <a:endParaRPr lang="ru-RU" b="1" i="1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6334" y="1916832"/>
            <a:ext cx="72763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Cambria" pitchFamily="18" charset="0"/>
              </a:rPr>
              <a:t>«</a:t>
            </a:r>
            <a:r>
              <a:rPr lang="ru-RU" sz="3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Повторение. Правописание </a:t>
            </a:r>
            <a:endParaRPr lang="en-US" sz="3600" b="1" i="1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непроизносимых согласных </a:t>
            </a:r>
            <a:endParaRPr lang="en-US" sz="3600" b="1" i="1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в корне слова</a:t>
            </a:r>
            <a:r>
              <a:rPr lang="en-US" sz="3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.</a:t>
            </a:r>
            <a:r>
              <a:rPr lang="ru-RU" sz="3600" b="1" i="1" dirty="0" smtClean="0">
                <a:solidFill>
                  <a:srgbClr val="7030A0"/>
                </a:solidFill>
                <a:latin typeface="Cambria" pitchFamily="18" charset="0"/>
              </a:rPr>
              <a:t>» – </a:t>
            </a:r>
            <a:endParaRPr lang="en-US" sz="3600" b="1" i="1" dirty="0" smtClean="0">
              <a:solidFill>
                <a:srgbClr val="7030A0"/>
              </a:solidFill>
              <a:latin typeface="Cambria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Cambria" pitchFamily="18" charset="0"/>
              </a:rPr>
              <a:t>«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Unspelled </a:t>
            </a:r>
            <a:r>
              <a:rPr lang="en-US" sz="3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consonants in the 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word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.</a:t>
            </a:r>
            <a:r>
              <a:rPr lang="ru-RU" sz="3600" b="1" i="1" dirty="0" smtClean="0">
                <a:solidFill>
                  <a:srgbClr val="7030A0"/>
                </a:solidFill>
                <a:latin typeface="Cambria" pitchFamily="18" charset="0"/>
              </a:rPr>
              <a:t>»</a:t>
            </a:r>
            <a:endParaRPr lang="ru-RU" sz="3600" b="1" i="1" dirty="0">
              <a:solidFill>
                <a:srgbClr val="7030A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79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60648"/>
            <a:ext cx="6801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Unspelled </a:t>
            </a:r>
            <a:r>
              <a:rPr lang="en-US" sz="3600" b="1" dirty="0">
                <a:solidFill>
                  <a:srgbClr val="FFFF00"/>
                </a:solidFill>
                <a:latin typeface="Times New Roman"/>
                <a:ea typeface="Times New Roman"/>
              </a:rPr>
              <a:t>consonants in the </a:t>
            </a:r>
            <a:r>
              <a:rPr lang="en-US" sz="36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word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700808"/>
            <a:ext cx="1079142" cy="110799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6600" b="1" dirty="0" err="1" smtClean="0">
                <a:solidFill>
                  <a:srgbClr val="FF0000"/>
                </a:solidFill>
                <a:latin typeface="Times New Roman"/>
              </a:rPr>
              <a:t>gh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 rot="2395054">
            <a:off x="3019796" y="774695"/>
            <a:ext cx="520611" cy="1347827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573016"/>
            <a:ext cx="204895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th</a:t>
            </a:r>
            <a:r>
              <a:rPr lang="en-US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ou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gh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1707" y="2814752"/>
            <a:ext cx="18950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b</a:t>
            </a:r>
            <a:r>
              <a:rPr lang="en-US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ou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gh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63003" y="4293095"/>
            <a:ext cx="17924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k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ni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gh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88262" y="5179787"/>
            <a:ext cx="14847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ri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gh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9399898">
            <a:off x="5066952" y="786790"/>
            <a:ext cx="520611" cy="1347827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1628800"/>
            <a:ext cx="2766912" cy="160043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latin typeface="Times New Roman"/>
              </a:rPr>
              <a:t>r</a:t>
            </a:r>
            <a:r>
              <a:rPr lang="en-US" sz="4400" b="1" dirty="0" smtClean="0">
                <a:solidFill>
                  <a:srgbClr val="FF0000"/>
                </a:solidFill>
                <a:latin typeface="Times New Roman"/>
              </a:rPr>
              <a:t> – </a:t>
            </a:r>
            <a:r>
              <a:rPr lang="ru-RU" sz="3200" i="1" dirty="0" smtClean="0">
                <a:solidFill>
                  <a:srgbClr val="FF0000"/>
                </a:solidFill>
                <a:latin typeface="Times New Roman"/>
              </a:rPr>
              <a:t>удлиняет</a:t>
            </a:r>
          </a:p>
          <a:p>
            <a:pPr algn="ctr"/>
            <a:r>
              <a:rPr lang="ru-RU" sz="3200" i="1" dirty="0" smtClean="0">
                <a:solidFill>
                  <a:srgbClr val="FF0000"/>
                </a:solidFill>
                <a:latin typeface="Times New Roman"/>
              </a:rPr>
              <a:t>гласную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09071" y="3789040"/>
            <a:ext cx="10358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co</a:t>
            </a:r>
            <a:r>
              <a:rPr lang="en-US" sz="6000" b="1" dirty="0" err="1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r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14397" y="3205425"/>
            <a:ext cx="1317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ma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r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k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09070" y="4572000"/>
            <a:ext cx="11897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te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r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m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32440" y="5225632"/>
            <a:ext cx="11128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tu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r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n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3856" y="5157191"/>
            <a:ext cx="7537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si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r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8221" y="4437112"/>
            <a:ext cx="16450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my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r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tle</a:t>
            </a:r>
            <a:endParaRPr lang="ru-RU" sz="4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45052" y="3707340"/>
            <a:ext cx="8306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Times New Roman"/>
              </a:rPr>
              <a:t>fa</a:t>
            </a:r>
            <a:r>
              <a:rPr lang="en-US" sz="6000" b="1" dirty="0" smtClean="0">
                <a:solidFill>
                  <a:srgbClr val="00B0F0"/>
                </a:solidFill>
                <a:latin typeface="Shruti" pitchFamily="34" charset="0"/>
                <a:ea typeface="Times New Roman"/>
                <a:cs typeface="Shruti" pitchFamily="34" charset="0"/>
              </a:rPr>
              <a:t>r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09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1029" y="3933056"/>
            <a:ext cx="5544616" cy="110799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6600" b="1" dirty="0" smtClean="0">
                <a:solidFill>
                  <a:srgbClr val="FF0000"/>
                </a:solidFill>
                <a:latin typeface="Times New Roman"/>
              </a:rPr>
              <a:t>r</a:t>
            </a:r>
            <a:r>
              <a:rPr lang="en-US" sz="4400" b="1" dirty="0" smtClean="0">
                <a:solidFill>
                  <a:srgbClr val="FF0000"/>
                </a:solidFill>
                <a:latin typeface="Times New Roman"/>
              </a:rPr>
              <a:t> – </a:t>
            </a:r>
            <a:r>
              <a:rPr lang="ru-RU" sz="3200" i="1" dirty="0" smtClean="0">
                <a:solidFill>
                  <a:srgbClr val="FF0000"/>
                </a:solidFill>
                <a:latin typeface="Times New Roman"/>
              </a:rPr>
              <a:t>удлиняет</a:t>
            </a:r>
            <a:r>
              <a:rPr lang="en-US" sz="3200" i="1" dirty="0" smtClean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  <a:latin typeface="Times New Roman"/>
              </a:rPr>
              <a:t>гласную</a:t>
            </a:r>
            <a:r>
              <a:rPr lang="en-US" sz="3200" i="1" dirty="0" smtClean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  <a:latin typeface="Times New Roman"/>
              </a:rPr>
              <a:t>букву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4832" y="1710994"/>
            <a:ext cx="8019615" cy="110799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6600" b="1" dirty="0" err="1" smtClean="0">
                <a:solidFill>
                  <a:srgbClr val="FF0000"/>
                </a:solidFill>
                <a:latin typeface="Times New Roman"/>
              </a:rPr>
              <a:t>gh</a:t>
            </a:r>
            <a:r>
              <a:rPr lang="ru-RU" sz="6600" b="1" dirty="0" smtClean="0">
                <a:solidFill>
                  <a:srgbClr val="FF0000"/>
                </a:solidFill>
                <a:latin typeface="Times New Roman"/>
              </a:rPr>
              <a:t> –</a:t>
            </a:r>
            <a:r>
              <a:rPr lang="ru-RU" sz="6600" i="1" dirty="0" smtClean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  <a:latin typeface="Times New Roman"/>
              </a:rPr>
              <a:t>в середине слова не читается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8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91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802165</cp:lastModifiedBy>
  <cp:revision>13</cp:revision>
  <dcterms:created xsi:type="dcterms:W3CDTF">2013-10-05T09:17:05Z</dcterms:created>
  <dcterms:modified xsi:type="dcterms:W3CDTF">2013-11-04T20:27:04Z</dcterms:modified>
</cp:coreProperties>
</file>