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9" r:id="rId4"/>
    <p:sldId id="257" r:id="rId5"/>
    <p:sldId id="261" r:id="rId6"/>
    <p:sldId id="265" r:id="rId7"/>
    <p:sldId id="266" r:id="rId8"/>
    <p:sldId id="267" r:id="rId9"/>
    <p:sldId id="268" r:id="rId10"/>
    <p:sldId id="262" r:id="rId11"/>
    <p:sldId id="263" r:id="rId12"/>
    <p:sldId id="258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03.03.2013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38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82296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14488"/>
            <a:ext cx="8786842" cy="4143404"/>
          </a:xfrm>
        </p:spPr>
        <p:txBody>
          <a:bodyPr>
            <a:noAutofit/>
          </a:bodyPr>
          <a:lstStyle/>
          <a:p>
            <a:r>
              <a:rPr lang="ru-RU" sz="4800" dirty="0" smtClean="0">
                <a:ln w="952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«Морфология. Самостоятельные части речи.» - </a:t>
            </a:r>
            <a:endParaRPr lang="en-US" sz="4800" dirty="0" smtClean="0">
              <a:ln w="9525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  <a:p>
            <a:r>
              <a:rPr lang="ru-RU" sz="4800" dirty="0" smtClean="0">
                <a:ln w="952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«</a:t>
            </a:r>
            <a:r>
              <a:rPr lang="en-US" sz="4800" dirty="0" smtClean="0">
                <a:ln w="952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Parts of the speech.</a:t>
            </a:r>
            <a:r>
              <a:rPr lang="ru-RU" sz="4800" dirty="0" smtClean="0">
                <a:ln w="952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»</a:t>
            </a:r>
            <a:endParaRPr lang="ru-RU" sz="4800" dirty="0">
              <a:ln w="9525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9568" y="0"/>
            <a:ext cx="78245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Интегрированный урок </a:t>
            </a:r>
          </a:p>
          <a:p>
            <a:pPr algn="ctr"/>
            <a:r>
              <a:rPr lang="ru-RU" sz="3600" b="1" i="1" cap="none" spc="0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русского и английского языка</a:t>
            </a:r>
          </a:p>
          <a:p>
            <a:pPr algn="ctr"/>
            <a:r>
              <a:rPr lang="ru-RU" sz="3600" b="1" i="1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В 5 «в»</a:t>
            </a:r>
            <a:endParaRPr lang="ru-RU" sz="3600" b="1" i="1" cap="none" spc="0" dirty="0">
              <a:ln w="28575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4055" y="5842337"/>
            <a:ext cx="810039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i="1" dirty="0" smtClean="0">
                <a:ln w="9525" cmpd="sng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Дата проведения: 27.02.2013г.</a:t>
            </a:r>
          </a:p>
          <a:p>
            <a:pPr algn="r"/>
            <a:r>
              <a:rPr lang="ru-RU" sz="2000" b="1" i="1" dirty="0" smtClean="0">
                <a:ln w="9525" cmpd="sng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Дубинина Е.В., </a:t>
            </a:r>
            <a:r>
              <a:rPr lang="ru-RU" sz="2000" b="1" i="1" cap="none" spc="0" dirty="0" smtClean="0">
                <a:ln w="9525" cmpd="sng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учитель русского языка и литературы</a:t>
            </a:r>
          </a:p>
          <a:p>
            <a:pPr algn="r"/>
            <a:r>
              <a:rPr lang="ru-RU" sz="2000" b="1" i="1" dirty="0" smtClean="0">
                <a:ln w="9525" cmpd="sng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Кучерова Н.Н., учитель английского языка</a:t>
            </a:r>
            <a:endParaRPr lang="ru-RU" sz="2000" b="1" i="1" cap="none" spc="0" dirty="0">
              <a:ln w="9525" cmpd="sng">
                <a:solidFill>
                  <a:schemeClr val="accent4">
                    <a:lumMod val="75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571613"/>
            <a:ext cx="778674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6600" b="1" i="1" dirty="0" smtClean="0"/>
              <a:t>Не привыкайте    </a:t>
            </a:r>
          </a:p>
          <a:p>
            <a:pPr algn="ctr">
              <a:buNone/>
            </a:pPr>
            <a:r>
              <a:rPr lang="ru-RU" sz="6600" b="1" i="1" dirty="0" smtClean="0"/>
              <a:t>к чудесам –   дивитесь   им,  дивитесь!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i="1" dirty="0" smtClean="0"/>
              <a:t>Не привыкайте    </a:t>
            </a:r>
          </a:p>
          <a:p>
            <a:pPr algn="ctr">
              <a:buNone/>
            </a:pPr>
            <a:r>
              <a:rPr lang="ru-RU" sz="5400" i="1" dirty="0" smtClean="0"/>
              <a:t>к чудесам –   дивитесь   им,  дивитесь!</a:t>
            </a:r>
          </a:p>
          <a:p>
            <a:pPr>
              <a:buNone/>
            </a:pPr>
            <a:r>
              <a:rPr lang="ru-RU" sz="2800" i="1" dirty="0" smtClean="0"/>
              <a:t>(Побудительное, восклицательное, простое, распространенное,</a:t>
            </a:r>
          </a:p>
          <a:p>
            <a:pPr>
              <a:buNone/>
            </a:pPr>
            <a:r>
              <a:rPr lang="ru-RU" sz="2800" i="1" dirty="0" smtClean="0"/>
              <a:t>осложнено однородными сказуемыми)</a:t>
            </a:r>
          </a:p>
          <a:p>
            <a:pPr>
              <a:buNone/>
            </a:pPr>
            <a:endParaRPr lang="ru-RU" sz="2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14480" y="2428868"/>
            <a:ext cx="571504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571604" y="2571744"/>
            <a:ext cx="578647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42976" y="335756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785918" y="3357562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28860" y="335756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000364" y="335756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571868" y="335756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786314" y="3357562"/>
            <a:ext cx="335758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572000" y="3429000"/>
            <a:ext cx="342902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357422" y="414338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000364" y="4143380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786182" y="4214818"/>
            <a:ext cx="300039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714744" y="4357694"/>
            <a:ext cx="314327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Домашнее задание: стр.190-192 Упр.571, 573 (для всех). Для желающих найти текст, интересный с точки зрения представленных в нем частей речи.</a:t>
            </a:r>
          </a:p>
          <a:p>
            <a:pPr>
              <a:buNone/>
            </a:pPr>
            <a:endParaRPr lang="ru-RU" sz="48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C00000"/>
                </a:solidFill>
              </a:rPr>
              <a:t>Морфология  - это раздел науки о языке, который изучает части речи.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71624"/>
          <a:ext cx="8229600" cy="4429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429143">
                <a:tc>
                  <a:txBody>
                    <a:bodyPr/>
                    <a:lstStyle/>
                    <a:p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В, на, из – за, и, но, не, через, под, а.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Мальчик, книга, читать:</a:t>
                      </a:r>
                    </a:p>
                    <a:p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идти, веселый, поход;</a:t>
                      </a:r>
                    </a:p>
                    <a:p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смотреть, синий, небо;</a:t>
                      </a:r>
                    </a:p>
                    <a:p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звезды, сиять.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                                                             существительное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прилагательное</a:t>
            </a:r>
          </a:p>
          <a:p>
            <a:pPr>
              <a:buNone/>
            </a:pPr>
            <a:r>
              <a:rPr lang="ru-RU" dirty="0" smtClean="0"/>
              <a:t>самостоятельные                                     числительное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глагол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местоимение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наречие</a:t>
            </a:r>
          </a:p>
          <a:p>
            <a:pPr>
              <a:buNone/>
            </a:pPr>
            <a:r>
              <a:rPr lang="ru-RU" dirty="0" smtClean="0"/>
              <a:t>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предлоги</a:t>
            </a:r>
          </a:p>
          <a:p>
            <a:pPr>
              <a:buNone/>
            </a:pPr>
            <a:r>
              <a:rPr lang="ru-RU" dirty="0" smtClean="0"/>
              <a:t>служебные                                               частицы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союзы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междометия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Стрелка вправо с вырезом 3"/>
          <p:cNvSpPr/>
          <p:nvPr/>
        </p:nvSpPr>
        <p:spPr>
          <a:xfrm>
            <a:off x="2928926" y="1643050"/>
            <a:ext cx="2143140" cy="14287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с вырезом 4"/>
          <p:cNvSpPr/>
          <p:nvPr/>
        </p:nvSpPr>
        <p:spPr>
          <a:xfrm>
            <a:off x="2928926" y="2000240"/>
            <a:ext cx="2214578" cy="7143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с вырезом 5"/>
          <p:cNvSpPr/>
          <p:nvPr/>
        </p:nvSpPr>
        <p:spPr>
          <a:xfrm>
            <a:off x="2928926" y="2357430"/>
            <a:ext cx="2214578" cy="14287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с вырезом 6"/>
          <p:cNvSpPr/>
          <p:nvPr/>
        </p:nvSpPr>
        <p:spPr>
          <a:xfrm>
            <a:off x="2928926" y="2714620"/>
            <a:ext cx="2214578" cy="14287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с вырезом 7"/>
          <p:cNvSpPr/>
          <p:nvPr/>
        </p:nvSpPr>
        <p:spPr>
          <a:xfrm>
            <a:off x="2928926" y="3071810"/>
            <a:ext cx="2214578" cy="7143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2928926" y="3286124"/>
            <a:ext cx="2214578" cy="14287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2928926" y="4071942"/>
            <a:ext cx="2214578" cy="14287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/>
          <p:cNvSpPr/>
          <p:nvPr/>
        </p:nvSpPr>
        <p:spPr>
          <a:xfrm>
            <a:off x="2928926" y="4357694"/>
            <a:ext cx="2214578" cy="14287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2928926" y="4643446"/>
            <a:ext cx="2143140" cy="14287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8686800" cy="455455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                                                             </a:t>
            </a:r>
            <a:r>
              <a:rPr lang="en-US" i="1" dirty="0" smtClean="0">
                <a:solidFill>
                  <a:srgbClr val="FF0000"/>
                </a:solidFill>
                <a:latin typeface="Georgia" pitchFamily="18" charset="0"/>
              </a:rPr>
              <a:t>noun</a:t>
            </a:r>
            <a:endParaRPr lang="ru-RU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dirty="0" smtClean="0"/>
              <a:t>                                                                    </a:t>
            </a:r>
            <a:r>
              <a:rPr lang="en-US" i="1" dirty="0" smtClean="0">
                <a:solidFill>
                  <a:srgbClr val="FF0000"/>
                </a:solidFill>
                <a:latin typeface="Georgia" pitchFamily="18" charset="0"/>
              </a:rPr>
              <a:t>adjective</a:t>
            </a:r>
          </a:p>
          <a:p>
            <a:pPr>
              <a:buNone/>
            </a:pPr>
            <a:r>
              <a:rPr lang="en-US" dirty="0" smtClean="0">
                <a:ln>
                  <a:solidFill>
                    <a:schemeClr val="tx1"/>
                  </a:solidFill>
                </a:ln>
              </a:rPr>
              <a:t>separate parts of speech</a:t>
            </a:r>
            <a:r>
              <a:rPr lang="ru-RU" dirty="0" smtClean="0"/>
              <a:t>                           </a:t>
            </a:r>
            <a:r>
              <a:rPr lang="en-US" i="1" dirty="0" smtClean="0">
                <a:solidFill>
                  <a:srgbClr val="FF0000"/>
                </a:solidFill>
                <a:latin typeface="Georgia" pitchFamily="18" charset="0"/>
              </a:rPr>
              <a:t>numeral</a:t>
            </a:r>
            <a:endParaRPr lang="ru-RU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dirty="0" smtClean="0"/>
              <a:t>                                                                    </a:t>
            </a:r>
            <a:r>
              <a:rPr lang="en-US" i="1" dirty="0" smtClean="0">
                <a:solidFill>
                  <a:srgbClr val="FF0000"/>
                </a:solidFill>
                <a:latin typeface="Georgia" pitchFamily="18" charset="0"/>
              </a:rPr>
              <a:t>verb</a:t>
            </a:r>
            <a:endParaRPr lang="ru-RU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dirty="0" smtClean="0"/>
              <a:t>                                                                    </a:t>
            </a:r>
            <a:r>
              <a:rPr lang="en-US" i="1" dirty="0" smtClean="0">
                <a:solidFill>
                  <a:srgbClr val="FF0000"/>
                </a:solidFill>
                <a:latin typeface="Georgia" pitchFamily="18" charset="0"/>
              </a:rPr>
              <a:t>pronoun</a:t>
            </a:r>
            <a:endParaRPr lang="ru-RU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dirty="0" smtClean="0"/>
              <a:t>                                                                    </a:t>
            </a:r>
            <a:r>
              <a:rPr lang="en-US" i="1" dirty="0" smtClean="0">
                <a:solidFill>
                  <a:srgbClr val="FF0000"/>
                </a:solidFill>
                <a:latin typeface="Georgia" pitchFamily="18" charset="0"/>
              </a:rPr>
              <a:t>adverb</a:t>
            </a:r>
            <a:endParaRPr lang="ru-RU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dirty="0" smtClean="0"/>
              <a:t>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</a:t>
            </a:r>
            <a:r>
              <a:rPr lang="en-US" i="1" dirty="0" smtClean="0">
                <a:solidFill>
                  <a:srgbClr val="009900"/>
                </a:solidFill>
                <a:latin typeface="Georgia" pitchFamily="18" charset="0"/>
              </a:rPr>
              <a:t>preposition</a:t>
            </a:r>
            <a:endParaRPr lang="ru-RU" i="1" dirty="0" smtClean="0">
              <a:solidFill>
                <a:srgbClr val="0099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en-US" dirty="0" smtClean="0">
                <a:ln>
                  <a:solidFill>
                    <a:schemeClr val="tx1"/>
                  </a:solidFill>
                </a:ln>
              </a:rPr>
              <a:t>service parts of speech                            </a:t>
            </a:r>
            <a:r>
              <a:rPr lang="en-US" i="1" dirty="0" smtClean="0">
                <a:solidFill>
                  <a:srgbClr val="009900"/>
                </a:solidFill>
                <a:latin typeface="Georgia" pitchFamily="18" charset="0"/>
              </a:rPr>
              <a:t>particle</a:t>
            </a:r>
            <a:endParaRPr lang="ru-RU" i="1" dirty="0" smtClean="0">
              <a:solidFill>
                <a:srgbClr val="0099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dirty="0" smtClean="0"/>
              <a:t>                                                                   </a:t>
            </a:r>
            <a:r>
              <a:rPr lang="en-US" i="1" dirty="0" smtClean="0">
                <a:solidFill>
                  <a:srgbClr val="009900"/>
                </a:solidFill>
                <a:latin typeface="Georgia" pitchFamily="18" charset="0"/>
              </a:rPr>
              <a:t>conjunction</a:t>
            </a:r>
            <a:endParaRPr lang="ru-RU" i="1" dirty="0" smtClean="0">
              <a:solidFill>
                <a:srgbClr val="0099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en-US" dirty="0" smtClean="0">
                <a:ln>
                  <a:solidFill>
                    <a:schemeClr val="tx1"/>
                  </a:solidFill>
                </a:ln>
              </a:rPr>
              <a:t>                  interjection</a:t>
            </a: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Стрелка вправо с вырезом 3"/>
          <p:cNvSpPr/>
          <p:nvPr/>
        </p:nvSpPr>
        <p:spPr>
          <a:xfrm>
            <a:off x="3059832" y="1628800"/>
            <a:ext cx="1715082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с вырезом 4"/>
          <p:cNvSpPr/>
          <p:nvPr/>
        </p:nvSpPr>
        <p:spPr>
          <a:xfrm>
            <a:off x="3059832" y="1988840"/>
            <a:ext cx="1715082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с вырезом 5"/>
          <p:cNvSpPr/>
          <p:nvPr/>
        </p:nvSpPr>
        <p:spPr>
          <a:xfrm>
            <a:off x="3059832" y="2276872"/>
            <a:ext cx="1715082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с вырезом 6"/>
          <p:cNvSpPr/>
          <p:nvPr/>
        </p:nvSpPr>
        <p:spPr>
          <a:xfrm>
            <a:off x="3059832" y="2636912"/>
            <a:ext cx="1715082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с вырезом 7"/>
          <p:cNvSpPr/>
          <p:nvPr/>
        </p:nvSpPr>
        <p:spPr>
          <a:xfrm>
            <a:off x="3059832" y="2996952"/>
            <a:ext cx="1715082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3131840" y="3356992"/>
            <a:ext cx="1656184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2928926" y="4071942"/>
            <a:ext cx="1715082" cy="29316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/>
          <p:cNvSpPr/>
          <p:nvPr/>
        </p:nvSpPr>
        <p:spPr>
          <a:xfrm>
            <a:off x="2928926" y="4357694"/>
            <a:ext cx="1715082" cy="29544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2928926" y="4643446"/>
            <a:ext cx="1715082" cy="29772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P</a:t>
            </a:r>
            <a:r>
              <a:rPr lang="en-US" sz="3200" b="1" i="1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arts </a:t>
            </a:r>
            <a:r>
              <a:rPr lang="en-US" sz="3200" b="1" i="1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of speech and </a:t>
            </a:r>
            <a:endParaRPr lang="en-US" sz="3200" b="1" i="1" dirty="0" smtClean="0">
              <a:ln w="28575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</a:endParaRPr>
          </a:p>
          <a:p>
            <a:pPr algn="ctr"/>
            <a:r>
              <a:rPr lang="en-US" sz="3200" b="1" i="1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questions to these parts</a:t>
            </a:r>
            <a:endParaRPr lang="ru-RU" sz="3200" b="1" i="1" dirty="0">
              <a:ln w="28575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48264" y="1844824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Noun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48264" y="3356992"/>
            <a:ext cx="1579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Adjective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76256" y="6093296"/>
            <a:ext cx="1461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Pronoun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48264" y="4149080"/>
            <a:ext cx="1473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Numeral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20272" y="2636912"/>
            <a:ext cx="8796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Verb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5157192"/>
            <a:ext cx="1263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Adverb</a:t>
            </a:r>
            <a:endParaRPr lang="ru-RU" sz="28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339752" y="1700808"/>
            <a:ext cx="29193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What? Who?</a:t>
            </a:r>
            <a:endParaRPr lang="ru-RU" sz="3200" b="1" i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11760" y="2564904"/>
            <a:ext cx="2765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What to do?</a:t>
            </a:r>
            <a:endParaRPr lang="ru-RU" sz="32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339752" y="3356992"/>
            <a:ext cx="30219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What?  </a:t>
            </a: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Какой?</a:t>
            </a:r>
            <a:endParaRPr lang="ru-RU" sz="3200" b="1" i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691680" y="4005064"/>
            <a:ext cx="54152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How many? What?</a:t>
            </a:r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</a:p>
          <a:p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Сколько? Какой по счету?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55776" y="4941168"/>
            <a:ext cx="289213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How? Where? </a:t>
            </a:r>
          </a:p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When? Why?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35696" y="6093296"/>
            <a:ext cx="41248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What? Who? Whose?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Define parts of speech and write </a:t>
            </a:r>
          </a:p>
          <a:p>
            <a:pPr algn="ctr"/>
            <a:r>
              <a:rPr lang="en-US" sz="3200" b="1" i="1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them  in column in proper order</a:t>
            </a:r>
            <a:endParaRPr lang="ru-RU" sz="3200" b="1" i="1" dirty="0">
              <a:ln w="28575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48264" y="1844824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Noun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48264" y="3356992"/>
            <a:ext cx="1579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Adjective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76256" y="5877272"/>
            <a:ext cx="1461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Pronoun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48264" y="4149080"/>
            <a:ext cx="1473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Numeral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20272" y="2636912"/>
            <a:ext cx="8796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Verb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4941168"/>
            <a:ext cx="1263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Adverb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99992" y="1700808"/>
            <a:ext cx="863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here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3356992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run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936" y="4149080"/>
            <a:ext cx="1707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thirteenth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11960" y="2564904"/>
            <a:ext cx="1316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nobody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95936" y="4941168"/>
            <a:ext cx="1930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the longest 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5976" y="5805264"/>
            <a:ext cx="952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time 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5494" y="1753652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What? Who?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9552" y="2564904"/>
            <a:ext cx="2438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What to do?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06220" y="3409836"/>
            <a:ext cx="1505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What? 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496" y="4149080"/>
            <a:ext cx="3770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How many? What?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3528" y="4869160"/>
            <a:ext cx="289213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How? Where? </a:t>
            </a:r>
          </a:p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When? Why?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6093296"/>
            <a:ext cx="41248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What? Who? Whose?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Write down your own examples according to questions and names of the parts of the speech</a:t>
            </a:r>
            <a:endParaRPr lang="ru-RU" sz="3200" b="1" i="1" dirty="0">
              <a:ln w="28575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48264" y="1844824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Noun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48264" y="3356992"/>
            <a:ext cx="1579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Adjective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76256" y="6093296"/>
            <a:ext cx="1461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Pronoun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48264" y="4149080"/>
            <a:ext cx="1473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Numeral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20272" y="2636912"/>
            <a:ext cx="8796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Verb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5157192"/>
            <a:ext cx="1263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Adverb</a:t>
            </a:r>
            <a:endParaRPr lang="ru-RU" sz="28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339752" y="1700808"/>
            <a:ext cx="29193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What? Who?</a:t>
            </a:r>
            <a:endParaRPr lang="ru-RU" sz="3200" b="1" i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11760" y="2564904"/>
            <a:ext cx="2765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What to do?</a:t>
            </a:r>
            <a:endParaRPr lang="ru-RU" sz="32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339752" y="3356992"/>
            <a:ext cx="30219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What?  </a:t>
            </a: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Какой?</a:t>
            </a:r>
            <a:endParaRPr lang="ru-RU" sz="3200" b="1" i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691680" y="4005064"/>
            <a:ext cx="54152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How many? What?</a:t>
            </a:r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</a:p>
          <a:p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Сколько? Какой по счету?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55776" y="4941168"/>
            <a:ext cx="289213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How? Where? </a:t>
            </a:r>
          </a:p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Georgia" pitchFamily="18" charset="0"/>
              </a:rPr>
              <a:t>When? Why?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35696" y="6093296"/>
            <a:ext cx="41248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What? Who? Whose?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i="1" dirty="0" smtClean="0"/>
              <a:t>(Не) привыкайте (к) ч…</a:t>
            </a:r>
            <a:r>
              <a:rPr lang="ru-RU" i="1" dirty="0" err="1" smtClean="0"/>
              <a:t>десам</a:t>
            </a:r>
            <a:r>
              <a:rPr lang="ru-RU" i="1" dirty="0" smtClean="0"/>
              <a:t> –</a:t>
            </a:r>
          </a:p>
          <a:p>
            <a:pPr>
              <a:buNone/>
            </a:pPr>
            <a:r>
              <a:rPr lang="ru-RU" i="1" dirty="0" smtClean="0"/>
              <a:t>Д… </a:t>
            </a:r>
            <a:r>
              <a:rPr lang="ru-RU" i="1" dirty="0" err="1" smtClean="0"/>
              <a:t>витесь</a:t>
            </a:r>
            <a:r>
              <a:rPr lang="ru-RU" i="1" dirty="0" smtClean="0"/>
              <a:t>, им, д… </a:t>
            </a:r>
            <a:r>
              <a:rPr lang="ru-RU" i="1" dirty="0" err="1" smtClean="0"/>
              <a:t>витесь</a:t>
            </a:r>
            <a:r>
              <a:rPr lang="ru-RU" i="1" dirty="0" smtClean="0"/>
              <a:t>!</a:t>
            </a:r>
          </a:p>
          <a:p>
            <a:pPr>
              <a:buNone/>
            </a:pPr>
            <a:r>
              <a:rPr lang="ru-RU" i="1" dirty="0" smtClean="0"/>
              <a:t>(Не) привыкайте (к) н…бесам,</a:t>
            </a:r>
          </a:p>
          <a:p>
            <a:pPr>
              <a:buNone/>
            </a:pPr>
            <a:r>
              <a:rPr lang="ru-RU" i="1" dirty="0" smtClean="0"/>
              <a:t>Гл…</a:t>
            </a:r>
            <a:r>
              <a:rPr lang="ru-RU" i="1" dirty="0" err="1" smtClean="0"/>
              <a:t>зами</a:t>
            </a:r>
            <a:r>
              <a:rPr lang="ru-RU" i="1" dirty="0" smtClean="0"/>
              <a:t> (к) ним т…</a:t>
            </a:r>
            <a:r>
              <a:rPr lang="ru-RU" i="1" dirty="0" err="1" smtClean="0"/>
              <a:t>нитесь</a:t>
            </a:r>
            <a:endParaRPr lang="ru-RU" i="1" dirty="0" smtClean="0"/>
          </a:p>
          <a:p>
            <a:pPr>
              <a:buNone/>
            </a:pPr>
            <a:r>
              <a:rPr lang="ru-RU" i="1" dirty="0" smtClean="0"/>
              <a:t>Приглядывайтесь (к) </a:t>
            </a:r>
            <a:r>
              <a:rPr lang="ru-RU" i="1" dirty="0" err="1" smtClean="0"/>
              <a:t>обла</a:t>
            </a:r>
            <a:r>
              <a:rPr lang="ru-RU" i="1" dirty="0" smtClean="0"/>
              <a:t>… </a:t>
            </a:r>
            <a:r>
              <a:rPr lang="ru-RU" i="1" dirty="0" err="1" smtClean="0"/>
              <a:t>кам</a:t>
            </a:r>
            <a:r>
              <a:rPr lang="ru-RU" i="1" dirty="0" smtClean="0"/>
              <a:t>,</a:t>
            </a:r>
          </a:p>
          <a:p>
            <a:pPr>
              <a:buNone/>
            </a:pPr>
            <a:r>
              <a:rPr lang="ru-RU" i="1" dirty="0" err="1" smtClean="0"/>
              <a:t>Прислуш</a:t>
            </a:r>
            <a:r>
              <a:rPr lang="ru-RU" i="1" dirty="0" smtClean="0"/>
              <a:t>…</a:t>
            </a:r>
            <a:r>
              <a:rPr lang="ru-RU" i="1" dirty="0" err="1" smtClean="0"/>
              <a:t>вайтесь</a:t>
            </a:r>
            <a:r>
              <a:rPr lang="ru-RU" i="1" dirty="0" smtClean="0"/>
              <a:t> (к) птицам,</a:t>
            </a:r>
          </a:p>
          <a:p>
            <a:pPr>
              <a:buNone/>
            </a:pPr>
            <a:r>
              <a:rPr lang="ru-RU" i="1" dirty="0" smtClean="0"/>
              <a:t>Прикладывайтесь (к) родникам - </a:t>
            </a:r>
          </a:p>
          <a:p>
            <a:pPr>
              <a:buNone/>
            </a:pPr>
            <a:r>
              <a:rPr lang="ru-RU" i="1" dirty="0" smtClean="0"/>
              <a:t>Ничто (не) </a:t>
            </a:r>
            <a:r>
              <a:rPr lang="ru-RU" i="1" dirty="0" err="1" smtClean="0"/>
              <a:t>повт</a:t>
            </a:r>
            <a:r>
              <a:rPr lang="ru-RU" i="1" dirty="0" smtClean="0"/>
              <a:t>…</a:t>
            </a:r>
            <a:r>
              <a:rPr lang="ru-RU" i="1" dirty="0" err="1" smtClean="0"/>
              <a:t>рит</a:t>
            </a:r>
            <a:r>
              <a:rPr lang="ru-RU" i="1" dirty="0" smtClean="0"/>
              <a:t>..</a:t>
            </a:r>
            <a:r>
              <a:rPr lang="ru-RU" i="1" dirty="0" err="1" smtClean="0"/>
              <a:t>ся</a:t>
            </a:r>
            <a:r>
              <a:rPr lang="ru-RU" i="1" dirty="0" smtClean="0"/>
              <a:t>.</a:t>
            </a:r>
          </a:p>
          <a:p>
            <a:pPr>
              <a:buNone/>
            </a:pPr>
            <a:r>
              <a:rPr lang="ru-RU" i="1" dirty="0" smtClean="0"/>
              <a:t>(За) мигом миг, (за) </a:t>
            </a:r>
            <a:r>
              <a:rPr lang="ru-RU" i="1" dirty="0" err="1" smtClean="0"/>
              <a:t>щагом</a:t>
            </a:r>
            <a:r>
              <a:rPr lang="ru-RU" i="1" dirty="0" smtClean="0"/>
              <a:t> шаг</a:t>
            </a:r>
          </a:p>
          <a:p>
            <a:pPr>
              <a:buNone/>
            </a:pPr>
            <a:r>
              <a:rPr lang="ru-RU" i="1" dirty="0" err="1" smtClean="0"/>
              <a:t>Вп</a:t>
            </a:r>
            <a:r>
              <a:rPr lang="ru-RU" i="1" dirty="0" smtClean="0"/>
              <a:t>…дайте  (в) изумленье.</a:t>
            </a:r>
          </a:p>
          <a:p>
            <a:pPr>
              <a:buNone/>
            </a:pPr>
            <a:r>
              <a:rPr lang="ru-RU" i="1" dirty="0" smtClean="0"/>
              <a:t>Все будет так и все не так</a:t>
            </a:r>
          </a:p>
          <a:p>
            <a:pPr>
              <a:buNone/>
            </a:pPr>
            <a:r>
              <a:rPr lang="ru-RU" i="1" dirty="0" smtClean="0"/>
              <a:t>Через одно мгновенье.</a:t>
            </a:r>
          </a:p>
          <a:p>
            <a:pPr>
              <a:buNone/>
            </a:pPr>
            <a:r>
              <a:rPr lang="ru-RU" i="1" dirty="0" smtClean="0"/>
              <a:t>                                                 (В. </a:t>
            </a:r>
            <a:r>
              <a:rPr lang="ru-RU" i="1" dirty="0" err="1" smtClean="0"/>
              <a:t>Шефнер</a:t>
            </a:r>
            <a:r>
              <a:rPr lang="ru-RU" i="1" dirty="0" smtClean="0"/>
              <a:t>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3000763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3536AC-B4A1-4E0B-B6E7-0186F6B998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TS030007630</Template>
  <TotalTime>111</TotalTime>
  <Words>463</Words>
  <Application>Microsoft Office PowerPoint</Application>
  <PresentationFormat>Экран (4:3)</PresentationFormat>
  <Paragraphs>112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TS030007630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WAINAKH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Minutka15</dc:creator>
  <cp:keywords/>
  <dc:description/>
  <cp:lastModifiedBy>802165</cp:lastModifiedBy>
  <cp:revision>14</cp:revision>
  <dcterms:created xsi:type="dcterms:W3CDTF">2012-07-11T21:59:14Z</dcterms:created>
  <dcterms:modified xsi:type="dcterms:W3CDTF">2013-03-03T19:19:53Z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TC030007630</vt:lpwstr>
  </property>
</Properties>
</file>