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66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38" d="100"/>
          <a:sy n="38" d="100"/>
        </p:scale>
        <p:origin x="-141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E97307C-714F-499C-ACE0-5FFDC405D9FE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16AA972-4500-4011-9E7E-167E4D5A489C}">
      <dgm:prSet phldrT="[Текст]"/>
      <dgm:spPr/>
      <dgm:t>
        <a:bodyPr/>
        <a:lstStyle/>
        <a:p>
          <a:r>
            <a:rPr lang="en-US" dirty="0" smtClean="0"/>
            <a:t>1.</a:t>
          </a:r>
          <a:endParaRPr lang="ru-RU" dirty="0"/>
        </a:p>
      </dgm:t>
    </dgm:pt>
    <dgm:pt modelId="{CCACA4D7-3CE8-4A5E-964B-A84814E56BAB}" type="parTrans" cxnId="{E6293D04-73BB-4D8F-BBF6-6F8C4C84B4F3}">
      <dgm:prSet/>
      <dgm:spPr/>
      <dgm:t>
        <a:bodyPr/>
        <a:lstStyle/>
        <a:p>
          <a:endParaRPr lang="ru-RU"/>
        </a:p>
      </dgm:t>
    </dgm:pt>
    <dgm:pt modelId="{83CFEDC4-76CC-4B66-8B1E-ACF9CBB12781}" type="sibTrans" cxnId="{E6293D04-73BB-4D8F-BBF6-6F8C4C84B4F3}">
      <dgm:prSet/>
      <dgm:spPr/>
      <dgm:t>
        <a:bodyPr/>
        <a:lstStyle/>
        <a:p>
          <a:endParaRPr lang="ru-RU"/>
        </a:p>
      </dgm:t>
    </dgm:pt>
    <dgm:pt modelId="{F3CF517C-B708-432E-ABAD-D39849A1DCB6}">
      <dgm:prSet phldrT="[Текст]"/>
      <dgm:spPr/>
      <dgm:t>
        <a:bodyPr/>
        <a:lstStyle/>
        <a:p>
          <a:r>
            <a:rPr lang="en-US" dirty="0" smtClean="0"/>
            <a:t>The name of profession</a:t>
          </a:r>
          <a:endParaRPr lang="ru-RU" dirty="0"/>
        </a:p>
      </dgm:t>
    </dgm:pt>
    <dgm:pt modelId="{6BFDC783-AEEC-418F-9D97-EEE43EE231F1}" type="parTrans" cxnId="{B53B9A6D-E643-4688-ADB2-20FFF1E3430F}">
      <dgm:prSet/>
      <dgm:spPr/>
      <dgm:t>
        <a:bodyPr/>
        <a:lstStyle/>
        <a:p>
          <a:endParaRPr lang="ru-RU"/>
        </a:p>
      </dgm:t>
    </dgm:pt>
    <dgm:pt modelId="{8765E833-62F5-4064-B2B9-CF8DD6214998}" type="sibTrans" cxnId="{B53B9A6D-E643-4688-ADB2-20FFF1E3430F}">
      <dgm:prSet/>
      <dgm:spPr/>
      <dgm:t>
        <a:bodyPr/>
        <a:lstStyle/>
        <a:p>
          <a:endParaRPr lang="ru-RU"/>
        </a:p>
      </dgm:t>
    </dgm:pt>
    <dgm:pt modelId="{3B9314CB-B79A-43BD-AE5D-99E5B5291420}">
      <dgm:prSet phldrT="[Текст]"/>
      <dgm:spPr/>
      <dgm:t>
        <a:bodyPr/>
        <a:lstStyle/>
        <a:p>
          <a:r>
            <a:rPr lang="en-US" dirty="0" smtClean="0"/>
            <a:t>2.</a:t>
          </a:r>
          <a:endParaRPr lang="ru-RU" dirty="0"/>
        </a:p>
      </dgm:t>
    </dgm:pt>
    <dgm:pt modelId="{3648A824-7CA7-470F-960D-CE7C8950D48C}" type="parTrans" cxnId="{6D3CBB07-2C43-4D85-BE95-55E9A4761200}">
      <dgm:prSet/>
      <dgm:spPr/>
      <dgm:t>
        <a:bodyPr/>
        <a:lstStyle/>
        <a:p>
          <a:endParaRPr lang="ru-RU"/>
        </a:p>
      </dgm:t>
    </dgm:pt>
    <dgm:pt modelId="{D1073A7F-8A3A-45FB-AADD-4E5E60E9DD43}" type="sibTrans" cxnId="{6D3CBB07-2C43-4D85-BE95-55E9A4761200}">
      <dgm:prSet/>
      <dgm:spPr/>
      <dgm:t>
        <a:bodyPr/>
        <a:lstStyle/>
        <a:p>
          <a:endParaRPr lang="ru-RU"/>
        </a:p>
      </dgm:t>
    </dgm:pt>
    <dgm:pt modelId="{B203D372-09AE-4848-B573-949879D49515}">
      <dgm:prSet phldrT="[Текст]"/>
      <dgm:spPr/>
      <dgm:t>
        <a:bodyPr/>
        <a:lstStyle/>
        <a:p>
          <a:r>
            <a:rPr lang="en-US" dirty="0" smtClean="0"/>
            <a:t>Why do they like this profession? </a:t>
          </a:r>
          <a:endParaRPr lang="ru-RU" dirty="0"/>
        </a:p>
      </dgm:t>
    </dgm:pt>
    <dgm:pt modelId="{C1C9D769-5FD6-425D-A6CF-D319BC4EB595}" type="parTrans" cxnId="{010BF1DD-7D03-4E25-A539-ACF718D94BF5}">
      <dgm:prSet/>
      <dgm:spPr/>
      <dgm:t>
        <a:bodyPr/>
        <a:lstStyle/>
        <a:p>
          <a:endParaRPr lang="ru-RU"/>
        </a:p>
      </dgm:t>
    </dgm:pt>
    <dgm:pt modelId="{B8533EAA-21FF-4627-9AE8-2609C75D56B3}" type="sibTrans" cxnId="{010BF1DD-7D03-4E25-A539-ACF718D94BF5}">
      <dgm:prSet/>
      <dgm:spPr/>
      <dgm:t>
        <a:bodyPr/>
        <a:lstStyle/>
        <a:p>
          <a:endParaRPr lang="ru-RU"/>
        </a:p>
      </dgm:t>
    </dgm:pt>
    <dgm:pt modelId="{33DA90A9-6026-4B22-9385-C0571DFA333D}">
      <dgm:prSet phldrT="[Текст]"/>
      <dgm:spPr/>
      <dgm:t>
        <a:bodyPr/>
        <a:lstStyle/>
        <a:p>
          <a:r>
            <a:rPr lang="en-US" dirty="0" smtClean="0"/>
            <a:t>3.</a:t>
          </a:r>
          <a:endParaRPr lang="ru-RU" dirty="0"/>
        </a:p>
      </dgm:t>
    </dgm:pt>
    <dgm:pt modelId="{BFB3DF3A-C6A8-4783-BFC2-76327518F3C0}" type="parTrans" cxnId="{CE53673C-BB2A-4ADE-A24D-587017A5201B}">
      <dgm:prSet/>
      <dgm:spPr/>
      <dgm:t>
        <a:bodyPr/>
        <a:lstStyle/>
        <a:p>
          <a:endParaRPr lang="ru-RU"/>
        </a:p>
      </dgm:t>
    </dgm:pt>
    <dgm:pt modelId="{DEE5068F-F0C9-4972-9F25-EEAACE5352F4}" type="sibTrans" cxnId="{CE53673C-BB2A-4ADE-A24D-587017A5201B}">
      <dgm:prSet/>
      <dgm:spPr/>
      <dgm:t>
        <a:bodyPr/>
        <a:lstStyle/>
        <a:p>
          <a:endParaRPr lang="ru-RU"/>
        </a:p>
      </dgm:t>
    </dgm:pt>
    <dgm:pt modelId="{08819F70-12D9-473D-A52F-0E29EDB672A7}">
      <dgm:prSet phldrT="[Текст]"/>
      <dgm:spPr/>
      <dgm:t>
        <a:bodyPr/>
        <a:lstStyle/>
        <a:p>
          <a:r>
            <a:rPr lang="en-US" b="0" i="0" dirty="0" smtClean="0"/>
            <a:t>what career they would recommend to you?</a:t>
          </a:r>
          <a:endParaRPr lang="ru-RU" dirty="0"/>
        </a:p>
      </dgm:t>
    </dgm:pt>
    <dgm:pt modelId="{FCCE1E09-5F57-4786-B3EA-97D172D06797}" type="parTrans" cxnId="{AF2BCAD7-DBBE-4041-ABA4-573E1E2BCCC8}">
      <dgm:prSet/>
      <dgm:spPr/>
      <dgm:t>
        <a:bodyPr/>
        <a:lstStyle/>
        <a:p>
          <a:endParaRPr lang="ru-RU"/>
        </a:p>
      </dgm:t>
    </dgm:pt>
    <dgm:pt modelId="{A2FA0B0D-07EC-44CE-A37E-CAD4D4241D84}" type="sibTrans" cxnId="{AF2BCAD7-DBBE-4041-ABA4-573E1E2BCCC8}">
      <dgm:prSet/>
      <dgm:spPr/>
      <dgm:t>
        <a:bodyPr/>
        <a:lstStyle/>
        <a:p>
          <a:endParaRPr lang="ru-RU"/>
        </a:p>
      </dgm:t>
    </dgm:pt>
    <dgm:pt modelId="{5E2297D0-5EA6-45E5-A9A0-CC877B24C3F5}" type="pres">
      <dgm:prSet presAssocID="{1E97307C-714F-499C-ACE0-5FFDC405D9FE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764B1DE-57D0-4483-AA54-0779EB851CF7}" type="pres">
      <dgm:prSet presAssocID="{916AA972-4500-4011-9E7E-167E4D5A489C}" presName="composite" presStyleCnt="0"/>
      <dgm:spPr/>
    </dgm:pt>
    <dgm:pt modelId="{44992463-6C35-44A3-8F2D-3F892AE22FCF}" type="pres">
      <dgm:prSet presAssocID="{916AA972-4500-4011-9E7E-167E4D5A489C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BF1876-AFBC-4293-B86D-131AAA856242}" type="pres">
      <dgm:prSet presAssocID="{916AA972-4500-4011-9E7E-167E4D5A489C}" presName="descendantText" presStyleLbl="alignAcc1" presStyleIdx="0" presStyleCnt="3" custScaleY="100000" custLinFactNeighborX="-957" custLinFactNeighborY="25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D0FCF6-9DA1-4359-879A-ECA2DC61C7FE}" type="pres">
      <dgm:prSet presAssocID="{83CFEDC4-76CC-4B66-8B1E-ACF9CBB12781}" presName="sp" presStyleCnt="0"/>
      <dgm:spPr/>
    </dgm:pt>
    <dgm:pt modelId="{9BD5CBB7-F21D-47C2-9DD8-7582B3782149}" type="pres">
      <dgm:prSet presAssocID="{3B9314CB-B79A-43BD-AE5D-99E5B5291420}" presName="composite" presStyleCnt="0"/>
      <dgm:spPr/>
    </dgm:pt>
    <dgm:pt modelId="{4C6DAE13-128B-47E4-8A08-DE38566719A5}" type="pres">
      <dgm:prSet presAssocID="{3B9314CB-B79A-43BD-AE5D-99E5B5291420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C2D0736-0AFA-4493-B7D5-22AD0F3C84B8}" type="pres">
      <dgm:prSet presAssocID="{3B9314CB-B79A-43BD-AE5D-99E5B5291420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736051-654C-4F45-B90C-6EA9A16788B4}" type="pres">
      <dgm:prSet presAssocID="{D1073A7F-8A3A-45FB-AADD-4E5E60E9DD43}" presName="sp" presStyleCnt="0"/>
      <dgm:spPr/>
    </dgm:pt>
    <dgm:pt modelId="{9C364994-AC1E-414A-95B9-CC1873C32385}" type="pres">
      <dgm:prSet presAssocID="{33DA90A9-6026-4B22-9385-C0571DFA333D}" presName="composite" presStyleCnt="0"/>
      <dgm:spPr/>
    </dgm:pt>
    <dgm:pt modelId="{2F9CA304-27BC-4312-969A-767E96B9A916}" type="pres">
      <dgm:prSet presAssocID="{33DA90A9-6026-4B22-9385-C0571DFA333D}" presName="parentText" presStyleLbl="alignNode1" presStyleIdx="2" presStyleCnt="3" custLinFactNeighborX="-44003" custLinFactNeighborY="7612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D775C66-C577-4208-9AA6-F4925AC43C71}" type="pres">
      <dgm:prSet presAssocID="{33DA90A9-6026-4B22-9385-C0571DFA333D}" presName="descendantText" presStyleLbl="alignAcc1" presStyleIdx="2" presStyleCnt="3" custLinFactNeighborX="549" custLinFactNeighborY="127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8479278-2161-404C-90E9-AEC08AE5C3F6}" type="presOf" srcId="{3B9314CB-B79A-43BD-AE5D-99E5B5291420}" destId="{4C6DAE13-128B-47E4-8A08-DE38566719A5}" srcOrd="0" destOrd="0" presId="urn:microsoft.com/office/officeart/2005/8/layout/chevron2"/>
    <dgm:cxn modelId="{C243C0A3-E325-4F60-B5E0-EE32BFB2EA4F}" type="presOf" srcId="{B203D372-09AE-4848-B573-949879D49515}" destId="{6C2D0736-0AFA-4493-B7D5-22AD0F3C84B8}" srcOrd="0" destOrd="0" presId="urn:microsoft.com/office/officeart/2005/8/layout/chevron2"/>
    <dgm:cxn modelId="{6D3CBB07-2C43-4D85-BE95-55E9A4761200}" srcId="{1E97307C-714F-499C-ACE0-5FFDC405D9FE}" destId="{3B9314CB-B79A-43BD-AE5D-99E5B5291420}" srcOrd="1" destOrd="0" parTransId="{3648A824-7CA7-470F-960D-CE7C8950D48C}" sibTransId="{D1073A7F-8A3A-45FB-AADD-4E5E60E9DD43}"/>
    <dgm:cxn modelId="{E6293D04-73BB-4D8F-BBF6-6F8C4C84B4F3}" srcId="{1E97307C-714F-499C-ACE0-5FFDC405D9FE}" destId="{916AA972-4500-4011-9E7E-167E4D5A489C}" srcOrd="0" destOrd="0" parTransId="{CCACA4D7-3CE8-4A5E-964B-A84814E56BAB}" sibTransId="{83CFEDC4-76CC-4B66-8B1E-ACF9CBB12781}"/>
    <dgm:cxn modelId="{3827FA6A-42CD-4AA2-A450-A9E778EF5749}" type="presOf" srcId="{33DA90A9-6026-4B22-9385-C0571DFA333D}" destId="{2F9CA304-27BC-4312-969A-767E96B9A916}" srcOrd="0" destOrd="0" presId="urn:microsoft.com/office/officeart/2005/8/layout/chevron2"/>
    <dgm:cxn modelId="{A7585FC2-50F5-4C2C-9478-B8E8B93CDEB4}" type="presOf" srcId="{916AA972-4500-4011-9E7E-167E4D5A489C}" destId="{44992463-6C35-44A3-8F2D-3F892AE22FCF}" srcOrd="0" destOrd="0" presId="urn:microsoft.com/office/officeart/2005/8/layout/chevron2"/>
    <dgm:cxn modelId="{46AB4BD9-439C-4904-B617-DBD3CFDC8588}" type="presOf" srcId="{F3CF517C-B708-432E-ABAD-D39849A1DCB6}" destId="{9BBF1876-AFBC-4293-B86D-131AAA856242}" srcOrd="0" destOrd="0" presId="urn:microsoft.com/office/officeart/2005/8/layout/chevron2"/>
    <dgm:cxn modelId="{CE53673C-BB2A-4ADE-A24D-587017A5201B}" srcId="{1E97307C-714F-499C-ACE0-5FFDC405D9FE}" destId="{33DA90A9-6026-4B22-9385-C0571DFA333D}" srcOrd="2" destOrd="0" parTransId="{BFB3DF3A-C6A8-4783-BFC2-76327518F3C0}" sibTransId="{DEE5068F-F0C9-4972-9F25-EEAACE5352F4}"/>
    <dgm:cxn modelId="{B53B9A6D-E643-4688-ADB2-20FFF1E3430F}" srcId="{916AA972-4500-4011-9E7E-167E4D5A489C}" destId="{F3CF517C-B708-432E-ABAD-D39849A1DCB6}" srcOrd="0" destOrd="0" parTransId="{6BFDC783-AEEC-418F-9D97-EEE43EE231F1}" sibTransId="{8765E833-62F5-4064-B2B9-CF8DD6214998}"/>
    <dgm:cxn modelId="{010BF1DD-7D03-4E25-A539-ACF718D94BF5}" srcId="{3B9314CB-B79A-43BD-AE5D-99E5B5291420}" destId="{B203D372-09AE-4848-B573-949879D49515}" srcOrd="0" destOrd="0" parTransId="{C1C9D769-5FD6-425D-A6CF-D319BC4EB595}" sibTransId="{B8533EAA-21FF-4627-9AE8-2609C75D56B3}"/>
    <dgm:cxn modelId="{2A67C259-3FFC-457B-B705-9A28F272E7D7}" type="presOf" srcId="{1E97307C-714F-499C-ACE0-5FFDC405D9FE}" destId="{5E2297D0-5EA6-45E5-A9A0-CC877B24C3F5}" srcOrd="0" destOrd="0" presId="urn:microsoft.com/office/officeart/2005/8/layout/chevron2"/>
    <dgm:cxn modelId="{5B718171-D9A6-4E6E-9B2F-3A902E8C829F}" type="presOf" srcId="{08819F70-12D9-473D-A52F-0E29EDB672A7}" destId="{7D775C66-C577-4208-9AA6-F4925AC43C71}" srcOrd="0" destOrd="0" presId="urn:microsoft.com/office/officeart/2005/8/layout/chevron2"/>
    <dgm:cxn modelId="{AF2BCAD7-DBBE-4041-ABA4-573E1E2BCCC8}" srcId="{33DA90A9-6026-4B22-9385-C0571DFA333D}" destId="{08819F70-12D9-473D-A52F-0E29EDB672A7}" srcOrd="0" destOrd="0" parTransId="{FCCE1E09-5F57-4786-B3EA-97D172D06797}" sibTransId="{A2FA0B0D-07EC-44CE-A37E-CAD4D4241D84}"/>
    <dgm:cxn modelId="{A8381729-21B4-4523-A857-5FDD018801EF}" type="presParOf" srcId="{5E2297D0-5EA6-45E5-A9A0-CC877B24C3F5}" destId="{8764B1DE-57D0-4483-AA54-0779EB851CF7}" srcOrd="0" destOrd="0" presId="urn:microsoft.com/office/officeart/2005/8/layout/chevron2"/>
    <dgm:cxn modelId="{8D3B050D-7420-457A-802C-B45CB0055715}" type="presParOf" srcId="{8764B1DE-57D0-4483-AA54-0779EB851CF7}" destId="{44992463-6C35-44A3-8F2D-3F892AE22FCF}" srcOrd="0" destOrd="0" presId="urn:microsoft.com/office/officeart/2005/8/layout/chevron2"/>
    <dgm:cxn modelId="{B793F829-A065-4155-ABF3-438F39229B49}" type="presParOf" srcId="{8764B1DE-57D0-4483-AA54-0779EB851CF7}" destId="{9BBF1876-AFBC-4293-B86D-131AAA856242}" srcOrd="1" destOrd="0" presId="urn:microsoft.com/office/officeart/2005/8/layout/chevron2"/>
    <dgm:cxn modelId="{07B39045-F5C1-43B1-9DF8-C41B8C98D0DD}" type="presParOf" srcId="{5E2297D0-5EA6-45E5-A9A0-CC877B24C3F5}" destId="{9DD0FCF6-9DA1-4359-879A-ECA2DC61C7FE}" srcOrd="1" destOrd="0" presId="urn:microsoft.com/office/officeart/2005/8/layout/chevron2"/>
    <dgm:cxn modelId="{F8F0CA0D-CDE3-44BA-A289-9B4A67F6D197}" type="presParOf" srcId="{5E2297D0-5EA6-45E5-A9A0-CC877B24C3F5}" destId="{9BD5CBB7-F21D-47C2-9DD8-7582B3782149}" srcOrd="2" destOrd="0" presId="urn:microsoft.com/office/officeart/2005/8/layout/chevron2"/>
    <dgm:cxn modelId="{80060811-E9EF-4446-9D33-EE42F87019FE}" type="presParOf" srcId="{9BD5CBB7-F21D-47C2-9DD8-7582B3782149}" destId="{4C6DAE13-128B-47E4-8A08-DE38566719A5}" srcOrd="0" destOrd="0" presId="urn:microsoft.com/office/officeart/2005/8/layout/chevron2"/>
    <dgm:cxn modelId="{4CCEBFF0-2619-4CC9-885E-8CBA070900E8}" type="presParOf" srcId="{9BD5CBB7-F21D-47C2-9DD8-7582B3782149}" destId="{6C2D0736-0AFA-4493-B7D5-22AD0F3C84B8}" srcOrd="1" destOrd="0" presId="urn:microsoft.com/office/officeart/2005/8/layout/chevron2"/>
    <dgm:cxn modelId="{D619B9D5-A787-4E79-8161-A1E344F10C7D}" type="presParOf" srcId="{5E2297D0-5EA6-45E5-A9A0-CC877B24C3F5}" destId="{EF736051-654C-4F45-B90C-6EA9A16788B4}" srcOrd="3" destOrd="0" presId="urn:microsoft.com/office/officeart/2005/8/layout/chevron2"/>
    <dgm:cxn modelId="{A5439E44-1EEA-4E12-BB04-A2AF4E3096DF}" type="presParOf" srcId="{5E2297D0-5EA6-45E5-A9A0-CC877B24C3F5}" destId="{9C364994-AC1E-414A-95B9-CC1873C32385}" srcOrd="4" destOrd="0" presId="urn:microsoft.com/office/officeart/2005/8/layout/chevron2"/>
    <dgm:cxn modelId="{005EF296-C848-4F06-B695-F5D7E4902226}" type="presParOf" srcId="{9C364994-AC1E-414A-95B9-CC1873C32385}" destId="{2F9CA304-27BC-4312-969A-767E96B9A916}" srcOrd="0" destOrd="0" presId="urn:microsoft.com/office/officeart/2005/8/layout/chevron2"/>
    <dgm:cxn modelId="{D978D1B0-4FB1-4395-A00C-7E6BDCC00F2D}" type="presParOf" srcId="{9C364994-AC1E-414A-95B9-CC1873C32385}" destId="{7D775C66-C577-4208-9AA6-F4925AC43C71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4992463-6C35-44A3-8F2D-3F892AE22FCF}">
      <dsp:nvSpPr>
        <dsp:cNvPr id="0" name=""/>
        <dsp:cNvSpPr/>
      </dsp:nvSpPr>
      <dsp:spPr>
        <a:xfrm rot="5400000">
          <a:off x="-222646" y="223826"/>
          <a:ext cx="1484312" cy="103901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dirty="0" smtClean="0"/>
            <a:t>1.</a:t>
          </a:r>
          <a:endParaRPr lang="ru-RU" sz="2900" kern="1200" dirty="0"/>
        </a:p>
      </dsp:txBody>
      <dsp:txXfrm rot="5400000">
        <a:off x="-222646" y="223826"/>
        <a:ext cx="1484312" cy="1039018"/>
      </dsp:txXfrm>
    </dsp:sp>
    <dsp:sp modelId="{9BBF1876-AFBC-4293-B86D-131AAA856242}">
      <dsp:nvSpPr>
        <dsp:cNvPr id="0" name=""/>
        <dsp:cNvSpPr/>
      </dsp:nvSpPr>
      <dsp:spPr>
        <a:xfrm rot="5400000">
          <a:off x="3036712" y="-2020692"/>
          <a:ext cx="964803" cy="505698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6248" tIns="18415" rIns="18415" bIns="18415" numCol="1" spcCol="1270" anchor="ctr" anchorCtr="0">
          <a:noAutofit/>
        </a:bodyPr>
        <a:lstStyle/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900" kern="1200" dirty="0" smtClean="0"/>
            <a:t>The name of profession</a:t>
          </a:r>
          <a:endParaRPr lang="ru-RU" sz="2900" kern="1200" dirty="0"/>
        </a:p>
      </dsp:txBody>
      <dsp:txXfrm rot="5400000">
        <a:off x="3036712" y="-2020692"/>
        <a:ext cx="964803" cy="5056981"/>
      </dsp:txXfrm>
    </dsp:sp>
    <dsp:sp modelId="{4C6DAE13-128B-47E4-8A08-DE38566719A5}">
      <dsp:nvSpPr>
        <dsp:cNvPr id="0" name=""/>
        <dsp:cNvSpPr/>
      </dsp:nvSpPr>
      <dsp:spPr>
        <a:xfrm rot="5400000">
          <a:off x="-222646" y="1512490"/>
          <a:ext cx="1484312" cy="103901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dirty="0" smtClean="0"/>
            <a:t>2.</a:t>
          </a:r>
          <a:endParaRPr lang="ru-RU" sz="2900" kern="1200" dirty="0"/>
        </a:p>
      </dsp:txBody>
      <dsp:txXfrm rot="5400000">
        <a:off x="-222646" y="1512490"/>
        <a:ext cx="1484312" cy="1039018"/>
      </dsp:txXfrm>
    </dsp:sp>
    <dsp:sp modelId="{6C2D0736-0AFA-4493-B7D5-22AD0F3C84B8}">
      <dsp:nvSpPr>
        <dsp:cNvPr id="0" name=""/>
        <dsp:cNvSpPr/>
      </dsp:nvSpPr>
      <dsp:spPr>
        <a:xfrm rot="5400000">
          <a:off x="3085107" y="-756245"/>
          <a:ext cx="964803" cy="505698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6248" tIns="18415" rIns="18415" bIns="18415" numCol="1" spcCol="1270" anchor="ctr" anchorCtr="0">
          <a:noAutofit/>
        </a:bodyPr>
        <a:lstStyle/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900" kern="1200" dirty="0" smtClean="0"/>
            <a:t>Why do they like this profession? </a:t>
          </a:r>
          <a:endParaRPr lang="ru-RU" sz="2900" kern="1200" dirty="0"/>
        </a:p>
      </dsp:txBody>
      <dsp:txXfrm rot="5400000">
        <a:off x="3085107" y="-756245"/>
        <a:ext cx="964803" cy="5056981"/>
      </dsp:txXfrm>
    </dsp:sp>
    <dsp:sp modelId="{2F9CA304-27BC-4312-969A-767E96B9A916}">
      <dsp:nvSpPr>
        <dsp:cNvPr id="0" name=""/>
        <dsp:cNvSpPr/>
      </dsp:nvSpPr>
      <dsp:spPr>
        <a:xfrm rot="5400000">
          <a:off x="-222646" y="2802334"/>
          <a:ext cx="1484312" cy="103901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dirty="0" smtClean="0"/>
            <a:t>3.</a:t>
          </a:r>
          <a:endParaRPr lang="ru-RU" sz="2900" kern="1200" dirty="0"/>
        </a:p>
      </dsp:txBody>
      <dsp:txXfrm rot="5400000">
        <a:off x="-222646" y="2802334"/>
        <a:ext cx="1484312" cy="1039018"/>
      </dsp:txXfrm>
    </dsp:sp>
    <dsp:sp modelId="{7D775C66-C577-4208-9AA6-F4925AC43C71}">
      <dsp:nvSpPr>
        <dsp:cNvPr id="0" name=""/>
        <dsp:cNvSpPr/>
      </dsp:nvSpPr>
      <dsp:spPr>
        <a:xfrm rot="5400000">
          <a:off x="3085107" y="544710"/>
          <a:ext cx="964803" cy="505698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6248" tIns="18415" rIns="18415" bIns="18415" numCol="1" spcCol="1270" anchor="ctr" anchorCtr="0">
          <a:noAutofit/>
        </a:bodyPr>
        <a:lstStyle/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900" b="0" i="0" kern="1200" dirty="0" smtClean="0"/>
            <a:t>what career they would recommend to you?</a:t>
          </a:r>
          <a:endParaRPr lang="ru-RU" sz="2900" kern="1200" dirty="0"/>
        </a:p>
      </dsp:txBody>
      <dsp:txXfrm rot="5400000">
        <a:off x="3085107" y="544710"/>
        <a:ext cx="964803" cy="505698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7EAF463A-BC7C-46EE-9F1E-7F377CCA4891}" type="datetimeFigureOut">
              <a:rPr lang="en-US" smtClean="0"/>
              <a:pPr/>
              <a:t>5/18/2013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5/18/2013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5/18/2013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5/18/2013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5/18/2013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5/18/2013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5/18/2013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5/18/2013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5/18/2013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7EAF463A-BC7C-46EE-9F1E-7F377CCA4891}" type="datetimeFigureOut">
              <a:rPr lang="en-US" smtClean="0"/>
              <a:pPr/>
              <a:t>5/18/2013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7EAF463A-BC7C-46EE-9F1E-7F377CCA4891}" type="datetimeFigureOut">
              <a:rPr lang="en-US" smtClean="0"/>
              <a:pPr/>
              <a:t>5/18/2013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5/18/2013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67494"/>
            <a:ext cx="8686800" cy="6590506"/>
          </a:xfrm>
        </p:spPr>
        <p:txBody>
          <a:bodyPr>
            <a:normAutofit/>
          </a:bodyPr>
          <a:lstStyle/>
          <a:p>
            <a:r>
              <a:rPr lang="ru-RU" i="1" dirty="0" smtClean="0">
                <a:solidFill>
                  <a:srgbClr val="FF0000"/>
                </a:solidFill>
                <a:latin typeface="Algerian" pitchFamily="82" charset="0"/>
              </a:rPr>
              <a:t/>
            </a:r>
            <a:br>
              <a:rPr lang="ru-RU" i="1" dirty="0" smtClean="0">
                <a:solidFill>
                  <a:srgbClr val="FF0000"/>
                </a:solidFill>
                <a:latin typeface="Algerian" pitchFamily="82" charset="0"/>
              </a:rPr>
            </a:br>
            <a:r>
              <a:rPr lang="en-US" sz="3600" i="1" dirty="0" smtClean="0">
                <a:solidFill>
                  <a:srgbClr val="FFC000"/>
                </a:solidFill>
                <a:latin typeface="Algerian" pitchFamily="82" charset="0"/>
              </a:rPr>
              <a:t>Professions</a:t>
            </a:r>
            <a:r>
              <a:rPr lang="ru-RU" sz="3600" i="1" dirty="0" smtClean="0">
                <a:solidFill>
                  <a:srgbClr val="FFC000"/>
                </a:solidFill>
                <a:latin typeface="Algerian" pitchFamily="82" charset="0"/>
              </a:rPr>
              <a:t/>
            </a:r>
            <a:br>
              <a:rPr lang="ru-RU" sz="3600" i="1" dirty="0" smtClean="0">
                <a:solidFill>
                  <a:srgbClr val="FFC000"/>
                </a:solidFill>
                <a:latin typeface="Algerian" pitchFamily="82" charset="0"/>
              </a:rPr>
            </a:br>
            <a:r>
              <a:rPr lang="en-US" sz="3600" i="1" dirty="0" smtClean="0">
                <a:solidFill>
                  <a:srgbClr val="FF0000"/>
                </a:solidFill>
                <a:latin typeface="Algerian" pitchFamily="82" charset="0"/>
              </a:rPr>
              <a:t/>
            </a:r>
            <a:br>
              <a:rPr lang="en-US" sz="3600" i="1" dirty="0" smtClean="0">
                <a:solidFill>
                  <a:srgbClr val="FF0000"/>
                </a:solidFill>
                <a:latin typeface="Algerian" pitchFamily="82" charset="0"/>
              </a:rPr>
            </a:br>
            <a:r>
              <a:rPr lang="en-US" sz="3600" i="1" dirty="0" smtClean="0">
                <a:solidFill>
                  <a:srgbClr val="FF0000"/>
                </a:solidFill>
                <a:latin typeface="Algerian" pitchFamily="82" charset="0"/>
              </a:rPr>
              <a:t/>
            </a:r>
            <a:br>
              <a:rPr lang="en-US" sz="3600" i="1" dirty="0" smtClean="0">
                <a:solidFill>
                  <a:srgbClr val="FF0000"/>
                </a:solidFill>
                <a:latin typeface="Algerian" pitchFamily="82" charset="0"/>
              </a:rPr>
            </a:br>
            <a:r>
              <a:rPr lang="en-US" sz="3600" i="1" dirty="0" smtClean="0">
                <a:solidFill>
                  <a:srgbClr val="FF0000"/>
                </a:solidFill>
                <a:latin typeface="Algerian" pitchFamily="82" charset="0"/>
              </a:rPr>
              <a:t/>
            </a:r>
            <a:br>
              <a:rPr lang="en-US" sz="3600" i="1" dirty="0" smtClean="0">
                <a:solidFill>
                  <a:srgbClr val="FF0000"/>
                </a:solidFill>
                <a:latin typeface="Algerian" pitchFamily="82" charset="0"/>
              </a:rPr>
            </a:br>
            <a:r>
              <a:rPr lang="en-US" sz="3600" i="1" dirty="0" smtClean="0">
                <a:solidFill>
                  <a:srgbClr val="FF0000"/>
                </a:solidFill>
                <a:latin typeface="Algerian" pitchFamily="82" charset="0"/>
              </a:rPr>
              <a:t/>
            </a:r>
            <a:br>
              <a:rPr lang="en-US" sz="3600" i="1" dirty="0" smtClean="0">
                <a:solidFill>
                  <a:srgbClr val="FF0000"/>
                </a:solidFill>
                <a:latin typeface="Algerian" pitchFamily="82" charset="0"/>
              </a:rPr>
            </a:br>
            <a:r>
              <a:rPr lang="ru-RU" sz="3600" i="1" dirty="0" smtClean="0">
                <a:solidFill>
                  <a:srgbClr val="FF0000"/>
                </a:solidFill>
                <a:latin typeface="Algerian" pitchFamily="82" charset="0"/>
              </a:rPr>
              <a:t/>
            </a:r>
            <a:br>
              <a:rPr lang="ru-RU" sz="3600" i="1" dirty="0" smtClean="0">
                <a:solidFill>
                  <a:srgbClr val="FF0000"/>
                </a:solidFill>
                <a:latin typeface="Algerian" pitchFamily="82" charset="0"/>
              </a:rPr>
            </a:br>
            <a:r>
              <a:rPr lang="en-US" sz="3600" i="1" dirty="0" smtClean="0">
                <a:solidFill>
                  <a:srgbClr val="FFC000"/>
                </a:solidFill>
                <a:latin typeface="Algerian" pitchFamily="82" charset="0"/>
              </a:rPr>
              <a:t>Author: </a:t>
            </a:r>
            <a:br>
              <a:rPr lang="en-US" sz="3600" i="1" dirty="0" smtClean="0">
                <a:solidFill>
                  <a:srgbClr val="FFC000"/>
                </a:solidFill>
                <a:latin typeface="Algerian" pitchFamily="82" charset="0"/>
              </a:rPr>
            </a:br>
            <a:r>
              <a:rPr lang="en-US" sz="3600" i="1" dirty="0" err="1" smtClean="0">
                <a:solidFill>
                  <a:srgbClr val="FFC000"/>
                </a:solidFill>
                <a:latin typeface="Algerian" pitchFamily="82" charset="0"/>
              </a:rPr>
              <a:t>Levina</a:t>
            </a:r>
            <a:r>
              <a:rPr lang="en-US" sz="3600" i="1" dirty="0" smtClean="0">
                <a:solidFill>
                  <a:srgbClr val="FFC000"/>
                </a:solidFill>
                <a:latin typeface="Algerian" pitchFamily="82" charset="0"/>
              </a:rPr>
              <a:t> S.S.</a:t>
            </a:r>
            <a:endParaRPr lang="ru-RU" sz="3600" i="1" dirty="0">
              <a:solidFill>
                <a:srgbClr val="FFC000"/>
              </a:solidFill>
            </a:endParaRPr>
          </a:p>
        </p:txBody>
      </p:sp>
      <p:pic>
        <p:nvPicPr>
          <p:cNvPr id="6" name="Содержимое 5" descr="1417325_8797889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124200" y="1143000"/>
            <a:ext cx="5562600" cy="4572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  <p:transition spd="slow"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“ Who is it? “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722437"/>
            <a:ext cx="4419600" cy="4525963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Complete the gaps.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sz="5400" dirty="0" smtClean="0"/>
              <a:t>   </a:t>
            </a:r>
          </a:p>
          <a:p>
            <a:pPr>
              <a:buNone/>
            </a:pPr>
            <a:r>
              <a:rPr lang="en-US" sz="5400" dirty="0" smtClean="0"/>
              <a:t>M_ _ _ _ _ _c</a:t>
            </a:r>
            <a:endParaRPr lang="ru-RU" sz="5400" dirty="0"/>
          </a:p>
        </p:txBody>
      </p:sp>
      <p:pic>
        <p:nvPicPr>
          <p:cNvPr id="7" name="Содержимое 6" descr="stock-photo-19309680-expert-mechanic-taking-notes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685800" y="2819400"/>
            <a:ext cx="2415540" cy="1603040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“ Who is it? “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Complete the gaps.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sz="5400" dirty="0" smtClean="0"/>
              <a:t>   </a:t>
            </a:r>
          </a:p>
          <a:p>
            <a:pPr>
              <a:buNone/>
            </a:pPr>
            <a:r>
              <a:rPr lang="en-US" sz="5400" dirty="0" smtClean="0"/>
              <a:t>W_ _ _ _ r</a:t>
            </a:r>
            <a:endParaRPr lang="ru-RU" sz="5400" dirty="0"/>
          </a:p>
        </p:txBody>
      </p:sp>
      <p:pic>
        <p:nvPicPr>
          <p:cNvPr id="6" name="Содержимое 5" descr="157966_waiter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047749" y="2743200"/>
            <a:ext cx="3085041" cy="2313781"/>
          </a:xfr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200" b="1" dirty="0" smtClean="0"/>
              <a:t>Match the attributes and the professions.</a:t>
            </a:r>
            <a:br>
              <a:rPr lang="en-US" sz="3200" b="1" dirty="0" smtClean="0"/>
            </a:br>
            <a:r>
              <a:rPr lang="en-US" sz="3200" b="1" dirty="0" smtClean="0"/>
              <a:t>Write the answers.</a:t>
            </a:r>
            <a:br>
              <a:rPr lang="en-US" sz="3200" b="1" dirty="0" smtClean="0"/>
            </a:br>
            <a:r>
              <a:rPr lang="en-US" sz="3200" b="1" dirty="0" smtClean="0"/>
              <a:t/>
            </a:r>
            <a:br>
              <a:rPr lang="en-US" sz="3200" b="1" dirty="0" smtClean="0"/>
            </a:br>
            <a:r>
              <a:rPr lang="en-US" sz="3200" b="1" dirty="0" smtClean="0"/>
              <a:t>          Attribute                          Profession</a:t>
            </a:r>
            <a:endParaRPr lang="ru-RU" sz="3200" b="1" dirty="0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r>
              <a:rPr lang="en-US" sz="3600" dirty="0" smtClean="0"/>
              <a:t>       _ _ _ _ _ _ _</a:t>
            </a:r>
            <a:endParaRPr lang="ru-RU" sz="3600" dirty="0"/>
          </a:p>
        </p:txBody>
      </p:sp>
      <p:pic>
        <p:nvPicPr>
          <p:cNvPr id="6" name="Содержимое 5" descr="1135507_palette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047750" y="2832894"/>
            <a:ext cx="2857500" cy="2305050"/>
          </a:xfrm>
        </p:spPr>
      </p:pic>
    </p:spTree>
  </p:cSld>
  <p:clrMapOvr>
    <a:masterClrMapping/>
  </p:clrMapOvr>
  <p:transition spd="slow">
    <p:pull dir="rd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200" b="1" dirty="0" smtClean="0"/>
              <a:t>Match the attributes and the professions.</a:t>
            </a:r>
            <a:br>
              <a:rPr lang="en-US" sz="3200" b="1" dirty="0" smtClean="0"/>
            </a:br>
            <a:r>
              <a:rPr lang="en-US" sz="3200" b="1" dirty="0" smtClean="0"/>
              <a:t>Write the answers.</a:t>
            </a:r>
            <a:br>
              <a:rPr lang="en-US" sz="3200" b="1" dirty="0" smtClean="0"/>
            </a:br>
            <a:r>
              <a:rPr lang="en-US" sz="3200" b="1" dirty="0" smtClean="0"/>
              <a:t/>
            </a:r>
            <a:br>
              <a:rPr lang="en-US" sz="3200" b="1" dirty="0" smtClean="0"/>
            </a:br>
            <a:r>
              <a:rPr lang="en-US" sz="3200" b="1" dirty="0" smtClean="0"/>
              <a:t>          Attribute                          Profession</a:t>
            </a:r>
            <a:endParaRPr lang="ru-RU" sz="3200" b="1" dirty="0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r>
              <a:rPr lang="en-US" sz="3600" dirty="0" smtClean="0"/>
              <a:t>       _ _ _ _ _ _ </a:t>
            </a:r>
            <a:endParaRPr lang="ru-RU" sz="3600" dirty="0"/>
          </a:p>
        </p:txBody>
      </p:sp>
      <p:pic>
        <p:nvPicPr>
          <p:cNvPr id="7" name="Содержимое 6" descr="1342025_medical_equipment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047750" y="3028156"/>
            <a:ext cx="2857500" cy="1914525"/>
          </a:xfr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200" b="1" dirty="0" smtClean="0"/>
              <a:t>Match the attributes and the professions.</a:t>
            </a:r>
            <a:br>
              <a:rPr lang="en-US" sz="3200" b="1" dirty="0" smtClean="0"/>
            </a:br>
            <a:r>
              <a:rPr lang="en-US" sz="3200" b="1" dirty="0" smtClean="0"/>
              <a:t>Write the answers.</a:t>
            </a:r>
            <a:br>
              <a:rPr lang="en-US" sz="3200" b="1" dirty="0" smtClean="0"/>
            </a:br>
            <a:r>
              <a:rPr lang="en-US" sz="3200" b="1" dirty="0" smtClean="0"/>
              <a:t/>
            </a:r>
            <a:br>
              <a:rPr lang="en-US" sz="3200" b="1" dirty="0" smtClean="0"/>
            </a:br>
            <a:r>
              <a:rPr lang="en-US" sz="3200" b="1" dirty="0" smtClean="0"/>
              <a:t>          Attribute                          Profession</a:t>
            </a:r>
            <a:endParaRPr lang="ru-RU" sz="3200" b="1" dirty="0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r>
              <a:rPr lang="en-US" sz="3600" dirty="0" smtClean="0"/>
              <a:t>   _ _ _   _ _ _ _ _ _</a:t>
            </a:r>
            <a:endParaRPr lang="ru-RU" sz="3600" dirty="0"/>
          </a:p>
        </p:txBody>
      </p:sp>
      <p:pic>
        <p:nvPicPr>
          <p:cNvPr id="6" name="Содержимое 5" descr="stock-photo-21069996-taxi-beleuchtung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914400" y="2743200"/>
            <a:ext cx="2489200" cy="1651924"/>
          </a:xfr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200" b="1" dirty="0" smtClean="0"/>
              <a:t>Match the attributes and the professions.</a:t>
            </a:r>
            <a:br>
              <a:rPr lang="en-US" sz="3200" b="1" dirty="0" smtClean="0"/>
            </a:br>
            <a:r>
              <a:rPr lang="en-US" sz="3200" b="1" dirty="0" smtClean="0"/>
              <a:t>Write the answers.</a:t>
            </a:r>
            <a:br>
              <a:rPr lang="en-US" sz="3200" b="1" dirty="0" smtClean="0"/>
            </a:br>
            <a:r>
              <a:rPr lang="en-US" sz="3200" b="1" dirty="0" smtClean="0"/>
              <a:t/>
            </a:r>
            <a:br>
              <a:rPr lang="en-US" sz="3200" b="1" dirty="0" smtClean="0"/>
            </a:br>
            <a:r>
              <a:rPr lang="en-US" sz="3200" b="1" dirty="0" smtClean="0"/>
              <a:t>          Attribute                          Profession</a:t>
            </a:r>
            <a:endParaRPr lang="ru-RU" sz="3200" b="1" dirty="0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r>
              <a:rPr lang="en-US" sz="3600" dirty="0" smtClean="0"/>
              <a:t>     _ _ _ _ _ _ _ _ </a:t>
            </a:r>
            <a:endParaRPr lang="ru-RU" sz="3600" dirty="0"/>
          </a:p>
        </p:txBody>
      </p:sp>
      <p:pic>
        <p:nvPicPr>
          <p:cNvPr id="6" name="Содержимое 5" descr="1379263_gearscape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524000" y="2743200"/>
            <a:ext cx="1766887" cy="2355849"/>
          </a:xfr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200" b="1" dirty="0" smtClean="0"/>
              <a:t>Match the attributes and the professions.</a:t>
            </a:r>
            <a:br>
              <a:rPr lang="en-US" sz="3200" b="1" dirty="0" smtClean="0"/>
            </a:br>
            <a:r>
              <a:rPr lang="en-US" sz="3200" b="1" dirty="0" smtClean="0"/>
              <a:t>Write the answers.</a:t>
            </a:r>
            <a:br>
              <a:rPr lang="en-US" sz="3200" b="1" dirty="0" smtClean="0"/>
            </a:br>
            <a:r>
              <a:rPr lang="en-US" sz="3200" b="1" dirty="0" smtClean="0"/>
              <a:t/>
            </a:r>
            <a:br>
              <a:rPr lang="en-US" sz="3200" b="1" dirty="0" smtClean="0"/>
            </a:br>
            <a:r>
              <a:rPr lang="en-US" sz="3200" b="1" dirty="0" smtClean="0"/>
              <a:t>          Attribute                          Profession</a:t>
            </a:r>
            <a:endParaRPr lang="ru-RU" sz="3200" b="1" dirty="0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r>
              <a:rPr lang="en-US" sz="3600" dirty="0" smtClean="0"/>
              <a:t>       _ _ _ _ _ _ </a:t>
            </a:r>
            <a:endParaRPr lang="ru-RU" sz="3600" dirty="0"/>
          </a:p>
        </p:txBody>
      </p:sp>
      <p:pic>
        <p:nvPicPr>
          <p:cNvPr id="6" name="Содержимое 5" descr="stock-photo-18298663-pen-guest-check-book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311226" y="2667001"/>
            <a:ext cx="2985366" cy="1981200"/>
          </a:xfr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200" b="1" dirty="0" smtClean="0"/>
              <a:t>Match the attributes and the professions.</a:t>
            </a:r>
            <a:br>
              <a:rPr lang="en-US" sz="3200" b="1" dirty="0" smtClean="0"/>
            </a:br>
            <a:r>
              <a:rPr lang="en-US" sz="3200" b="1" dirty="0" smtClean="0"/>
              <a:t>Write the answers.</a:t>
            </a:r>
            <a:br>
              <a:rPr lang="en-US" sz="3200" b="1" dirty="0" smtClean="0"/>
            </a:br>
            <a:r>
              <a:rPr lang="en-US" sz="3200" b="1" dirty="0" smtClean="0"/>
              <a:t/>
            </a:r>
            <a:br>
              <a:rPr lang="en-US" sz="3200" b="1" dirty="0" smtClean="0"/>
            </a:br>
            <a:r>
              <a:rPr lang="en-US" sz="3200" b="1" dirty="0" smtClean="0"/>
              <a:t>          Attribute                          Profession</a:t>
            </a:r>
            <a:endParaRPr lang="ru-RU" sz="3200" b="1" dirty="0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r>
              <a:rPr lang="en-US" sz="3600" dirty="0" smtClean="0"/>
              <a:t>      _ _ _ _ _ _ _ </a:t>
            </a:r>
            <a:endParaRPr lang="ru-RU" sz="3600" dirty="0"/>
          </a:p>
        </p:txBody>
      </p:sp>
      <p:pic>
        <p:nvPicPr>
          <p:cNvPr id="6" name="Содержимое 5" descr="516694_black_and_white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047750" y="2770981"/>
            <a:ext cx="2857500" cy="2428875"/>
          </a:xfr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200" b="1" dirty="0" smtClean="0"/>
              <a:t>Match the attributes and the professions.</a:t>
            </a:r>
            <a:br>
              <a:rPr lang="en-US" sz="3200" b="1" dirty="0" smtClean="0"/>
            </a:br>
            <a:r>
              <a:rPr lang="en-US" sz="3200" b="1" dirty="0" smtClean="0"/>
              <a:t>Write the answers.</a:t>
            </a:r>
            <a:br>
              <a:rPr lang="en-US" sz="3200" b="1" dirty="0" smtClean="0"/>
            </a:br>
            <a:r>
              <a:rPr lang="en-US" sz="3200" b="1" dirty="0" smtClean="0"/>
              <a:t/>
            </a:r>
            <a:br>
              <a:rPr lang="en-US" sz="3200" b="1" dirty="0" smtClean="0"/>
            </a:br>
            <a:r>
              <a:rPr lang="en-US" sz="3200" b="1" dirty="0" smtClean="0"/>
              <a:t>          Attribute                          Profession</a:t>
            </a:r>
            <a:endParaRPr lang="ru-RU" sz="3200" b="1" dirty="0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r>
              <a:rPr lang="en-US" sz="3600" dirty="0" smtClean="0"/>
              <a:t>       _ _ _ _ _ </a:t>
            </a:r>
            <a:endParaRPr lang="ru-RU" sz="3600" dirty="0"/>
          </a:p>
        </p:txBody>
      </p:sp>
      <p:pic>
        <p:nvPicPr>
          <p:cNvPr id="6" name="Содержимое 5" descr="734858_rolling_pin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047750" y="2756694"/>
            <a:ext cx="2857500" cy="2457450"/>
          </a:xfr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152400"/>
            <a:ext cx="8229600" cy="875506"/>
          </a:xfrm>
        </p:spPr>
        <p:txBody>
          <a:bodyPr/>
          <a:lstStyle/>
          <a:p>
            <a:r>
              <a:rPr lang="en-US" dirty="0" smtClean="0"/>
              <a:t>Thank you for your attention!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540408"/>
          </a:xfrm>
        </p:spPr>
        <p:txBody>
          <a:bodyPr/>
          <a:lstStyle/>
          <a:p>
            <a:pPr>
              <a:buNone/>
            </a:pPr>
            <a:r>
              <a:rPr lang="en-US" sz="2400" dirty="0" smtClean="0"/>
              <a:t>The task.</a:t>
            </a:r>
          </a:p>
          <a:p>
            <a:pPr>
              <a:buNone/>
            </a:pPr>
            <a:r>
              <a:rPr lang="en-US" sz="2400" dirty="0" smtClean="0"/>
              <a:t>       Ask yours parents about their profession and complete the box.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  <p:graphicFrame>
        <p:nvGraphicFramePr>
          <p:cNvPr id="4" name="Схема 3"/>
          <p:cNvGraphicFramePr/>
          <p:nvPr/>
        </p:nvGraphicFramePr>
        <p:xfrm>
          <a:off x="1447800" y="25146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Some words about different jobs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8458200" cy="4525963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   There are a lot of professions to be chosen.</a:t>
            </a:r>
          </a:p>
          <a:p>
            <a:pPr>
              <a:buNone/>
            </a:pPr>
            <a:r>
              <a:rPr lang="en-US" dirty="0" smtClean="0"/>
              <a:t>   Everyone dreams to become someone.</a:t>
            </a:r>
          </a:p>
          <a:p>
            <a:pPr>
              <a:buNone/>
            </a:pPr>
            <a:r>
              <a:rPr lang="en-US" dirty="0" smtClean="0"/>
              <a:t>   Do you know what profession you choose?</a:t>
            </a:r>
          </a:p>
          <a:p>
            <a:pPr>
              <a:buNone/>
            </a:pPr>
            <a:r>
              <a:rPr lang="en-US" dirty="0" smtClean="0"/>
              <a:t>   Can you say some names</a:t>
            </a:r>
          </a:p>
          <a:p>
            <a:pPr>
              <a:buNone/>
            </a:pPr>
            <a:r>
              <a:rPr lang="en-US" dirty="0" smtClean="0"/>
              <a:t> of professions?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Let’s begin our travelling in the professions’ world…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6858000" y="1722437"/>
            <a:ext cx="1828800" cy="2087563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 spd="slow"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400" dirty="0" smtClean="0"/>
              <a:t>                 </a:t>
            </a:r>
            <a:r>
              <a:rPr lang="ru-RU" sz="4400" dirty="0" smtClean="0"/>
              <a:t>Кем стать </a:t>
            </a:r>
            <a:r>
              <a:rPr lang="en-US" sz="4400" dirty="0" smtClean="0"/>
              <a:t>?</a:t>
            </a:r>
            <a:br>
              <a:rPr lang="en-US" sz="4400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en-US" sz="1800" dirty="0" smtClean="0"/>
              <a:t>                                                       </a:t>
            </a:r>
            <a:r>
              <a:rPr lang="ru-RU" sz="1800" dirty="0" smtClean="0"/>
              <a:t>Говорила сыну мама: </a:t>
            </a:r>
            <a:endParaRPr lang="en-US" sz="1800" dirty="0" smtClean="0"/>
          </a:p>
          <a:p>
            <a:pPr algn="ctr">
              <a:buNone/>
            </a:pPr>
            <a:r>
              <a:rPr lang="ru-RU" sz="1800" dirty="0" smtClean="0"/>
              <a:t> Дедушка твой фермер — </a:t>
            </a:r>
            <a:r>
              <a:rPr lang="ru-RU" sz="1800" dirty="0" err="1" smtClean="0"/>
              <a:t>farmer</a:t>
            </a:r>
            <a:r>
              <a:rPr lang="ru-RU" sz="1800" dirty="0" smtClean="0"/>
              <a:t>,</a:t>
            </a:r>
            <a:endParaRPr lang="en-US" sz="1800" dirty="0" smtClean="0"/>
          </a:p>
          <a:p>
            <a:pPr algn="ctr">
              <a:buNone/>
            </a:pPr>
            <a:r>
              <a:rPr lang="ru-RU" sz="1800" dirty="0" smtClean="0"/>
              <a:t> А тебе, сын, стать важнее </a:t>
            </a:r>
            <a:endParaRPr lang="en-US" sz="1800" dirty="0" smtClean="0"/>
          </a:p>
          <a:p>
            <a:pPr algn="ctr">
              <a:buNone/>
            </a:pPr>
            <a:r>
              <a:rPr lang="ru-RU" sz="1800" dirty="0" smtClean="0"/>
              <a:t> Инженером, </a:t>
            </a:r>
            <a:r>
              <a:rPr lang="ru-RU" sz="1800" dirty="0" err="1" smtClean="0"/>
              <a:t>engineer</a:t>
            </a:r>
            <a:endParaRPr lang="en-US" sz="1800" dirty="0" smtClean="0"/>
          </a:p>
          <a:p>
            <a:pPr algn="ctr">
              <a:buNone/>
            </a:pPr>
            <a:r>
              <a:rPr lang="ru-RU" sz="1800" dirty="0" smtClean="0"/>
              <a:t> Возражал ей папа:</a:t>
            </a:r>
            <a:endParaRPr lang="en-US" sz="1800" dirty="0" smtClean="0"/>
          </a:p>
          <a:p>
            <a:pPr algn="ctr">
              <a:buNone/>
            </a:pPr>
            <a:r>
              <a:rPr lang="ru-RU" sz="1800" dirty="0" smtClean="0"/>
              <a:t> "Разве?</a:t>
            </a:r>
            <a:endParaRPr lang="en-US" sz="1800" dirty="0" smtClean="0"/>
          </a:p>
          <a:p>
            <a:pPr algn="ctr">
              <a:buNone/>
            </a:pPr>
            <a:r>
              <a:rPr lang="ru-RU" sz="1800" dirty="0" smtClean="0"/>
              <a:t>  Много есть профессий разных.</a:t>
            </a:r>
            <a:endParaRPr lang="en-US" sz="1800" dirty="0" smtClean="0"/>
          </a:p>
          <a:p>
            <a:pPr algn="ctr">
              <a:buNone/>
            </a:pPr>
            <a:r>
              <a:rPr lang="ru-RU" sz="1800" dirty="0" smtClean="0"/>
              <a:t>  Может больше будет прока </a:t>
            </a:r>
            <a:endParaRPr lang="en-US" sz="1800" dirty="0" smtClean="0"/>
          </a:p>
          <a:p>
            <a:pPr algn="ctr">
              <a:buNone/>
            </a:pPr>
            <a:r>
              <a:rPr lang="ru-RU" sz="1800" dirty="0" smtClean="0"/>
              <a:t>Если стать рабочим, </a:t>
            </a:r>
            <a:r>
              <a:rPr lang="ru-RU" sz="1800" dirty="0" err="1" smtClean="0"/>
              <a:t>worker</a:t>
            </a:r>
            <a:endParaRPr lang="en-US" sz="1800" dirty="0" smtClean="0"/>
          </a:p>
          <a:p>
            <a:pPr algn="ctr">
              <a:buNone/>
            </a:pPr>
            <a:r>
              <a:rPr lang="ru-RU" sz="1800" dirty="0" smtClean="0"/>
              <a:t> Бабушка, услышав, села:</a:t>
            </a:r>
            <a:endParaRPr lang="en-US" sz="1800" dirty="0" smtClean="0"/>
          </a:p>
          <a:p>
            <a:pPr algn="ctr">
              <a:buNone/>
            </a:pPr>
            <a:r>
              <a:rPr lang="ru-RU" sz="1800" dirty="0" smtClean="0"/>
              <a:t>  "Моряком он будет, </a:t>
            </a:r>
            <a:r>
              <a:rPr lang="ru-RU" sz="1800" dirty="0" err="1" smtClean="0"/>
              <a:t>sailor</a:t>
            </a:r>
            <a:r>
              <a:rPr lang="ru-RU" sz="1800" dirty="0" smtClean="0"/>
              <a:t>.</a:t>
            </a:r>
            <a:endParaRPr lang="en-US" sz="1800" dirty="0" smtClean="0"/>
          </a:p>
          <a:p>
            <a:pPr algn="ctr">
              <a:buNone/>
            </a:pPr>
            <a:r>
              <a:rPr lang="ru-RU" sz="1800" dirty="0" smtClean="0"/>
              <a:t> Ну, а моряком не станет, </a:t>
            </a:r>
            <a:endParaRPr lang="en-US" sz="1800" dirty="0" smtClean="0"/>
          </a:p>
          <a:p>
            <a:pPr algn="ctr">
              <a:buNone/>
            </a:pPr>
            <a:r>
              <a:rPr lang="ru-RU" sz="1800" dirty="0" smtClean="0"/>
              <a:t> Значит будет летчик, </a:t>
            </a:r>
            <a:r>
              <a:rPr lang="ru-RU" sz="1800" dirty="0" err="1" smtClean="0"/>
              <a:t>pilot</a:t>
            </a:r>
            <a:r>
              <a:rPr lang="ru-RU" sz="1800" dirty="0" smtClean="0"/>
              <a:t>.</a:t>
            </a:r>
            <a:endParaRPr lang="en-US" sz="1800" dirty="0" smtClean="0"/>
          </a:p>
          <a:p>
            <a:pPr algn="ctr">
              <a:buNone/>
            </a:pPr>
            <a:r>
              <a:rPr lang="ru-RU" sz="1800" dirty="0" smtClean="0"/>
              <a:t> Дед вмешался: "Вы не правы! </a:t>
            </a:r>
            <a:endParaRPr lang="en-US" sz="1800" dirty="0" smtClean="0"/>
          </a:p>
          <a:p>
            <a:pPr algn="ctr">
              <a:buNone/>
            </a:pPr>
            <a:r>
              <a:rPr lang="ru-RU" sz="1800" dirty="0" smtClean="0"/>
              <a:t>  Будет внук водитель, </a:t>
            </a:r>
            <a:r>
              <a:rPr lang="ru-RU" sz="1800" dirty="0" err="1" smtClean="0"/>
              <a:t>driver</a:t>
            </a:r>
            <a:r>
              <a:rPr lang="ru-RU" sz="1800" dirty="0" smtClean="0"/>
              <a:t>.</a:t>
            </a:r>
            <a:endParaRPr lang="en-US" sz="1800" dirty="0" smtClean="0"/>
          </a:p>
          <a:p>
            <a:pPr algn="ctr">
              <a:buNone/>
            </a:pPr>
            <a:r>
              <a:rPr lang="ru-RU" sz="1800" dirty="0" smtClean="0"/>
              <a:t>  Ничего, что он недавно, </a:t>
            </a:r>
            <a:endParaRPr lang="en-US" sz="1800" dirty="0" smtClean="0"/>
          </a:p>
          <a:p>
            <a:pPr algn="ctr">
              <a:buNone/>
            </a:pPr>
            <a:r>
              <a:rPr lang="ru-RU" sz="1800" dirty="0" smtClean="0"/>
              <a:t> Стать хотел пожарным, </a:t>
            </a:r>
            <a:r>
              <a:rPr lang="ru-RU" sz="1800" dirty="0" err="1" smtClean="0"/>
              <a:t>fireman</a:t>
            </a:r>
            <a:r>
              <a:rPr lang="ru-RU" sz="1800" dirty="0" smtClean="0"/>
              <a:t>.  </a:t>
            </a:r>
            <a:endParaRPr lang="en-US" sz="1800" dirty="0" smtClean="0"/>
          </a:p>
          <a:p>
            <a:pPr algn="ctr">
              <a:buNone/>
            </a:pPr>
            <a:r>
              <a:rPr lang="ru-RU" sz="1800" dirty="0" smtClean="0"/>
              <a:t>А захочет, так учтите, </a:t>
            </a:r>
            <a:endParaRPr lang="en-US" sz="1800" dirty="0" smtClean="0"/>
          </a:p>
          <a:p>
            <a:pPr algn="ctr">
              <a:buNone/>
            </a:pPr>
            <a:r>
              <a:rPr lang="ru-RU" sz="1800" dirty="0" smtClean="0"/>
              <a:t> Будет он учитель, </a:t>
            </a:r>
            <a:r>
              <a:rPr lang="ru-RU" sz="1800" dirty="0" err="1" smtClean="0"/>
              <a:t>teacher</a:t>
            </a:r>
            <a:r>
              <a:rPr lang="en-US" sz="1800" dirty="0" smtClean="0"/>
              <a:t>.</a:t>
            </a:r>
            <a:endParaRPr lang="ru-RU" sz="1800" dirty="0"/>
          </a:p>
        </p:txBody>
      </p:sp>
    </p:spTree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“ Who is it? “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Complete the gaps.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sz="5400" dirty="0" smtClean="0"/>
              <a:t>   </a:t>
            </a:r>
          </a:p>
          <a:p>
            <a:pPr>
              <a:buNone/>
            </a:pPr>
            <a:r>
              <a:rPr lang="en-US" sz="5400" dirty="0" smtClean="0"/>
              <a:t>    B _ _ _ r</a:t>
            </a:r>
            <a:endParaRPr lang="ru-RU" sz="5400" dirty="0"/>
          </a:p>
        </p:txBody>
      </p:sp>
      <p:pic>
        <p:nvPicPr>
          <p:cNvPr id="7" name="Содержимое 6" descr="1349597_chef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143001" y="2819400"/>
            <a:ext cx="2209800" cy="2518989"/>
          </a:xfrm>
        </p:spPr>
      </p:pic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“ Who is it? “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Complete the gaps.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sz="5400" dirty="0" smtClean="0"/>
              <a:t>   </a:t>
            </a:r>
          </a:p>
          <a:p>
            <a:pPr>
              <a:buNone/>
            </a:pPr>
            <a:r>
              <a:rPr lang="en-US" sz="5400" dirty="0" smtClean="0"/>
              <a:t>  P_ _ _ _ _ r</a:t>
            </a:r>
            <a:endParaRPr lang="ru-RU" sz="5400" dirty="0"/>
          </a:p>
        </p:txBody>
      </p:sp>
      <p:pic>
        <p:nvPicPr>
          <p:cNvPr id="6" name="Содержимое 5" descr="590365_street_painter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447800" y="2471858"/>
            <a:ext cx="2133599" cy="2922738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“ Who is it? “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Complete the gaps.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sz="5400" dirty="0" smtClean="0"/>
              <a:t>   </a:t>
            </a:r>
          </a:p>
          <a:p>
            <a:pPr>
              <a:buNone/>
            </a:pPr>
            <a:r>
              <a:rPr lang="en-US" sz="5400" dirty="0" smtClean="0"/>
              <a:t>  D _ _ _ _ r</a:t>
            </a:r>
            <a:endParaRPr lang="ru-RU" sz="5400" dirty="0"/>
          </a:p>
        </p:txBody>
      </p:sp>
      <p:pic>
        <p:nvPicPr>
          <p:cNvPr id="7" name="Содержимое 6" descr="1314903_medical_doctor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447800" y="2743200"/>
            <a:ext cx="1500187" cy="2239085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“ Who is it? “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Complete the gaps.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sz="5400" dirty="0" smtClean="0"/>
              <a:t>   </a:t>
            </a:r>
          </a:p>
          <a:p>
            <a:pPr>
              <a:buNone/>
            </a:pPr>
            <a:r>
              <a:rPr lang="en-US" sz="5400" dirty="0" smtClean="0"/>
              <a:t>  T_ _ _ _ _ r</a:t>
            </a:r>
            <a:endParaRPr lang="ru-RU" sz="5400" dirty="0"/>
          </a:p>
        </p:txBody>
      </p:sp>
      <p:pic>
        <p:nvPicPr>
          <p:cNvPr id="6" name="Содержимое 5" descr="1415225_teacher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824037" y="2556669"/>
            <a:ext cx="1304925" cy="2857500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“ Who is it? “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722437"/>
            <a:ext cx="4419600" cy="4525963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Complete the gaps.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sz="5400" dirty="0" smtClean="0"/>
              <a:t>   </a:t>
            </a:r>
          </a:p>
          <a:p>
            <a:pPr>
              <a:buNone/>
            </a:pPr>
            <a:r>
              <a:rPr lang="en-US" sz="5400" dirty="0" smtClean="0"/>
              <a:t> P_ _ _ _ _ n</a:t>
            </a:r>
            <a:endParaRPr lang="ru-RU" sz="5400" dirty="0"/>
          </a:p>
        </p:txBody>
      </p:sp>
      <p:pic>
        <p:nvPicPr>
          <p:cNvPr id="7" name="Содержимое 6" descr="stock-photo-868269-mailman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371600" y="2743200"/>
            <a:ext cx="1828800" cy="2423710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“ Who is it? “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733800" y="1722437"/>
            <a:ext cx="4953000" cy="4525963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Complete the gaps.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sz="5400" dirty="0" smtClean="0"/>
              <a:t>   </a:t>
            </a:r>
          </a:p>
          <a:p>
            <a:pPr>
              <a:buNone/>
            </a:pPr>
            <a:r>
              <a:rPr lang="en-US" sz="5400" dirty="0" smtClean="0"/>
              <a:t>T_ _ I d_ _ _ _ r</a:t>
            </a:r>
          </a:p>
        </p:txBody>
      </p:sp>
      <p:pic>
        <p:nvPicPr>
          <p:cNvPr id="9" name="Содержимое 8" descr="stock-photo-20132255-tiny-cabbie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066800" y="2895600"/>
            <a:ext cx="1608190" cy="2010236"/>
          </a:xfr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509</TotalTime>
  <Words>359</Words>
  <Application>Microsoft Office PowerPoint</Application>
  <PresentationFormat>Экран (4:3)</PresentationFormat>
  <Paragraphs>121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Яркая</vt:lpstr>
      <vt:lpstr> Professions      Author:  Levina S.S.</vt:lpstr>
      <vt:lpstr>Some words about different jobs</vt:lpstr>
      <vt:lpstr>                 Кем стать ? </vt:lpstr>
      <vt:lpstr>“ Who is it? “</vt:lpstr>
      <vt:lpstr>“ Who is it? “</vt:lpstr>
      <vt:lpstr>“ Who is it? “</vt:lpstr>
      <vt:lpstr>“ Who is it? “</vt:lpstr>
      <vt:lpstr>“ Who is it? “</vt:lpstr>
      <vt:lpstr>“ Who is it? “</vt:lpstr>
      <vt:lpstr>“ Who is it? “</vt:lpstr>
      <vt:lpstr>“ Who is it? “</vt:lpstr>
      <vt:lpstr>Match the attributes and the professions. Write the answers.            Attribute                          Profession</vt:lpstr>
      <vt:lpstr>Match the attributes and the professions. Write the answers.            Attribute                          Profession</vt:lpstr>
      <vt:lpstr>Match the attributes and the professions. Write the answers.            Attribute                          Profession</vt:lpstr>
      <vt:lpstr>Match the attributes and the professions. Write the answers.            Attribute                          Profession</vt:lpstr>
      <vt:lpstr>Match the attributes and the professions. Write the answers.            Attribute                          Profession</vt:lpstr>
      <vt:lpstr>Match the attributes and the professions. Write the answers.            Attribute                          Profession</vt:lpstr>
      <vt:lpstr>Match the attributes and the professions. Write the answers.            Attribute                          Profession</vt:lpstr>
      <vt:lpstr>Thank you for your attention!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Professions</dc:title>
  <dc:creator>толян</dc:creator>
  <cp:lastModifiedBy>толян</cp:lastModifiedBy>
  <cp:revision>43</cp:revision>
  <dcterms:created xsi:type="dcterms:W3CDTF">2013-04-29T18:54:42Z</dcterms:created>
  <dcterms:modified xsi:type="dcterms:W3CDTF">2013-05-18T19:22:02Z</dcterms:modified>
</cp:coreProperties>
</file>