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5" r:id="rId3"/>
    <p:sldId id="266" r:id="rId4"/>
    <p:sldId id="267" r:id="rId5"/>
    <p:sldId id="268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31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D7914A2-D098-433D-8817-C5F05D6C2442}" type="datetimeFigureOut">
              <a:rPr lang="ru-RU" smtClean="0"/>
              <a:pPr/>
              <a:t>24.12.2013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4C26C75-AB6A-4307-9366-72B5C7298B4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D7914A2-D098-433D-8817-C5F05D6C2442}" type="datetimeFigureOut">
              <a:rPr lang="ru-RU" smtClean="0"/>
              <a:pPr/>
              <a:t>24.12.2013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4C26C75-AB6A-4307-9366-72B5C7298B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D7914A2-D098-433D-8817-C5F05D6C2442}" type="datetimeFigureOut">
              <a:rPr lang="ru-RU" smtClean="0"/>
              <a:pPr/>
              <a:t>24.12.2013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4C26C75-AB6A-4307-9366-72B5C7298B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D7914A2-D098-433D-8817-C5F05D6C2442}" type="datetimeFigureOut">
              <a:rPr lang="ru-RU" smtClean="0"/>
              <a:pPr/>
              <a:t>24.12.2013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4C26C75-AB6A-4307-9366-72B5C7298B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D7914A2-D098-433D-8817-C5F05D6C2442}" type="datetimeFigureOut">
              <a:rPr lang="ru-RU" smtClean="0"/>
              <a:pPr/>
              <a:t>24.12.2013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4C26C75-AB6A-4307-9366-72B5C7298B4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D7914A2-D098-433D-8817-C5F05D6C2442}" type="datetimeFigureOut">
              <a:rPr lang="ru-RU" smtClean="0"/>
              <a:pPr/>
              <a:t>24.12.2013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4C26C75-AB6A-4307-9366-72B5C7298B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D7914A2-D098-433D-8817-C5F05D6C2442}" type="datetimeFigureOut">
              <a:rPr lang="ru-RU" smtClean="0"/>
              <a:pPr/>
              <a:t>24.12.2013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4C26C75-AB6A-4307-9366-72B5C7298B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D7914A2-D098-433D-8817-C5F05D6C2442}" type="datetimeFigureOut">
              <a:rPr lang="ru-RU" smtClean="0"/>
              <a:pPr/>
              <a:t>24.12.2013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4C26C75-AB6A-4307-9366-72B5C7298B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D7914A2-D098-433D-8817-C5F05D6C2442}" type="datetimeFigureOut">
              <a:rPr lang="ru-RU" smtClean="0"/>
              <a:pPr/>
              <a:t>24.12.2013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4C26C75-AB6A-4307-9366-72B5C7298B4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D7914A2-D098-433D-8817-C5F05D6C2442}" type="datetimeFigureOut">
              <a:rPr lang="ru-RU" smtClean="0"/>
              <a:pPr/>
              <a:t>24.12.2013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4C26C75-AB6A-4307-9366-72B5C7298B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D7914A2-D098-433D-8817-C5F05D6C2442}" type="datetimeFigureOut">
              <a:rPr lang="ru-RU" smtClean="0"/>
              <a:pPr/>
              <a:t>24.12.2013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4C26C75-AB6A-4307-9366-72B5C7298B4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6D7914A2-D098-433D-8817-C5F05D6C2442}" type="datetimeFigureOut">
              <a:rPr lang="ru-RU" smtClean="0"/>
              <a:pPr/>
              <a:t>24.12.2013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F4C26C75-AB6A-4307-9366-72B5C7298B4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836854"/>
          </a:xfrm>
        </p:spPr>
        <p:txBody>
          <a:bodyPr>
            <a:noAutofit/>
          </a:bodyPr>
          <a:lstStyle/>
          <a:p>
            <a:pPr algn="ctr"/>
            <a:r>
              <a:rPr lang="ru-RU" sz="1800" b="1" i="1" dirty="0" smtClean="0">
                <a:solidFill>
                  <a:schemeClr val="tx2">
                    <a:lumMod val="50000"/>
                  </a:schemeClr>
                </a:solidFill>
                <a:latin typeface="Constantia" pitchFamily="18" charset="0"/>
              </a:rPr>
              <a:t>Интегрированный урок</a:t>
            </a:r>
            <a:br>
              <a:rPr lang="ru-RU" sz="1800" b="1" i="1" dirty="0" smtClean="0">
                <a:solidFill>
                  <a:schemeClr val="tx2">
                    <a:lumMod val="50000"/>
                  </a:schemeClr>
                </a:solidFill>
                <a:latin typeface="Constantia" pitchFamily="18" charset="0"/>
              </a:rPr>
            </a:br>
            <a:r>
              <a:rPr lang="ru-RU" sz="1800" b="1" i="1" dirty="0" smtClean="0">
                <a:solidFill>
                  <a:schemeClr val="tx2">
                    <a:lumMod val="50000"/>
                  </a:schemeClr>
                </a:solidFill>
                <a:latin typeface="Constantia" pitchFamily="18" charset="0"/>
              </a:rPr>
              <a:t> русского и английского языка</a:t>
            </a:r>
            <a:br>
              <a:rPr lang="ru-RU" sz="1800" b="1" i="1" dirty="0" smtClean="0">
                <a:solidFill>
                  <a:schemeClr val="tx2">
                    <a:lumMod val="50000"/>
                  </a:schemeClr>
                </a:solidFill>
                <a:latin typeface="Constantia" pitchFamily="18" charset="0"/>
              </a:rPr>
            </a:br>
            <a:r>
              <a:rPr lang="ru-RU" sz="1800" b="1" i="1" dirty="0" smtClean="0">
                <a:solidFill>
                  <a:schemeClr val="tx2">
                    <a:lumMod val="50000"/>
                  </a:schemeClr>
                </a:solidFill>
                <a:latin typeface="Constantia" pitchFamily="18" charset="0"/>
              </a:rPr>
              <a:t>в 3 «В» классе по теме</a:t>
            </a:r>
            <a:endParaRPr lang="ru-RU" sz="1800" b="1" i="1" dirty="0">
              <a:solidFill>
                <a:schemeClr val="tx2">
                  <a:lumMod val="50000"/>
                </a:schemeClr>
              </a:solidFill>
              <a:latin typeface="Constanti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b="1" i="1" dirty="0" smtClean="0">
                <a:latin typeface="Cambria" pitchFamily="18" charset="0"/>
              </a:rPr>
              <a:t>«Учимся писать изложение»</a:t>
            </a:r>
            <a:endParaRPr lang="en-US" sz="3600" b="1" i="1" dirty="0" smtClean="0">
              <a:latin typeface="Cambria" pitchFamily="18" charset="0"/>
            </a:endParaRPr>
          </a:p>
          <a:p>
            <a:pPr algn="ctr"/>
            <a:r>
              <a:rPr lang="ru-RU" sz="3600" b="1" i="1" dirty="0" smtClean="0">
                <a:latin typeface="Cambria" pitchFamily="18" charset="0"/>
              </a:rPr>
              <a:t> – </a:t>
            </a:r>
            <a:endParaRPr lang="en-US" sz="3600" b="1" i="1" dirty="0" smtClean="0">
              <a:latin typeface="Cambria" pitchFamily="18" charset="0"/>
            </a:endParaRPr>
          </a:p>
          <a:p>
            <a:pPr algn="ctr"/>
            <a:r>
              <a:rPr lang="ru-RU" sz="3600" b="1" i="1" dirty="0" smtClean="0">
                <a:latin typeface="Cambria" pitchFamily="18" charset="0"/>
              </a:rPr>
              <a:t>«</a:t>
            </a:r>
            <a:r>
              <a:rPr lang="en-US" sz="3600" b="1" i="1" dirty="0" smtClean="0">
                <a:latin typeface="Cambria" pitchFamily="18" charset="0"/>
              </a:rPr>
              <a:t>Learning to write exposition</a:t>
            </a:r>
            <a:r>
              <a:rPr lang="ru-RU" sz="3600" b="1" i="1" dirty="0" smtClean="0">
                <a:latin typeface="Cambria" pitchFamily="18" charset="0"/>
              </a:rPr>
              <a:t>»</a:t>
            </a:r>
            <a:endParaRPr lang="ru-RU" sz="3600" b="1" i="1" dirty="0">
              <a:latin typeface="Cambria" pitchFamily="18" charset="0"/>
            </a:endParaRPr>
          </a:p>
        </p:txBody>
      </p:sp>
      <p:pic>
        <p:nvPicPr>
          <p:cNvPr id="9218" name="Picture 2" descr="http://im3-tub-ru.yandex.net/i?id=358492103-69-72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3789040"/>
            <a:ext cx="3571900" cy="2381267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737360" y="6021146"/>
            <a:ext cx="7406640" cy="836854"/>
          </a:xfrm>
          <a:prstGeom prst="rect">
            <a:avLst/>
          </a:prstGeom>
        </p:spPr>
        <p:txBody>
          <a:bodyPr anchor="b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Constantia" pitchFamily="18" charset="0"/>
                <a:ea typeface="+mj-ea"/>
                <a:cs typeface="+mj-cs"/>
              </a:rPr>
              <a:t>Дата проведения: 25.12.2013г.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Constantia" pitchFamily="18" charset="0"/>
                <a:ea typeface="+mj-ea"/>
                <a:cs typeface="+mj-cs"/>
              </a:rPr>
              <a:t>Бондаренко</a:t>
            </a:r>
            <a:r>
              <a:rPr kumimoji="0" lang="ru-RU" sz="1600" b="1" i="1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Constantia" pitchFamily="18" charset="0"/>
                <a:ea typeface="+mj-ea"/>
                <a:cs typeface="+mj-cs"/>
              </a:rPr>
              <a:t> С.М., учитель начальных классов,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b="1" i="1" baseline="0" dirty="0" smtClean="0">
                <a:solidFill>
                  <a:schemeClr val="tx2">
                    <a:lumMod val="5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Constantia" pitchFamily="18" charset="0"/>
                <a:ea typeface="+mj-ea"/>
                <a:cs typeface="+mj-cs"/>
              </a:rPr>
              <a:t>Кучерова</a:t>
            </a:r>
            <a:r>
              <a:rPr lang="ru-RU" sz="1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Constantia" pitchFamily="18" charset="0"/>
                <a:ea typeface="+mj-ea"/>
                <a:cs typeface="+mj-cs"/>
              </a:rPr>
              <a:t> Н.Н., учитель английского языка</a:t>
            </a:r>
            <a:endParaRPr kumimoji="0" lang="ru-RU" sz="1600" b="1" i="1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Constantia" pitchFamily="18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1619672" y="332656"/>
            <a:ext cx="599811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Types of Writing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3600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an exposition</a:t>
            </a:r>
            <a:endParaRPr kumimoji="0" lang="en-US" sz="3600" b="0" i="0" u="none" strike="noStrike" cap="none" normalizeH="0" baseline="0" dirty="0" smtClean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397631" y="980728"/>
            <a:ext cx="8746369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Narrative</a:t>
            </a:r>
            <a:r>
              <a:rPr kumimoji="0" lang="ru-RU" sz="28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 – Повествовательное изложение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nstantia" pitchFamily="18" charset="0"/>
              <a:cs typeface="Arial" pitchFamily="34" charset="0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Creating an imaginative story in a short story form – 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создание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выдуманной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истории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в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краткой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форме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nstantia" pitchFamily="18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03648" y="2780928"/>
            <a:ext cx="691276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dirty="0" smtClean="0">
                <a:latin typeface="Aharoni" pitchFamily="2" charset="-79"/>
                <a:cs typeface="Aharoni" pitchFamily="2" charset="-79"/>
              </a:rPr>
              <a:t>Looking back on my childhood and all of the memories that I have, I cannot choose just one that makes me feel all warm and fuzzy inside. Being the child of an Army Captain, I got to travel all over the United States and some other countries.</a:t>
            </a:r>
            <a:endParaRPr lang="ru-RU" dirty="0">
              <a:cs typeface="Aharoni" pitchFamily="2" charset="-79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251520" y="548680"/>
            <a:ext cx="8520666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Informational </a:t>
            </a:r>
            <a:r>
              <a:rPr kumimoji="0" lang="ru-RU" sz="28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– Информационное изложение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nstantia" pitchFamily="18" charset="0"/>
              <a:cs typeface="Arial" pitchFamily="34" charset="0"/>
            </a:endParaRPr>
          </a:p>
          <a:p>
            <a:pPr marL="514350" marR="0" lvl="0" indent="-5143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Writing related to any non-fiction writing in order </a:t>
            </a:r>
          </a:p>
          <a:p>
            <a:pPr marL="514350" marR="0" lvl="0" indent="-5143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to inform or explain a topic to the reader –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письмо</a:t>
            </a:r>
            <a:r>
              <a:rPr lang="ru-RU" sz="2800" dirty="0" smtClean="0">
                <a:latin typeface="Constantia" pitchFamily="18" charset="0"/>
                <a:ea typeface="Calibri" pitchFamily="34" charset="0"/>
                <a:cs typeface="Times New Roman" pitchFamily="18" charset="0"/>
              </a:rPr>
              <a:t>,</a:t>
            </a:r>
          </a:p>
          <a:p>
            <a:pPr marL="514350" marR="0" lvl="0" indent="-5143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относящееся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к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нехудожественному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тексту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,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nstantia" pitchFamily="18" charset="0"/>
              <a:ea typeface="Calibri" pitchFamily="34" charset="0"/>
              <a:cs typeface="Times New Roman" pitchFamily="18" charset="0"/>
            </a:endParaRPr>
          </a:p>
          <a:p>
            <a:pPr marL="514350" marR="0" lvl="0" indent="-5143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объясняющее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информацию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читателю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nstantia" pitchFamily="18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03648" y="3284984"/>
            <a:ext cx="687625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dirty="0" smtClean="0">
                <a:latin typeface="Aharoni" pitchFamily="2" charset="-79"/>
                <a:cs typeface="Aharoni" pitchFamily="2" charset="-79"/>
              </a:rPr>
              <a:t>“You don’t know about me, without you have read a book by the name of ‘The Adventures of Tom Sawyer,’ but that doesn‘t matter. That book was made by a Mr. Mark Twain, and he told the truth, mainly.</a:t>
            </a:r>
            <a:endParaRPr lang="ru-RU" dirty="0">
              <a:cs typeface="Aharoni" pitchFamily="2" charset="-79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55102" y="260648"/>
            <a:ext cx="9088898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Response to Literature</a:t>
            </a:r>
            <a:r>
              <a:rPr kumimoji="0" lang="ru-RU" sz="28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 – Ответ на отрывок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из литературного произведения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nstantia" pitchFamily="18" charset="0"/>
              <a:cs typeface="Arial" pitchFamily="34" charset="0"/>
            </a:endParaRPr>
          </a:p>
          <a:p>
            <a:pPr marL="514350" marR="0" lvl="0" indent="-5143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Students are requires to respond to a piece of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nstantia" pitchFamily="18" charset="0"/>
              <a:ea typeface="Calibri" pitchFamily="34" charset="0"/>
              <a:cs typeface="Times New Roman" pitchFamily="18" charset="0"/>
            </a:endParaRPr>
          </a:p>
          <a:p>
            <a:pPr marL="514350" marR="0" lvl="0" indent="-5143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literature that they have read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. – ученикам предлагается </a:t>
            </a:r>
          </a:p>
          <a:p>
            <a:pPr marL="514350" marR="0" lvl="0" indent="-5143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ответить на отрывок из литературного произведения, </a:t>
            </a:r>
          </a:p>
          <a:p>
            <a:pPr marL="514350" marR="0" lvl="0" indent="-5143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Calibri" pitchFamily="34" charset="0"/>
                <a:cs typeface="Times New Roman" pitchFamily="18" charset="0"/>
              </a:rPr>
              <a:t>который они прочли.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nstantia" pitchFamily="18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18536" t="33094" r="40510" b="26547"/>
          <a:stretch>
            <a:fillRect/>
          </a:stretch>
        </p:blipFill>
        <p:spPr bwMode="auto">
          <a:xfrm>
            <a:off x="1547664" y="3068960"/>
            <a:ext cx="6238352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907704" y="332656"/>
            <a:ext cx="548868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What type of an exposition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is represented here?</a:t>
            </a:r>
            <a:endParaRPr kumimoji="0" lang="en-US" sz="3600" b="0" i="0" u="none" strike="noStrike" cap="none" normalizeH="0" baseline="0" dirty="0" smtClean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/>
          <a:srcRect l="19643" t="44296" r="40510" b="30485"/>
          <a:stretch>
            <a:fillRect/>
          </a:stretch>
        </p:blipFill>
        <p:spPr bwMode="auto">
          <a:xfrm>
            <a:off x="2123728" y="4149080"/>
            <a:ext cx="6803511" cy="242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 l="19090" t="36047" r="40510" b="53125"/>
          <a:stretch>
            <a:fillRect/>
          </a:stretch>
        </p:blipFill>
        <p:spPr bwMode="auto">
          <a:xfrm>
            <a:off x="539552" y="2636912"/>
            <a:ext cx="7645940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 l="19090" t="30141" r="41617" b="62969"/>
          <a:stretch>
            <a:fillRect/>
          </a:stretch>
        </p:blipFill>
        <p:spPr bwMode="auto">
          <a:xfrm>
            <a:off x="1444795" y="1556792"/>
            <a:ext cx="7303669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971600" y="2204864"/>
            <a:ext cx="280831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6084168" y="2204864"/>
            <a:ext cx="280831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635896" y="2204864"/>
            <a:ext cx="280831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611560" y="2636912"/>
            <a:ext cx="280831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2195736" y="2348880"/>
            <a:ext cx="280831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5292080" y="2348880"/>
            <a:ext cx="280831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899592" y="4077072"/>
            <a:ext cx="280831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170</TotalTime>
  <Words>239</Words>
  <Application>Microsoft Office PowerPoint</Application>
  <PresentationFormat>Экран (4:3)</PresentationFormat>
  <Paragraphs>26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Солнцестояние</vt:lpstr>
      <vt:lpstr>Интегрированный урок  русского и английского языка в 3 «В» классе по теме</vt:lpstr>
      <vt:lpstr>Слайд 2</vt:lpstr>
      <vt:lpstr>Слайд 3</vt:lpstr>
      <vt:lpstr>Слайд 4</vt:lpstr>
      <vt:lpstr>Слайд 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изложение</dc:title>
  <dc:subject>Живой мячик</dc:subject>
  <dc:creator>Ярулина Н.В.</dc:creator>
  <cp:lastModifiedBy>Bondarenko</cp:lastModifiedBy>
  <cp:revision>18</cp:revision>
  <dcterms:created xsi:type="dcterms:W3CDTF">2013-02-20T16:20:02Z</dcterms:created>
  <dcterms:modified xsi:type="dcterms:W3CDTF">2013-12-24T17:28:53Z</dcterms:modified>
  <cp:category>3 класс</cp:category>
</cp:coreProperties>
</file>