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8;&#1072;&#1085;&#1103;\Desktop\Irregular%20verbs\2006_plstic_soul-005-1_electric_guitar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ln w="1905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660066"/>
                </a:solidFill>
              </a:rPr>
              <a:t>Irregular verbs for kids.</a:t>
            </a:r>
            <a:endParaRPr lang="ru-RU" sz="8000" b="1" dirty="0">
              <a:ln w="19050">
                <a:solidFill>
                  <a:schemeClr val="tx2">
                    <a:lumMod val="50000"/>
                  </a:schemeClr>
                </a:solidFill>
              </a:ln>
              <a:solidFill>
                <a:srgbClr val="66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066800"/>
          </a:xfrm>
        </p:spPr>
        <p:txBody>
          <a:bodyPr/>
          <a:lstStyle/>
          <a:p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Made by T. </a:t>
            </a:r>
            <a:r>
              <a:rPr lang="en-US" b="1" i="1" dirty="0" err="1" smtClean="0">
                <a:solidFill>
                  <a:schemeClr val="accent1">
                    <a:lumMod val="75000"/>
                  </a:schemeClr>
                </a:solidFill>
              </a:rPr>
              <a:t>Belykh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2006_plstic_soul-005-1_electric_guita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534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762000"/>
            <a:ext cx="5791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Птичка песенку поёт </a:t>
            </a:r>
            <a:r>
              <a:rPr lang="en-US" sz="4000" dirty="0" smtClean="0">
                <a:solidFill>
                  <a:srgbClr val="FF0000"/>
                </a:solidFill>
              </a:rPr>
              <a:t>sing</a:t>
            </a:r>
            <a:r>
              <a:rPr lang="ru-RU" sz="4000" dirty="0" smtClean="0">
                <a:solidFill>
                  <a:srgbClr val="FF0000"/>
                </a:solidFill>
              </a:rPr>
              <a:t>- </a:t>
            </a:r>
            <a:r>
              <a:rPr lang="en-US" sz="4000" dirty="0" smtClean="0">
                <a:solidFill>
                  <a:srgbClr val="FF0000"/>
                </a:solidFill>
              </a:rPr>
              <a:t>sang</a:t>
            </a:r>
            <a:r>
              <a:rPr lang="ru-RU" sz="4000" dirty="0" smtClean="0">
                <a:solidFill>
                  <a:srgbClr val="FF0000"/>
                </a:solidFill>
              </a:rPr>
              <a:t>-</a:t>
            </a:r>
            <a:r>
              <a:rPr lang="en-US" sz="4000" dirty="0" smtClean="0">
                <a:solidFill>
                  <a:srgbClr val="FF0000"/>
                </a:solidFill>
              </a:rPr>
              <a:t>sung</a:t>
            </a:r>
            <a:endParaRPr lang="ru-RU" sz="4000" dirty="0" smtClean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67000" y="3629561"/>
            <a:ext cx="5715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О том, что очень хочет пить </a:t>
            </a:r>
            <a:r>
              <a:rPr lang="en-US" sz="4000" dirty="0" smtClean="0">
                <a:solidFill>
                  <a:srgbClr val="FF0000"/>
                </a:solidFill>
              </a:rPr>
              <a:t>drink</a:t>
            </a:r>
            <a:r>
              <a:rPr lang="ru-RU" sz="4000" dirty="0" smtClean="0">
                <a:solidFill>
                  <a:srgbClr val="FF0000"/>
                </a:solidFill>
              </a:rPr>
              <a:t>-</a:t>
            </a:r>
            <a:r>
              <a:rPr lang="en-US" sz="4000" dirty="0" smtClean="0">
                <a:solidFill>
                  <a:srgbClr val="FF0000"/>
                </a:solidFill>
              </a:rPr>
              <a:t>drank</a:t>
            </a:r>
            <a:r>
              <a:rPr lang="ru-RU" sz="4000" dirty="0" smtClean="0">
                <a:solidFill>
                  <a:srgbClr val="FF0000"/>
                </a:solidFill>
              </a:rPr>
              <a:t>- </a:t>
            </a:r>
            <a:r>
              <a:rPr lang="en-US" sz="4000" dirty="0" smtClean="0">
                <a:solidFill>
                  <a:srgbClr val="FF0000"/>
                </a:solidFill>
              </a:rPr>
              <a:t>drunk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53000"/>
          <a:stretch>
            <a:fillRect/>
          </a:stretch>
        </p:blipFill>
        <p:spPr bwMode="auto">
          <a:xfrm>
            <a:off x="6477000" y="16821"/>
            <a:ext cx="2514600" cy="35645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44729" t="25000" r="41215" b="27084"/>
          <a:stretch>
            <a:fillRect/>
          </a:stretch>
        </p:blipFill>
        <p:spPr bwMode="auto">
          <a:xfrm>
            <a:off x="381000" y="3276600"/>
            <a:ext cx="1828800" cy="3505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04800"/>
            <a:ext cx="6553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 моржу сказал пингвин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совсем не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see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saw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seen.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57600" y="1981200"/>
            <a:ext cx="5486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Чтобы ты нас 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eat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ate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eaten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Я про это 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write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wrote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written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200" y="5247382"/>
            <a:ext cx="594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Чтобы люди 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read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read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read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узнал весь белый свет</a:t>
            </a:r>
            <a:r>
              <a:rPr lang="en-US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9283" t="37500" r="29722" b="33333"/>
          <a:stretch>
            <a:fillRect/>
          </a:stretch>
        </p:blipFill>
        <p:spPr bwMode="auto">
          <a:xfrm>
            <a:off x="5638800" y="0"/>
            <a:ext cx="3505200" cy="1402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9502" t="21875" r="41801" b="44792"/>
          <a:stretch>
            <a:fillRect/>
          </a:stretch>
        </p:blipFill>
        <p:spPr bwMode="auto">
          <a:xfrm>
            <a:off x="0" y="1524000"/>
            <a:ext cx="2971800" cy="19407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1068" y="2971800"/>
            <a:ext cx="1601932" cy="23994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l="5854" t="5875" r="30731"/>
          <a:stretch>
            <a:fillRect/>
          </a:stretch>
        </p:blipFill>
        <p:spPr bwMode="auto">
          <a:xfrm>
            <a:off x="5791200" y="3810000"/>
            <a:ext cx="2866181" cy="2825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685800"/>
            <a:ext cx="7772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Новый год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come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came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come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Дед Мороз приходит к нам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24200" y="3600271"/>
            <a:ext cx="624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подарки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give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gave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given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Мне машинку подарил он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58000" t="22000"/>
          <a:stretch>
            <a:fillRect/>
          </a:stretch>
        </p:blipFill>
        <p:spPr bwMode="auto">
          <a:xfrm>
            <a:off x="7086600" y="228600"/>
            <a:ext cx="1682261" cy="3124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86200"/>
            <a:ext cx="2862400" cy="28156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96</Words>
  <Application>Microsoft Office PowerPoint</Application>
  <PresentationFormat>Экран (4:3)</PresentationFormat>
  <Paragraphs>14</Paragraphs>
  <Slides>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Irregular verbs for kids.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Irregular verbs for kids.</dc:title>
  <dc:creator>Таня</dc:creator>
  <cp:lastModifiedBy>Таня</cp:lastModifiedBy>
  <cp:revision>8</cp:revision>
  <dcterms:created xsi:type="dcterms:W3CDTF">2013-09-08T18:12:20Z</dcterms:created>
  <dcterms:modified xsi:type="dcterms:W3CDTF">2013-09-08T19:01:45Z</dcterms:modified>
</cp:coreProperties>
</file>