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238118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130552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1991270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790882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1463536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317266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2502706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80108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3843062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29731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1F5262-2823-41A4-A735-8ECBA5DBBD7A}" type="datetimeFigureOut">
              <a:rPr lang="ru-RU" smtClean="0"/>
              <a:pPr/>
              <a:t>02.04.2012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BDF30F-FB79-4D52-9D35-B2349E0FC87D}" type="slidenum">
              <a:rPr lang="ru-RU" smtClean="0"/>
              <a:pPr/>
              <a:t>‹#›</a:t>
            </a:fld>
            <a:endParaRPr lang="ru-RU"/>
          </a:p>
        </p:txBody>
      </p:sp>
    </p:spTree>
    <p:extLst>
      <p:ext uri="{BB962C8B-B14F-4D97-AF65-F5344CB8AC3E}">
        <p14:creationId xmlns:p14="http://schemas.microsoft.com/office/powerpoint/2010/main" val="2049091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F5262-2823-41A4-A735-8ECBA5DBBD7A}" type="datetimeFigureOut">
              <a:rPr lang="ru-RU" smtClean="0"/>
              <a:pPr/>
              <a:t>02.04.2012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BDF30F-FB79-4D52-9D35-B2349E0FC87D}" type="slidenum">
              <a:rPr lang="ru-RU" smtClean="0"/>
              <a:pPr/>
              <a:t>‹#›</a:t>
            </a:fld>
            <a:endParaRPr lang="ru-RU"/>
          </a:p>
        </p:txBody>
      </p:sp>
    </p:spTree>
    <p:extLst>
      <p:ext uri="{BB962C8B-B14F-4D97-AF65-F5344CB8AC3E}">
        <p14:creationId xmlns:p14="http://schemas.microsoft.com/office/powerpoint/2010/main" val="3071689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images.yandex.ru/yandsearch?p=9&amp;text=%D0%97%D0%B5%D0%BC%D0%BB%D1%8F%20%D0%B2%20%D0%BA%D0%BE%D1%81%D0%BC%D0%BE%D1%81%D0%B5&amp;img_url=www.spacepics.ru/image/thumb/Earth-1.th480.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images.yandex.ru/yandsearch?p=2&amp;text=%D0%9A%D0%B0%D1%80%D1%82%D0%B8%D0%BD%D0%BA%D0%B0%20%D0%B7%D0%B2%D0%B5%D0%B7%D0%B4%D1%8B%20%D0%B2%20%20%D0%BA%D0%BE%D1%81%D0%BC%D0%BE%D1%81%D0%B5&amp;img_url=belagroprom.ru/images/stories/stars.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images.yandex.ru/yandsearch?p=3&amp;text=%D0%9A%D0%B0%D1%80%D1%82%D0%B8%D0%BD%D0%BA%D0%B0%20%D1%81%D0%BE%D0%BB%D0%BD%D0%B5%D1%87%D0%BD%D0%B0%D1%8F%20%D1%81%D0%B8%D1%81%D1%82%D0%B5%D0%BC%D0%B0&amp;img_url=www.izmiran.rssi.ru/edu/kids/PIC/sunsys1.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images.yandex.ru/yandsearch?p=1&amp;text=%D0%93%D0%B0%D0%BB%D0%B0%D0%BA%D1%82%D0%B8%D0%BA%D0%B0%20%D0%9C%D0%BB%D0%B5%D1%87%D0%BD%D1%8B%D0%B9%20%D0%BF%D1%83%D1%82%D1%8C&amp;img_url=ispacechronicles.ru/content/library\%D0%9A%D0%BE%D1%81%D0%BC%D0%B8%D1%87%D0%B5%D1%81%D0%BA%D0%B8%D0%B5%20%D0%BE%D0%B1%D1%8A%D0%B5%D0%BA%D1%82%D1%8B\3.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images.yandex.ru/yandsearch?p=1&amp;text=%D0%93%D0%B0%D0%BB%D0%B0%D0%BA%D1%82%D0%B8%D0%BA%D0%B0%20%D0%90%D0%BD%D0%B4%D1%80%D0%BE%D0%BC%D0%B5%D0%B4%D0%B0&amp;img_url=www.meteoprog.ua/pictures/uploaded/1%20Andromeda/andromeda006.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http://images.yandex.ru/yandsearch?p=0&amp;text=%D0%BA%D0%BE%D1%81%D0%BC%D0%B8%D1%87%D0%B5%D1%81%D0%BA%D0%B8%D0%B9%20%D0%BA%D0%BE%D1%80%D0%B0%D0%B1%D0%BB%D1%8C%20%D0%B1%D1%83%D0%B4%D1%83%D1%89%D0%B5%D0%B3%D0%BE&amp;img_url=tainy.net/wp-content/uploads/2010/04/0a060b166f6f4306de6a947eef0421d6.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hyperlink" Target="http://images.yandex.ru/yandsearch?p=1&amp;text=%D0%BD%D0%BE%D0%B2%D0%B0%D1%8F%20%D0%BF%D0%BB%D0%B0%D0%BD%D0%B5%D1%82%D0%B0%20%D0%BF%D0%BE%D1%85%D0%BE%D0%B6%D0%B0%D1%8F%20%D0%BD%D0%B0%20%D0%B7%D0%B5%D0%BC%D0%BB%D1%8E&amp;img_url=img.novoteka.ru/2011-02/03/6/31722936.jpg&amp;rpt=simage&amp;noreask=1&amp;lr=192"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71481"/>
            <a:ext cx="7772400" cy="2357453"/>
          </a:xfrm>
        </p:spPr>
        <p:txBody>
          <a:bodyPr>
            <a:normAutofit/>
          </a:bodyPr>
          <a:lstStyle/>
          <a:p>
            <a:r>
              <a:rPr lang="en-US" sz="7200" dirty="0" smtClean="0">
                <a:solidFill>
                  <a:schemeClr val="bg1"/>
                </a:solidFill>
              </a:rPr>
              <a:t>SPACE</a:t>
            </a:r>
            <a:endParaRPr lang="ru-RU" sz="7200" dirty="0">
              <a:solidFill>
                <a:schemeClr val="bg1"/>
              </a:solidFill>
            </a:endParaRPr>
          </a:p>
        </p:txBody>
      </p:sp>
      <p:sp>
        <p:nvSpPr>
          <p:cNvPr id="3" name="Подзаголовок 2"/>
          <p:cNvSpPr>
            <a:spLocks noGrp="1"/>
          </p:cNvSpPr>
          <p:nvPr>
            <p:ph type="subTitle" idx="1"/>
          </p:nvPr>
        </p:nvSpPr>
        <p:spPr/>
        <p:txBody>
          <a:bodyPr>
            <a:noAutofit/>
          </a:bodyPr>
          <a:lstStyle/>
          <a:p>
            <a:r>
              <a:rPr lang="en-US" sz="6000" b="1" dirty="0" smtClean="0">
                <a:solidFill>
                  <a:schemeClr val="bg1"/>
                </a:solidFill>
              </a:rPr>
              <a:t>What </a:t>
            </a:r>
            <a:r>
              <a:rPr lang="ru-RU" sz="6000" b="1" dirty="0" err="1" smtClean="0">
                <a:solidFill>
                  <a:schemeClr val="bg1"/>
                </a:solidFill>
              </a:rPr>
              <a:t>реор</a:t>
            </a:r>
            <a:r>
              <a:rPr lang="en-US" sz="6000" b="1" dirty="0" smtClean="0">
                <a:solidFill>
                  <a:schemeClr val="bg1"/>
                </a:solidFill>
              </a:rPr>
              <a:t>le can explore</a:t>
            </a:r>
            <a:endParaRPr lang="ru-RU" sz="6000" b="1" dirty="0">
              <a:solidFill>
                <a:schemeClr val="bg1"/>
              </a:solidFill>
            </a:endParaRPr>
          </a:p>
        </p:txBody>
      </p:sp>
    </p:spTree>
    <p:extLst>
      <p:ext uri="{BB962C8B-B14F-4D97-AF65-F5344CB8AC3E}">
        <p14:creationId xmlns:p14="http://schemas.microsoft.com/office/powerpoint/2010/main" val="445691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chemeClr val="bg1"/>
                </a:solidFill>
              </a:rPr>
              <a:t>The Earth</a:t>
            </a:r>
            <a:endParaRPr lang="ru-RU" sz="6000" b="1" dirty="0"/>
          </a:p>
        </p:txBody>
      </p:sp>
      <p:sp>
        <p:nvSpPr>
          <p:cNvPr id="3" name="Объект 2"/>
          <p:cNvSpPr>
            <a:spLocks noGrp="1"/>
          </p:cNvSpPr>
          <p:nvPr>
            <p:ph idx="1"/>
          </p:nvPr>
        </p:nvSpPr>
        <p:spPr/>
        <p:txBody>
          <a:bodyPr/>
          <a:lstStyle/>
          <a:p>
            <a:pPr marL="0" indent="0">
              <a:buNone/>
            </a:pPr>
            <a:r>
              <a:rPr lang="en-US" b="1" dirty="0" smtClean="0">
                <a:solidFill>
                  <a:schemeClr val="bg1"/>
                </a:solidFill>
              </a:rPr>
              <a:t>We, humans, live on the Earth. And our planet Earth is surrounded by space</a:t>
            </a:r>
            <a:r>
              <a:rPr lang="en-US" b="1" dirty="0" smtClean="0"/>
              <a:t>. </a:t>
            </a:r>
            <a:endParaRPr lang="ru-RU" b="1" dirty="0" smtClean="0"/>
          </a:p>
          <a:p>
            <a:endParaRPr lang="ru-RU" b="1" dirty="0" smtClean="0"/>
          </a:p>
        </p:txBody>
      </p:sp>
      <p:pic>
        <p:nvPicPr>
          <p:cNvPr id="4" name="Рисунок 3" descr="http://im3-tub-ru.yandex.net/i?id=131640945-30-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339752" y="2714624"/>
            <a:ext cx="3666703" cy="3666703"/>
          </a:xfrm>
          <a:prstGeom prst="rect">
            <a:avLst/>
          </a:prstGeom>
          <a:noFill/>
          <a:ln>
            <a:noFill/>
          </a:ln>
        </p:spPr>
      </p:pic>
    </p:spTree>
    <p:extLst>
      <p:ext uri="{BB962C8B-B14F-4D97-AF65-F5344CB8AC3E}">
        <p14:creationId xmlns:p14="http://schemas.microsoft.com/office/powerpoint/2010/main" val="631168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chemeClr val="bg1"/>
                </a:solidFill>
              </a:rPr>
              <a:t>The sky</a:t>
            </a:r>
            <a:endParaRPr lang="ru-RU" sz="6000" b="1" dirty="0"/>
          </a:p>
        </p:txBody>
      </p:sp>
      <p:sp>
        <p:nvSpPr>
          <p:cNvPr id="3" name="Объект 2"/>
          <p:cNvSpPr>
            <a:spLocks noGrp="1"/>
          </p:cNvSpPr>
          <p:nvPr>
            <p:ph idx="1"/>
          </p:nvPr>
        </p:nvSpPr>
        <p:spPr/>
        <p:txBody>
          <a:bodyPr/>
          <a:lstStyle/>
          <a:p>
            <a:pPr marL="0" indent="0" algn="just">
              <a:buNone/>
            </a:pPr>
            <a:r>
              <a:rPr lang="en-US" b="1" dirty="0" smtClean="0">
                <a:solidFill>
                  <a:schemeClr val="bg1"/>
                </a:solidFill>
              </a:rPr>
              <a:t>The sky is what we see of space. There are billions of stars and probably billions of other planets moving through space.</a:t>
            </a:r>
            <a:endParaRPr lang="ru-RU" b="1" dirty="0" smtClean="0">
              <a:solidFill>
                <a:schemeClr val="bg1"/>
              </a:solidFill>
            </a:endParaRPr>
          </a:p>
          <a:p>
            <a:pPr algn="just"/>
            <a:endParaRPr lang="ru-RU" b="1" dirty="0">
              <a:solidFill>
                <a:schemeClr val="bg1"/>
              </a:solidFill>
            </a:endParaRPr>
          </a:p>
        </p:txBody>
      </p:sp>
      <p:pic>
        <p:nvPicPr>
          <p:cNvPr id="4" name="Рисунок 3" descr="http://im7-tub-ru.yandex.net/i?id=31478103-58-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212976"/>
            <a:ext cx="4104456" cy="3528392"/>
          </a:xfrm>
          <a:prstGeom prst="rect">
            <a:avLst/>
          </a:prstGeom>
          <a:noFill/>
          <a:ln>
            <a:noFill/>
          </a:ln>
        </p:spPr>
      </p:pic>
    </p:spTree>
    <p:extLst>
      <p:ext uri="{BB962C8B-B14F-4D97-AF65-F5344CB8AC3E}">
        <p14:creationId xmlns:p14="http://schemas.microsoft.com/office/powerpoint/2010/main" val="4083055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000" b="1" dirty="0" smtClean="0">
                <a:solidFill>
                  <a:schemeClr val="bg1"/>
                </a:solidFill>
              </a:rPr>
              <a:t>Our planet in the solar system</a:t>
            </a:r>
            <a:endParaRPr lang="ru-RU" sz="6000" b="1" dirty="0"/>
          </a:p>
        </p:txBody>
      </p:sp>
      <p:sp>
        <p:nvSpPr>
          <p:cNvPr id="3" name="Объект 2"/>
          <p:cNvSpPr>
            <a:spLocks noGrp="1"/>
          </p:cNvSpPr>
          <p:nvPr>
            <p:ph idx="1"/>
          </p:nvPr>
        </p:nvSpPr>
        <p:spPr/>
        <p:txBody>
          <a:bodyPr/>
          <a:lstStyle/>
          <a:p>
            <a:pPr marL="0" indent="0" algn="just">
              <a:buNone/>
            </a:pPr>
            <a:r>
              <a:rPr lang="en-US" b="1" dirty="0" smtClean="0">
                <a:solidFill>
                  <a:schemeClr val="bg1"/>
                </a:solidFill>
              </a:rPr>
              <a:t>Our planet is moving through space too. It is the fifth largest of the nine main planets in the solar system and the third planet from the Sun.</a:t>
            </a:r>
            <a:endParaRPr lang="ru-RU" b="1" dirty="0" smtClean="0">
              <a:solidFill>
                <a:schemeClr val="bg1"/>
              </a:solidFill>
            </a:endParaRPr>
          </a:p>
          <a:p>
            <a:pPr algn="just"/>
            <a:endParaRPr lang="ru-RU" b="1" dirty="0">
              <a:solidFill>
                <a:schemeClr val="bg1"/>
              </a:solidFill>
            </a:endParaRPr>
          </a:p>
        </p:txBody>
      </p:sp>
      <p:pic>
        <p:nvPicPr>
          <p:cNvPr id="4" name="Рисунок 3" descr="http://im6-tub-ru.yandex.net/i?id=505646831-38-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771800" y="3356992"/>
            <a:ext cx="3672408" cy="3312368"/>
          </a:xfrm>
          <a:prstGeom prst="rect">
            <a:avLst/>
          </a:prstGeom>
          <a:noFill/>
          <a:ln>
            <a:noFill/>
          </a:ln>
        </p:spPr>
      </p:pic>
    </p:spTree>
    <p:extLst>
      <p:ext uri="{BB962C8B-B14F-4D97-AF65-F5344CB8AC3E}">
        <p14:creationId xmlns:p14="http://schemas.microsoft.com/office/powerpoint/2010/main" val="3816329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chemeClr val="bg1"/>
                </a:solidFill>
              </a:rPr>
              <a:t>The Milky Way Galaxy</a:t>
            </a:r>
            <a:endParaRPr lang="ru-RU" sz="6000" b="1" dirty="0"/>
          </a:p>
        </p:txBody>
      </p:sp>
      <p:sp>
        <p:nvSpPr>
          <p:cNvPr id="3" name="Объект 2"/>
          <p:cNvSpPr>
            <a:spLocks noGrp="1"/>
          </p:cNvSpPr>
          <p:nvPr>
            <p:ph idx="1"/>
          </p:nvPr>
        </p:nvSpPr>
        <p:spPr/>
        <p:txBody>
          <a:bodyPr/>
          <a:lstStyle/>
          <a:p>
            <a:pPr marL="0" indent="0" algn="just">
              <a:buNone/>
            </a:pPr>
            <a:r>
              <a:rPr lang="en-US" b="1" dirty="0" smtClean="0">
                <a:solidFill>
                  <a:schemeClr val="bg1"/>
                </a:solidFill>
              </a:rPr>
              <a:t>The Sun is one of many stars in the Milky Way Galaxy or just the Galaxy. It is like a huge disk.</a:t>
            </a:r>
            <a:endParaRPr lang="ru-RU" b="1" dirty="0" smtClean="0">
              <a:solidFill>
                <a:schemeClr val="bg1"/>
              </a:solidFill>
            </a:endParaRPr>
          </a:p>
          <a:p>
            <a:pPr algn="just"/>
            <a:endParaRPr lang="ru-RU" b="1" dirty="0">
              <a:solidFill>
                <a:schemeClr val="bg1"/>
              </a:solidFill>
            </a:endParaRPr>
          </a:p>
        </p:txBody>
      </p:sp>
      <p:pic>
        <p:nvPicPr>
          <p:cNvPr id="4" name="Рисунок 3" descr="http://im4-tub-ru.yandex.net/i?id=279447262-63-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339752" y="2852936"/>
            <a:ext cx="4392488" cy="3816424"/>
          </a:xfrm>
          <a:prstGeom prst="rect">
            <a:avLst/>
          </a:prstGeom>
          <a:noFill/>
          <a:ln>
            <a:noFill/>
          </a:ln>
        </p:spPr>
      </p:pic>
    </p:spTree>
    <p:extLst>
      <p:ext uri="{BB962C8B-B14F-4D97-AF65-F5344CB8AC3E}">
        <p14:creationId xmlns:p14="http://schemas.microsoft.com/office/powerpoint/2010/main" val="3708066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82726"/>
          </a:xfrm>
        </p:spPr>
        <p:txBody>
          <a:bodyPr>
            <a:normAutofit fontScale="90000"/>
          </a:bodyPr>
          <a:lstStyle/>
          <a:p>
            <a:r>
              <a:rPr lang="en-US" b="1" dirty="0" smtClean="0">
                <a:solidFill>
                  <a:schemeClr val="bg1"/>
                </a:solidFill>
              </a:rPr>
              <a:t>The Andromeda galaxy and the Large and Small </a:t>
            </a:r>
            <a:r>
              <a:rPr lang="en-US" b="1" dirty="0" err="1" smtClean="0">
                <a:solidFill>
                  <a:schemeClr val="bg1"/>
                </a:solidFill>
              </a:rPr>
              <a:t>Magellanic</a:t>
            </a:r>
            <a:r>
              <a:rPr lang="en-US" b="1" dirty="0" smtClean="0">
                <a:solidFill>
                  <a:schemeClr val="bg1"/>
                </a:solidFill>
              </a:rPr>
              <a:t> Clouds</a:t>
            </a:r>
            <a:r>
              <a:rPr lang="en-US" dirty="0" smtClean="0">
                <a:solidFill>
                  <a:schemeClr val="bg1"/>
                </a:solidFill>
              </a:rPr>
              <a:t>.</a:t>
            </a:r>
            <a:r>
              <a:rPr lang="ru-RU" dirty="0" smtClean="0">
                <a:solidFill>
                  <a:schemeClr val="bg1"/>
                </a:solidFill>
              </a:rPr>
              <a:t/>
            </a:r>
            <a:br>
              <a:rPr lang="ru-RU" dirty="0" smtClean="0">
                <a:solidFill>
                  <a:schemeClr val="bg1"/>
                </a:solidFill>
              </a:rPr>
            </a:br>
            <a:endParaRPr lang="ru-RU" dirty="0"/>
          </a:p>
        </p:txBody>
      </p:sp>
      <p:sp>
        <p:nvSpPr>
          <p:cNvPr id="3" name="Объект 2"/>
          <p:cNvSpPr>
            <a:spLocks noGrp="1"/>
          </p:cNvSpPr>
          <p:nvPr>
            <p:ph idx="1"/>
          </p:nvPr>
        </p:nvSpPr>
        <p:spPr/>
        <p:txBody>
          <a:bodyPr/>
          <a:lstStyle/>
          <a:p>
            <a:pPr marL="0" indent="0" algn="just">
              <a:buNone/>
            </a:pPr>
            <a:r>
              <a:rPr lang="en-US" b="1" dirty="0" smtClean="0">
                <a:solidFill>
                  <a:schemeClr val="bg1"/>
                </a:solidFill>
              </a:rPr>
              <a:t>The Milky Way Galaxy is not the only galaxy in space. Sometimes people can see without a telescope the Andromeda galaxy and the Large and Small </a:t>
            </a:r>
            <a:r>
              <a:rPr lang="en-US" b="1" dirty="0" err="1" smtClean="0">
                <a:solidFill>
                  <a:schemeClr val="bg1"/>
                </a:solidFill>
              </a:rPr>
              <a:t>Magellanic</a:t>
            </a:r>
            <a:r>
              <a:rPr lang="en-US" b="1" dirty="0" smtClean="0">
                <a:solidFill>
                  <a:schemeClr val="bg1"/>
                </a:solidFill>
              </a:rPr>
              <a:t> Clouds.</a:t>
            </a:r>
            <a:endParaRPr lang="ru-RU" b="1" dirty="0" smtClean="0">
              <a:solidFill>
                <a:schemeClr val="bg1"/>
              </a:solidFill>
            </a:endParaRPr>
          </a:p>
          <a:p>
            <a:pPr algn="just"/>
            <a:endParaRPr lang="ru-RU" b="1" dirty="0" smtClean="0">
              <a:solidFill>
                <a:schemeClr val="bg1"/>
              </a:solidFill>
            </a:endParaRPr>
          </a:p>
          <a:p>
            <a:endParaRPr lang="ru-RU" dirty="0"/>
          </a:p>
        </p:txBody>
      </p:sp>
      <p:pic>
        <p:nvPicPr>
          <p:cNvPr id="4" name="Рисунок 3" descr="http://im8-tub-ru.yandex.net/i?id=403879897-60-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789040"/>
            <a:ext cx="4248472" cy="3068960"/>
          </a:xfrm>
          <a:prstGeom prst="rect">
            <a:avLst/>
          </a:prstGeom>
          <a:noFill/>
          <a:ln>
            <a:noFill/>
          </a:ln>
        </p:spPr>
      </p:pic>
    </p:spTree>
    <p:extLst>
      <p:ext uri="{BB962C8B-B14F-4D97-AF65-F5344CB8AC3E}">
        <p14:creationId xmlns:p14="http://schemas.microsoft.com/office/powerpoint/2010/main" val="1310951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lgn="just">
              <a:buNone/>
            </a:pPr>
            <a:r>
              <a:rPr lang="en-US" b="1" dirty="0" smtClean="0">
                <a:solidFill>
                  <a:schemeClr val="bg1"/>
                </a:solidFill>
              </a:rPr>
              <a:t>So people can explore their own solar system or travel to other galaxies. But travelling to other galaxies is possible only in huge spaceships and it will take hundreds or thousands of years to travel on board.</a:t>
            </a:r>
            <a:endParaRPr lang="ru-RU" b="1" dirty="0" smtClean="0">
              <a:solidFill>
                <a:schemeClr val="bg1"/>
              </a:solidFill>
            </a:endParaRPr>
          </a:p>
          <a:p>
            <a:pPr algn="just"/>
            <a:endParaRPr lang="ru-RU" b="1" dirty="0">
              <a:solidFill>
                <a:schemeClr val="bg1"/>
              </a:solidFill>
            </a:endParaRPr>
          </a:p>
        </p:txBody>
      </p:sp>
      <p:pic>
        <p:nvPicPr>
          <p:cNvPr id="4" name="Рисунок 3" descr="http://im3-tub-ru.yandex.net/i?id=93761837-45-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2339752" y="2924944"/>
            <a:ext cx="4104456" cy="3672408"/>
          </a:xfrm>
          <a:prstGeom prst="rect">
            <a:avLst/>
          </a:prstGeom>
          <a:noFill/>
          <a:ln>
            <a:noFill/>
          </a:ln>
        </p:spPr>
      </p:pic>
    </p:spTree>
    <p:extLst>
      <p:ext uri="{BB962C8B-B14F-4D97-AF65-F5344CB8AC3E}">
        <p14:creationId xmlns:p14="http://schemas.microsoft.com/office/powerpoint/2010/main" val="1310951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pPr marL="0" indent="0" algn="just">
              <a:buNone/>
            </a:pPr>
            <a:r>
              <a:rPr lang="en-US" b="1" dirty="0" smtClean="0">
                <a:solidFill>
                  <a:schemeClr val="bg1"/>
                </a:solidFill>
              </a:rPr>
              <a:t>But when a suitable planet is found some people will begin new life there and then go to investigate the universe. </a:t>
            </a:r>
            <a:endParaRPr lang="ru-RU" b="1" dirty="0" smtClean="0">
              <a:solidFill>
                <a:schemeClr val="bg1"/>
              </a:solidFill>
            </a:endParaRPr>
          </a:p>
          <a:p>
            <a:pPr marL="0" indent="0" algn="just">
              <a:buNone/>
            </a:pPr>
            <a:r>
              <a:rPr lang="en-US" b="1" dirty="0" smtClean="0">
                <a:solidFill>
                  <a:schemeClr val="bg1"/>
                </a:solidFill>
              </a:rPr>
              <a:t>Astronauts travel in spaceships to explore parts of space that are too far away for people to visit.</a:t>
            </a:r>
            <a:endParaRPr lang="ru-RU" b="1" dirty="0" smtClean="0">
              <a:solidFill>
                <a:schemeClr val="bg1"/>
              </a:solidFill>
            </a:endParaRPr>
          </a:p>
          <a:p>
            <a:pPr algn="just"/>
            <a:endParaRPr lang="ru-RU" b="1" dirty="0" smtClean="0">
              <a:solidFill>
                <a:schemeClr val="bg1"/>
              </a:solidFill>
            </a:endParaRPr>
          </a:p>
          <a:p>
            <a:pPr algn="just"/>
            <a:endParaRPr lang="ru-RU" b="1" dirty="0" smtClean="0">
              <a:solidFill>
                <a:schemeClr val="bg1"/>
              </a:solidFill>
            </a:endParaRPr>
          </a:p>
          <a:p>
            <a:endParaRPr lang="ru-RU" dirty="0"/>
          </a:p>
        </p:txBody>
      </p:sp>
      <p:pic>
        <p:nvPicPr>
          <p:cNvPr id="5" name="Рисунок 4" descr="http://im3-tub-ru.yandex.net/i?id=48881374-68-72&amp;n=17">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1979712" y="3212976"/>
            <a:ext cx="4824536" cy="3240360"/>
          </a:xfrm>
          <a:prstGeom prst="rect">
            <a:avLst/>
          </a:prstGeom>
          <a:noFill/>
          <a:ln>
            <a:noFill/>
          </a:ln>
        </p:spPr>
      </p:pic>
    </p:spTree>
    <p:extLst>
      <p:ext uri="{BB962C8B-B14F-4D97-AF65-F5344CB8AC3E}">
        <p14:creationId xmlns:p14="http://schemas.microsoft.com/office/powerpoint/2010/main" val="131095190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237</Words>
  <Application>Microsoft Office PowerPoint</Application>
  <PresentationFormat>Экран (4:3)</PresentationFormat>
  <Paragraphs>16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SPACE</vt:lpstr>
      <vt:lpstr>The Earth</vt:lpstr>
      <vt:lpstr>The sky</vt:lpstr>
      <vt:lpstr>Our planet in the solar system</vt:lpstr>
      <vt:lpstr>The Milky Way Galaxy</vt:lpstr>
      <vt:lpstr>The Andromeda galaxy and the Large and Small Magellanic Clouds.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учительская</cp:lastModifiedBy>
  <cp:revision>7</cp:revision>
  <dcterms:created xsi:type="dcterms:W3CDTF">2012-04-02T08:42:41Z</dcterms:created>
  <dcterms:modified xsi:type="dcterms:W3CDTF">2012-04-02T10:35:25Z</dcterms:modified>
</cp:coreProperties>
</file>