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2500_OXl%20(1)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Chocolate%20Is%20Good%20For%20Your%20Heart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hirikovo-sos.ucoz.ru/load/prezentacija_quot_za_zdorovyj_obraz_zhizni_quot/1-1-0-11" TargetMode="External"/><Relationship Id="rId2" Type="http://schemas.openxmlformats.org/officeDocument/2006/relationships/hyperlink" Target="http://fevt.ru/load/zdorovyj_obraz_zhizni_ppt/92-1-0-56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mages.yandex.ru/yandsearch?stype=image&amp;lr=13&amp;noreask=1&amp;text=%D0%BA%D0%B0%D1%80%D1%82%D0%B8%D0%BD%D0%BA%D0%B8%20%D0%BF%D0%BE%20%D1%82%D0%B5%D0%BC%D0%B5%20%D0%B7%D0%B4%D0%BE%D1%80%D0%BE%D0%B2%D1%8B%D0%B9%20%D0%BE%D0%B1%D1%80%D0%B0%D0%B7%20%D0%B6%D0%B8%D0%B7" TargetMode="External"/><Relationship Id="rId4" Type="http://schemas.openxmlformats.org/officeDocument/2006/relationships/hyperlink" Target="http://jyhudet.kak-pohudet-mne.ru/sochinenie-po-angliyskomu-yazyku-na-temu-zdorovaya-dieta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4421"/>
          </a:xfrm>
        </p:spPr>
        <p:txBody>
          <a:bodyPr/>
          <a:lstStyle/>
          <a:p>
            <a:r>
              <a:rPr lang="en-US" dirty="0" smtClean="0"/>
              <a:t>FOOD  and  HEALTH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06718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52" descr="http://rq.foto.radikal.ru/0710/e4/2c8c34b4b8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8286808" cy="514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Circle the odd one out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1. </a:t>
            </a:r>
            <a:r>
              <a:rPr lang="en-US" b="1" dirty="0" err="1" smtClean="0">
                <a:solidFill>
                  <a:srgbClr val="00B050"/>
                </a:solidFill>
              </a:rPr>
              <a:t>black,raw,instant</a:t>
            </a:r>
            <a:r>
              <a:rPr lang="en-US" b="1" dirty="0" smtClean="0">
                <a:solidFill>
                  <a:srgbClr val="00B050"/>
                </a:solidFill>
              </a:rPr>
              <a:t>, filtered  </a:t>
            </a:r>
            <a:r>
              <a:rPr lang="en-US" b="1" dirty="0" smtClean="0"/>
              <a:t>coffee</a:t>
            </a:r>
            <a:br>
              <a:rPr lang="en-US" b="1" dirty="0" smtClean="0"/>
            </a:br>
            <a:r>
              <a:rPr lang="en-US" b="1" dirty="0" smtClean="0">
                <a:solidFill>
                  <a:srgbClr val="00B050"/>
                </a:solidFill>
              </a:rPr>
              <a:t>2. healthy, strict, special, fresh </a:t>
            </a:r>
            <a:r>
              <a:rPr lang="en-US" b="1" dirty="0" smtClean="0"/>
              <a:t>diet</a:t>
            </a:r>
            <a:br>
              <a:rPr lang="en-US" b="1" dirty="0" smtClean="0"/>
            </a:br>
            <a:r>
              <a:rPr lang="en-US" b="1" dirty="0" smtClean="0"/>
              <a:t>           </a:t>
            </a:r>
            <a:r>
              <a:rPr lang="en-US" b="1" dirty="0" smtClean="0">
                <a:solidFill>
                  <a:srgbClr val="00B050"/>
                </a:solidFill>
              </a:rPr>
              <a:t>3. spicy, traditional, artificial, vegetarian </a:t>
            </a:r>
            <a:r>
              <a:rPr lang="en-US" b="1" dirty="0" smtClean="0"/>
              <a:t>dish</a:t>
            </a:r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4. grilled, raw, bitter, oily  </a:t>
            </a:r>
            <a:r>
              <a:rPr lang="en-US" b="1" dirty="0" smtClean="0"/>
              <a:t>fish</a:t>
            </a:r>
            <a:br>
              <a:rPr lang="en-US" b="1" dirty="0" smtClean="0"/>
            </a:br>
            <a:r>
              <a:rPr lang="en-US" b="1" dirty="0" smtClean="0">
                <a:solidFill>
                  <a:srgbClr val="00B050"/>
                </a:solidFill>
              </a:rPr>
              <a:t>5. boiled, scrambled, fried, instant  </a:t>
            </a:r>
            <a:r>
              <a:rPr lang="en-US" b="1" dirty="0" smtClean="0"/>
              <a:t>eggs</a:t>
            </a:r>
            <a:br>
              <a:rPr lang="en-US" b="1" dirty="0" smtClean="0"/>
            </a:br>
            <a:r>
              <a:rPr lang="en-US" b="1" dirty="0" smtClean="0">
                <a:solidFill>
                  <a:srgbClr val="00B050"/>
                </a:solidFill>
              </a:rPr>
              <a:t>6. fake, cold, sparkling, still  </a:t>
            </a:r>
            <a:r>
              <a:rPr lang="en-US" b="1" dirty="0" smtClean="0"/>
              <a:t>water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Which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colour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CC33"/>
                </a:solidFill>
              </a:rPr>
              <a:t>food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9900"/>
                </a:solidFill>
              </a:rPr>
              <a:t>should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hlink"/>
                </a:solidFill>
              </a:rPr>
              <a:t>you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folHlink"/>
                </a:solidFill>
                <a:hlinkClick r:id="rId2" action="ppaction://hlinkpres?slideindex=1&amp;slidetitle="/>
              </a:rPr>
              <a:t>eat</a:t>
            </a:r>
            <a:r>
              <a:rPr lang="en-US" dirty="0" smtClean="0">
                <a:hlinkClick r:id="rId2" action="ppaction://hlinkpres?slideindex=1&amp;slidetitle="/>
              </a:rPr>
              <a:t> </a:t>
            </a:r>
            <a:r>
              <a:rPr lang="en-US" dirty="0" smtClean="0">
                <a:solidFill>
                  <a:schemeClr val="accent1"/>
                </a:solidFill>
                <a:hlinkClick r:id="rId2" action="ppaction://hlinkpres?slideindex=1&amp;slidetitle="/>
              </a:rPr>
              <a:t>if </a:t>
            </a:r>
            <a:r>
              <a:rPr lang="en-US" dirty="0" smtClean="0"/>
              <a:t>……….</a:t>
            </a:r>
            <a:endParaRPr lang="ru-RU" dirty="0"/>
          </a:p>
        </p:txBody>
      </p:sp>
      <p:pic>
        <p:nvPicPr>
          <p:cNvPr id="4" name="Рисунок 25" descr="http://mamajournal.ru/files/2007/07/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929066"/>
            <a:ext cx="2928958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7" descr="Детские картинки - Дын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071678"/>
            <a:ext cx="219551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Рисунок 7" descr="Детские картинки - Апельси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357562"/>
            <a:ext cx="3000364" cy="3219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10" descr="Детские картинки - ..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3571876"/>
            <a:ext cx="2900361" cy="211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13" descr="Детские картинки - Голубика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857232"/>
            <a:ext cx="2676548" cy="240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19" descr="http://world.menu.ru/img/0000277/0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7554" y="1643050"/>
            <a:ext cx="235745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folHlink"/>
                </a:solidFill>
              </a:rPr>
              <a:t>PROBLEMS with </a:t>
            </a:r>
            <a:r>
              <a:rPr lang="en-US" dirty="0" smtClean="0">
                <a:solidFill>
                  <a:schemeClr val="folHlink"/>
                </a:solidFill>
                <a:hlinkClick r:id="rId2" action="ppaction://hlinkpres?slideindex=1&amp;slidetitle="/>
              </a:rPr>
              <a:t>HEALTH</a:t>
            </a:r>
            <a:r>
              <a:rPr lang="en-US" sz="3200" b="1" dirty="0" smtClean="0">
                <a:solidFill>
                  <a:srgbClr val="0070C0"/>
                </a:solidFill>
                <a:hlinkClick r:id="rId2" action="ppaction://hlinkpres?slideindex=1&amp;slidetitle=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Overweight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Underweight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Lack of concentration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Tiredness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Tooth decay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Frequent  illness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Indigestion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Dry skin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Headache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Stomach ache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Toothache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Rash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dirty="0" smtClean="0"/>
              <a:t>cold</a:t>
            </a:r>
          </a:p>
          <a:p>
            <a:pPr>
              <a:lnSpc>
                <a:spcPct val="90000"/>
              </a:lnSpc>
              <a:buNone/>
              <a:defRPr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артинка 109 из 5379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785926"/>
            <a:ext cx="31813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GIVE ADVICE using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i="1" dirty="0" smtClean="0"/>
              <a:t>“If I were you….”</a:t>
            </a:r>
            <a:endParaRPr lang="ru-RU" dirty="0"/>
          </a:p>
        </p:txBody>
      </p:sp>
      <p:pic>
        <p:nvPicPr>
          <p:cNvPr id="4" name="Содержимое 3" descr="Картинка 55 из 5299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43050"/>
            <a:ext cx="23574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а 80 из 5314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614839"/>
            <a:ext cx="5715008" cy="424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Essay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Write down your opinion about chocolate.</a:t>
            </a:r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pic>
        <p:nvPicPr>
          <p:cNvPr id="4" name="Рисунок 73" descr="Детские картинки - Шокола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500306"/>
            <a:ext cx="59436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 lesson is over.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Good bye</a:t>
            </a:r>
            <a:r>
              <a:rPr lang="ru-RU" dirty="0" smtClean="0">
                <a:solidFill>
                  <a:srgbClr val="00B0F0"/>
                </a:solidFill>
              </a:rPr>
              <a:t>!</a:t>
            </a:r>
            <a:endParaRPr lang="ru-RU" dirty="0"/>
          </a:p>
        </p:txBody>
      </p:sp>
      <p:pic>
        <p:nvPicPr>
          <p:cNvPr id="4" name="Рисунок 43" descr="http://www.ljplus.ru/img4/c/o/cotwt/eda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17209" y="1600200"/>
            <a:ext cx="6309581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fevt.ru/load/zdorovyj_obraz_zhizni_ppt/92-1-0-565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chirikovo-sos.ucoz.ru/load/prezentacija_quot_za_zdorovyj_obraz_zhizni_quot/1-1-0-11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jyhudet.kak-pohudet-mne.ru/sochinenie-po-angliyskomu-yazyku-na-temu-zdorovaya-dieta.html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http://images.yandex.ru/yandsearch?stype=image&amp;lr=13&amp;noreask=1&amp;text=</a:t>
            </a:r>
            <a:r>
              <a:rPr lang="ru-RU" dirty="0" smtClean="0">
                <a:hlinkClick r:id="rId5"/>
              </a:rPr>
              <a:t>картинки%20по%20теме%20здоровый%20образ%20жиз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E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</TotalTime>
  <Words>74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FOOD  and  HEALTH</vt:lpstr>
      <vt:lpstr>Circle the odd one out</vt:lpstr>
      <vt:lpstr>Which colour food should you eat if ……….</vt:lpstr>
      <vt:lpstr>PROBLEMS with HEALTH </vt:lpstr>
      <vt:lpstr>GIVE ADVICE using  “If I were you….”</vt:lpstr>
      <vt:lpstr>Essay</vt:lpstr>
      <vt:lpstr>The lesson is over. Good bye!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 and  HEALTH</dc:title>
  <dc:creator>Влад</dc:creator>
  <cp:lastModifiedBy>Admin</cp:lastModifiedBy>
  <cp:revision>35</cp:revision>
  <dcterms:created xsi:type="dcterms:W3CDTF">2012-03-13T07:18:51Z</dcterms:created>
  <dcterms:modified xsi:type="dcterms:W3CDTF">2012-06-22T12:56:36Z</dcterms:modified>
</cp:coreProperties>
</file>