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7" r:id="rId5"/>
    <p:sldId id="259" r:id="rId6"/>
    <p:sldId id="264" r:id="rId7"/>
    <p:sldId id="265" r:id="rId8"/>
    <p:sldId id="266" r:id="rId9"/>
    <p:sldId id="261" r:id="rId10"/>
    <p:sldId id="263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4B9B3-2407-466F-B535-286B96D3286C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2A167-9639-4F34-82D4-525F730FC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060849"/>
            <a:ext cx="4608512" cy="1152127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Aharoni" pitchFamily="2" charset="-79"/>
                <a:cs typeface="Aharoni" pitchFamily="2" charset="-79"/>
              </a:rPr>
              <a:t>The 12</a:t>
            </a:r>
            <a:r>
              <a:rPr lang="en-US" sz="5400" baseline="30000" dirty="0" smtClean="0">
                <a:latin typeface="Aharoni" pitchFamily="2" charset="-79"/>
                <a:cs typeface="Aharoni" pitchFamily="2" charset="-79"/>
              </a:rPr>
              <a:t>th</a:t>
            </a:r>
            <a:r>
              <a:rPr lang="en-US" sz="5400" dirty="0" smtClean="0">
                <a:latin typeface="Aharoni" pitchFamily="2" charset="-79"/>
                <a:cs typeface="Aharoni" pitchFamily="2" charset="-79"/>
              </a:rPr>
              <a:t> of April -  Cosmonautics Day</a:t>
            </a:r>
            <a:endParaRPr lang="ru-RU" sz="5400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365104"/>
            <a:ext cx="4248472" cy="165618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 Virtual Excursion to the city of Korolyov, </a:t>
            </a:r>
            <a:r>
              <a:rPr lang="en-US" b="1" dirty="0">
                <a:solidFill>
                  <a:schemeClr val="bg1"/>
                </a:solidFill>
              </a:rPr>
              <a:t>M</a:t>
            </a:r>
            <a:r>
              <a:rPr lang="en-US" b="1" dirty="0" smtClean="0">
                <a:solidFill>
                  <a:schemeClr val="bg1"/>
                </a:solidFill>
              </a:rPr>
              <a:t>oscow Region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110518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692696"/>
            <a:ext cx="3624749" cy="4248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Coat_of_Arms_of_Korolyov_(Moscow_oblast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861048"/>
            <a:ext cx="19050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0"/>
            <a:ext cx="7056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latin typeface="Algerian" pitchFamily="82" charset="0"/>
                <a:cs typeface="Aharoni" pitchFamily="2" charset="-79"/>
              </a:rPr>
              <a:t>PLACES OF “SPACE” INTEREST </a:t>
            </a:r>
            <a:br>
              <a:rPr lang="en-US" sz="7200" b="1" dirty="0" smtClean="0">
                <a:latin typeface="Algerian" pitchFamily="82" charset="0"/>
                <a:cs typeface="Aharoni" pitchFamily="2" charset="-79"/>
              </a:rPr>
            </a:br>
            <a:r>
              <a:rPr lang="en-US" sz="7200" b="1" dirty="0" smtClean="0">
                <a:latin typeface="Algerian" pitchFamily="82" charset="0"/>
                <a:cs typeface="Aharoni" pitchFamily="2" charset="-79"/>
              </a:rPr>
              <a:t>in </a:t>
            </a:r>
            <a:br>
              <a:rPr lang="en-US" sz="7200" b="1" dirty="0" smtClean="0">
                <a:latin typeface="Algerian" pitchFamily="82" charset="0"/>
                <a:cs typeface="Aharoni" pitchFamily="2" charset="-79"/>
              </a:rPr>
            </a:br>
            <a:r>
              <a:rPr lang="en-US" sz="7200" b="1" dirty="0" smtClean="0">
                <a:latin typeface="Algerian" pitchFamily="82" charset="0"/>
                <a:cs typeface="Aharoni" pitchFamily="2" charset="-79"/>
              </a:rPr>
              <a:t>KOROLYOV</a:t>
            </a:r>
            <a:endParaRPr lang="ru-RU" sz="7200" b="1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720079"/>
          </a:xfrm>
        </p:spPr>
        <p:txBody>
          <a:bodyPr>
            <a:prstTxWarp prst="textPlain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itchFamily="34" charset="0"/>
                <a:cs typeface="Aharoni" pitchFamily="2" charset="-79"/>
              </a:rPr>
              <a:t>Mission Control Center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72816"/>
            <a:ext cx="6816080" cy="4572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057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080119"/>
          </a:xfrm>
        </p:spPr>
        <p:txBody>
          <a:bodyPr>
            <a:noAutofit/>
          </a:bodyPr>
          <a:lstStyle/>
          <a:p>
            <a:r>
              <a:rPr lang="en-US" sz="7200" dirty="0" smtClean="0"/>
              <a:t> </a:t>
            </a:r>
            <a:r>
              <a:rPr lang="en-US" b="1" dirty="0" smtClean="0">
                <a:latin typeface="Agency FB" pitchFamily="34" charset="0"/>
              </a:rPr>
              <a:t>Yu. A. Gagarin State Scientific Research-and-Testing Cosmonaut Training Center</a:t>
            </a:r>
            <a:endParaRPr lang="ru-RU" dirty="0">
              <a:cs typeface="Aharoni" pitchFamily="2" charset="-79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492896"/>
            <a:ext cx="76200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39</Words>
  <Application>Microsoft Office PowerPoint</Application>
  <PresentationFormat>Экран (4:3)</PresentationFormat>
  <Paragraphs>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The 12th of April -  Cosmonautics Day</vt:lpstr>
      <vt:lpstr>PLACES OF “SPACE” INTEREST  in  KOROLYOV</vt:lpstr>
      <vt:lpstr>Mission Control Center </vt:lpstr>
      <vt:lpstr>Слайд 4</vt:lpstr>
      <vt:lpstr>Слайд 5</vt:lpstr>
      <vt:lpstr>Слайд 6</vt:lpstr>
      <vt:lpstr>Слайд 7</vt:lpstr>
      <vt:lpstr>Слайд 8</vt:lpstr>
      <vt:lpstr> Yu. A. Gagarin State Scientific Research-and-Testing Cosmonaut Training Center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12th of April -  Cosmonautics Day</dc:title>
  <dc:creator>наталья</dc:creator>
  <cp:lastModifiedBy>наталья</cp:lastModifiedBy>
  <cp:revision>10</cp:revision>
  <dcterms:created xsi:type="dcterms:W3CDTF">2012-03-24T19:24:13Z</dcterms:created>
  <dcterms:modified xsi:type="dcterms:W3CDTF">2012-04-01T20:13:44Z</dcterms:modified>
</cp:coreProperties>
</file>