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7" r:id="rId2"/>
    <p:sldId id="258" r:id="rId3"/>
    <p:sldId id="261" r:id="rId4"/>
    <p:sldId id="262" r:id="rId5"/>
    <p:sldId id="263" r:id="rId6"/>
    <p:sldId id="288" r:id="rId7"/>
    <p:sldId id="265" r:id="rId8"/>
    <p:sldId id="266" r:id="rId9"/>
    <p:sldId id="267" r:id="rId10"/>
    <p:sldId id="268" r:id="rId11"/>
    <p:sldId id="269" r:id="rId12"/>
    <p:sldId id="273" r:id="rId13"/>
    <p:sldId id="278" r:id="rId14"/>
    <p:sldId id="274" r:id="rId15"/>
    <p:sldId id="279" r:id="rId16"/>
    <p:sldId id="276" r:id="rId17"/>
    <p:sldId id="280" r:id="rId18"/>
    <p:sldId id="281" r:id="rId19"/>
    <p:sldId id="282" r:id="rId20"/>
    <p:sldId id="283" r:id="rId21"/>
    <p:sldId id="28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61912-02EE-408C-BC68-3E67C73C9246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E09DC-73A3-4D97-B9B2-177BBA60F5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61912-02EE-408C-BC68-3E67C73C9246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E09DC-73A3-4D97-B9B2-177BBA60F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61912-02EE-408C-BC68-3E67C73C9246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E09DC-73A3-4D97-B9B2-177BBA60F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61912-02EE-408C-BC68-3E67C73C9246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E09DC-73A3-4D97-B9B2-177BBA60F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61912-02EE-408C-BC68-3E67C73C9246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33E09DC-73A3-4D97-B9B2-177BBA60F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61912-02EE-408C-BC68-3E67C73C9246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E09DC-73A3-4D97-B9B2-177BBA60F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61912-02EE-408C-BC68-3E67C73C9246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E09DC-73A3-4D97-B9B2-177BBA60F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61912-02EE-408C-BC68-3E67C73C9246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E09DC-73A3-4D97-B9B2-177BBA60F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61912-02EE-408C-BC68-3E67C73C9246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E09DC-73A3-4D97-B9B2-177BBA60F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61912-02EE-408C-BC68-3E67C73C9246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E09DC-73A3-4D97-B9B2-177BBA60F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61912-02EE-408C-BC68-3E67C73C9246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E09DC-73A3-4D97-B9B2-177BBA60F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EC61912-02EE-408C-BC68-3E67C73C9246}" type="datetimeFigureOut">
              <a:rPr lang="ru-RU" smtClean="0"/>
              <a:pPr/>
              <a:t>04.07.2012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33E09DC-73A3-4D97-B9B2-177BBA60F5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u="sng" dirty="0" smtClean="0">
                <a:solidFill>
                  <a:schemeClr val="bg1"/>
                </a:solidFill>
              </a:rPr>
              <a:t>The Great Battle</a:t>
            </a:r>
            <a:endParaRPr lang="ru-RU" b="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" y="1142984"/>
            <a:ext cx="418623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МБОУ «</a:t>
            </a:r>
            <a:r>
              <a:rPr lang="ru-RU" sz="1600" dirty="0" err="1" smtClean="0">
                <a:solidFill>
                  <a:schemeClr val="bg1"/>
                </a:solidFill>
              </a:rPr>
              <a:t>Вурнарская</a:t>
            </a:r>
            <a:r>
              <a:rPr lang="ru-RU" sz="1600" dirty="0" smtClean="0">
                <a:solidFill>
                  <a:schemeClr val="bg1"/>
                </a:solidFill>
              </a:rPr>
              <a:t> СОШ №2», Чувашия.</a:t>
            </a:r>
          </a:p>
          <a:p>
            <a:pPr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Учитель английского языка </a:t>
            </a:r>
            <a:r>
              <a:rPr lang="ru-RU" sz="1600" dirty="0" err="1" smtClean="0">
                <a:solidFill>
                  <a:schemeClr val="bg1"/>
                </a:solidFill>
              </a:rPr>
              <a:t>Физер</a:t>
            </a:r>
            <a:r>
              <a:rPr lang="ru-RU" sz="1600" dirty="0" smtClean="0">
                <a:solidFill>
                  <a:schemeClr val="bg1"/>
                </a:solidFill>
              </a:rPr>
              <a:t> Ольга Валериановна.</a:t>
            </a:r>
            <a:endParaRPr lang="en-US" sz="1600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14500" y="2230437"/>
            <a:ext cx="57150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57018" y="1600200"/>
            <a:ext cx="303896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571612"/>
            <a:ext cx="4686304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857232"/>
            <a:ext cx="4071966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i="1" dirty="0" smtClean="0">
                <a:solidFill>
                  <a:schemeClr val="bg1"/>
                </a:solidFill>
              </a:rPr>
              <a:t>Barclay de </a:t>
            </a:r>
            <a:r>
              <a:rPr lang="en-US" sz="5400" i="1" dirty="0" err="1" smtClean="0">
                <a:solidFill>
                  <a:schemeClr val="bg1"/>
                </a:solidFill>
              </a:rPr>
              <a:t>Tolly</a:t>
            </a:r>
            <a:r>
              <a:rPr lang="ru-RU" sz="5400" dirty="0" smtClean="0">
                <a:solidFill>
                  <a:schemeClr val="bg1"/>
                </a:solidFill>
              </a:rPr>
              <a:t/>
            </a:r>
            <a:br>
              <a:rPr lang="ru-RU" sz="5400" dirty="0" smtClean="0">
                <a:solidFill>
                  <a:schemeClr val="bg1"/>
                </a:solidFill>
              </a:rPr>
            </a:b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857232"/>
            <a:ext cx="4071966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59105" y="1600200"/>
            <a:ext cx="4025789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/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5400" dirty="0" err="1" smtClean="0">
                <a:solidFill>
                  <a:schemeClr val="bg1"/>
                </a:solidFill>
              </a:rPr>
              <a:t>Bagration</a:t>
            </a:r>
            <a:r>
              <a:rPr lang="ru-RU" sz="5400" dirty="0" smtClean="0">
                <a:solidFill>
                  <a:schemeClr val="bg1"/>
                </a:solidFill>
              </a:rPr>
              <a:t/>
            </a:r>
            <a:br>
              <a:rPr lang="ru-RU" sz="5400" dirty="0" smtClean="0">
                <a:solidFill>
                  <a:schemeClr val="bg1"/>
                </a:solidFill>
              </a:rPr>
            </a:b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559105" y="1600200"/>
            <a:ext cx="4025789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29172" y="1600200"/>
            <a:ext cx="5885656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Mikhail </a:t>
            </a:r>
            <a:r>
              <a:rPr lang="en-US" sz="4400" dirty="0" err="1" smtClean="0">
                <a:solidFill>
                  <a:schemeClr val="bg1"/>
                </a:solidFill>
              </a:rPr>
              <a:t>Andreyevich</a:t>
            </a:r>
            <a:r>
              <a:rPr lang="en-US" sz="4400" dirty="0" smtClean="0">
                <a:solidFill>
                  <a:schemeClr val="bg1"/>
                </a:solidFill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</a:rPr>
              <a:t>Miloradovich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29172" y="1600200"/>
            <a:ext cx="5885656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 smtClean="0">
                <a:solidFill>
                  <a:schemeClr val="bg1"/>
                </a:solidFill>
              </a:rPr>
              <a:t>Match the columns. </a:t>
            </a:r>
            <a:r>
              <a:rPr lang="ru-RU" sz="4800" dirty="0" smtClean="0">
                <a:solidFill>
                  <a:schemeClr val="bg1"/>
                </a:solidFill>
              </a:rPr>
              <a:t/>
            </a:r>
            <a:br>
              <a:rPr lang="ru-RU" sz="4800" dirty="0" smtClean="0">
                <a:solidFill>
                  <a:schemeClr val="bg1"/>
                </a:solidFill>
              </a:rPr>
            </a:b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>
                <a:solidFill>
                  <a:schemeClr val="bg1"/>
                </a:solidFill>
              </a:rPr>
              <a:t>1) The Battle of Borodino</a:t>
            </a:r>
            <a:endParaRPr lang="ru-RU" b="1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chemeClr val="bg1"/>
                </a:solidFill>
              </a:rPr>
              <a:t>2) the Imperial Russian Army</a:t>
            </a:r>
            <a:endParaRPr lang="ru-RU" b="1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chemeClr val="bg1"/>
                </a:solidFill>
              </a:rPr>
              <a:t>3) The French Army</a:t>
            </a:r>
            <a:endParaRPr lang="ru-RU" b="1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chemeClr val="bg1"/>
                </a:solidFill>
              </a:rPr>
              <a:t>4) </a:t>
            </a:r>
            <a:r>
              <a:rPr lang="en-US" b="1" dirty="0" err="1">
                <a:solidFill>
                  <a:schemeClr val="bg1"/>
                </a:solidFill>
              </a:rPr>
              <a:t>Mozhaysk</a:t>
            </a:r>
            <a:endParaRPr lang="ru-RU" b="1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chemeClr val="bg1"/>
                </a:solidFill>
              </a:rPr>
              <a:t>5) Barclay de </a:t>
            </a:r>
            <a:r>
              <a:rPr lang="en-US" b="1" dirty="0" err="1">
                <a:solidFill>
                  <a:schemeClr val="bg1"/>
                </a:solidFill>
              </a:rPr>
              <a:t>Tolly</a:t>
            </a:r>
            <a:endParaRPr lang="ru-RU" b="1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chemeClr val="bg1"/>
                </a:solidFill>
              </a:rPr>
              <a:t>6) General </a:t>
            </a:r>
            <a:r>
              <a:rPr lang="en-US" b="1" dirty="0" err="1">
                <a:solidFill>
                  <a:schemeClr val="bg1"/>
                </a:solidFill>
              </a:rPr>
              <a:t>Kutaisov</a:t>
            </a:r>
            <a:endParaRPr lang="ru-RU" b="1" dirty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a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) the hero of the Battle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b) the Russian town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c) Emperor Napoleon I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d) General Mikhail Kutuzov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e) September 7, 1812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f)Chief of Artillery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en-US" b="1" dirty="0">
                <a:solidFill>
                  <a:schemeClr val="accent4">
                    <a:lumMod val="50000"/>
                  </a:schemeClr>
                </a:solidFill>
              </a:rPr>
            </a:b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5000636"/>
            <a:ext cx="250982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Ответы: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4400" i="1" dirty="0">
                <a:solidFill>
                  <a:schemeClr val="bg1"/>
                </a:solidFill>
              </a:rPr>
              <a:t>1) e</a:t>
            </a:r>
            <a:endParaRPr lang="ru-RU" sz="44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4400" i="1" dirty="0">
                <a:solidFill>
                  <a:schemeClr val="bg1"/>
                </a:solidFill>
              </a:rPr>
              <a:t>2) d</a:t>
            </a:r>
            <a:endParaRPr lang="ru-RU" sz="44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4400" i="1" dirty="0">
                <a:solidFill>
                  <a:schemeClr val="bg1"/>
                </a:solidFill>
              </a:rPr>
              <a:t>3) c</a:t>
            </a:r>
            <a:endParaRPr lang="ru-RU" sz="44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4400" i="1" dirty="0">
                <a:solidFill>
                  <a:schemeClr val="bg1"/>
                </a:solidFill>
              </a:rPr>
              <a:t>4) b </a:t>
            </a:r>
            <a:endParaRPr lang="ru-RU" sz="44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4400" i="1" dirty="0">
                <a:solidFill>
                  <a:schemeClr val="bg1"/>
                </a:solidFill>
              </a:rPr>
              <a:t>5) a</a:t>
            </a:r>
            <a:endParaRPr lang="ru-RU" sz="44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4400" i="1" dirty="0">
                <a:solidFill>
                  <a:schemeClr val="bg1"/>
                </a:solidFill>
              </a:rPr>
              <a:t>6) f</a:t>
            </a:r>
            <a:endParaRPr lang="ru-RU" sz="44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4400" i="1" dirty="0">
                <a:solidFill>
                  <a:schemeClr val="bg1"/>
                </a:solidFill>
              </a:rPr>
              <a:t> </a:t>
            </a:r>
            <a:endParaRPr lang="ru-RU" sz="44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>
                <a:solidFill>
                  <a:schemeClr val="bg1"/>
                </a:solidFill>
              </a:rPr>
              <a:t> </a:t>
            </a:r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19457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571612"/>
            <a:ext cx="447199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10729" y="1600200"/>
            <a:ext cx="5522541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Make as many new words as you can from: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4800" b="1" u="sng" dirty="0" smtClean="0">
                <a:solidFill>
                  <a:schemeClr val="bg1"/>
                </a:solidFill>
              </a:rPr>
              <a:t>The Battle </a:t>
            </a:r>
            <a:r>
              <a:rPr lang="en-US" sz="4800" b="1" u="sng" dirty="0">
                <a:solidFill>
                  <a:schemeClr val="bg1"/>
                </a:solidFill>
              </a:rPr>
              <a:t>of Borodino</a:t>
            </a:r>
            <a:endParaRPr lang="ru-RU" sz="4800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786058"/>
            <a:ext cx="5715000" cy="3357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Let’s count your points!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45015" y="1600200"/>
            <a:ext cx="705397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</a:rPr>
              <a:t>Try to guess!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the Battle of </a:t>
            </a:r>
            <a:r>
              <a:rPr lang="en-US" sz="4800" dirty="0" err="1" smtClean="0">
                <a:solidFill>
                  <a:schemeClr val="bg1"/>
                </a:solidFill>
              </a:rPr>
              <a:t>Tarutino</a:t>
            </a:r>
            <a:endParaRPr lang="en-US" sz="4800" dirty="0" smtClean="0">
              <a:solidFill>
                <a:schemeClr val="bg1"/>
              </a:solidFill>
            </a:endParaRPr>
          </a:p>
          <a:p>
            <a:r>
              <a:rPr lang="en-US" sz="4800" dirty="0">
                <a:solidFill>
                  <a:schemeClr val="bg1"/>
                </a:solidFill>
              </a:rPr>
              <a:t>the Battle of </a:t>
            </a:r>
            <a:r>
              <a:rPr lang="en-US" sz="4800" dirty="0" err="1" smtClean="0">
                <a:solidFill>
                  <a:schemeClr val="bg1"/>
                </a:solidFill>
              </a:rPr>
              <a:t>Vyazma</a:t>
            </a:r>
            <a:endParaRPr lang="en-US" sz="4800" dirty="0" smtClean="0">
              <a:solidFill>
                <a:schemeClr val="bg1"/>
              </a:solidFill>
            </a:endParaRPr>
          </a:p>
          <a:p>
            <a:r>
              <a:rPr lang="en-US" sz="4800" dirty="0">
                <a:solidFill>
                  <a:schemeClr val="bg1"/>
                </a:solidFill>
              </a:rPr>
              <a:t>the Battle of </a:t>
            </a:r>
            <a:r>
              <a:rPr lang="en-US" sz="4800" dirty="0" err="1" smtClean="0">
                <a:solidFill>
                  <a:schemeClr val="bg1"/>
                </a:solidFill>
              </a:rPr>
              <a:t>Amstetten</a:t>
            </a:r>
            <a:endParaRPr lang="en-US" sz="4800" dirty="0" smtClean="0">
              <a:solidFill>
                <a:schemeClr val="bg1"/>
              </a:solidFill>
            </a:endParaRPr>
          </a:p>
          <a:p>
            <a:r>
              <a:rPr lang="en-US" sz="4800" dirty="0">
                <a:solidFill>
                  <a:schemeClr val="bg1"/>
                </a:solidFill>
              </a:rPr>
              <a:t>the Battle of Borodino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</a:rPr>
              <a:t>the Battle of Borodino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57362" y="1992312"/>
            <a:ext cx="562927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1"/>
                </a:solidFill>
              </a:rPr>
              <a:t>Our tasks.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To know </a:t>
            </a:r>
            <a:r>
              <a:rPr lang="en-US" sz="4000" dirty="0">
                <a:solidFill>
                  <a:schemeClr val="bg1"/>
                </a:solidFill>
              </a:rPr>
              <a:t>a lot about that great </a:t>
            </a:r>
            <a:r>
              <a:rPr lang="en-US" sz="4000" dirty="0" smtClean="0">
                <a:solidFill>
                  <a:schemeClr val="bg1"/>
                </a:solidFill>
              </a:rPr>
              <a:t>battle. </a:t>
            </a:r>
          </a:p>
          <a:p>
            <a:r>
              <a:rPr lang="en-US" sz="4000" dirty="0" smtClean="0">
                <a:solidFill>
                  <a:schemeClr val="bg1"/>
                </a:solidFill>
              </a:rPr>
              <a:t>To show our knowledge </a:t>
            </a:r>
            <a:r>
              <a:rPr lang="en-US" sz="4000" dirty="0">
                <a:solidFill>
                  <a:schemeClr val="bg1"/>
                </a:solidFill>
              </a:rPr>
              <a:t>about the battle and its </a:t>
            </a:r>
            <a:r>
              <a:rPr lang="en-US" sz="4000" dirty="0" smtClean="0">
                <a:solidFill>
                  <a:schemeClr val="bg1"/>
                </a:solidFill>
              </a:rPr>
              <a:t>heroes.</a:t>
            </a:r>
            <a:endParaRPr lang="en-US" sz="4000" dirty="0">
              <a:solidFill>
                <a:schemeClr val="bg1"/>
              </a:solidFill>
            </a:endParaRPr>
          </a:p>
          <a:p>
            <a:r>
              <a:rPr lang="en-US" sz="4000" dirty="0" smtClean="0">
                <a:solidFill>
                  <a:schemeClr val="bg1"/>
                </a:solidFill>
              </a:rPr>
              <a:t>To have a good time.</a:t>
            </a:r>
            <a:endParaRPr lang="ru-RU" sz="4000" dirty="0">
              <a:solidFill>
                <a:schemeClr val="bg1"/>
              </a:solidFill>
            </a:endParaRPr>
          </a:p>
          <a:p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New words.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94938"/>
          </a:xfrm>
        </p:spPr>
        <p:txBody>
          <a:bodyPr>
            <a:noAutofit/>
          </a:bodyPr>
          <a:lstStyle/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THE BATTLE OF BORODINO </a:t>
            </a:r>
            <a:r>
              <a:rPr lang="ru-RU" sz="1400" dirty="0" smtClean="0">
                <a:solidFill>
                  <a:schemeClr val="bg1"/>
                </a:solidFill>
              </a:rPr>
              <a:t> - Бородинская битва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 FRENCH INVASION</a:t>
            </a:r>
            <a:r>
              <a:rPr lang="ru-RU" sz="1400" dirty="0" smtClean="0">
                <a:solidFill>
                  <a:schemeClr val="bg1"/>
                </a:solidFill>
              </a:rPr>
              <a:t> – Французское вторжение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 CASUALTIES</a:t>
            </a:r>
            <a:r>
              <a:rPr lang="ru-RU" sz="1400" dirty="0" smtClean="0">
                <a:solidFill>
                  <a:schemeClr val="bg1"/>
                </a:solidFill>
              </a:rPr>
              <a:t> – жертвы, пострадавшие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EMPEROR NAPOLEON I </a:t>
            </a:r>
            <a:r>
              <a:rPr lang="ru-RU" sz="1400" dirty="0" smtClean="0">
                <a:solidFill>
                  <a:schemeClr val="bg1"/>
                </a:solidFill>
              </a:rPr>
              <a:t> - Император Наполеон Первый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THE IMPERIAL RUSSIAN ARMY </a:t>
            </a:r>
            <a:r>
              <a:rPr lang="ru-RU" sz="1400" dirty="0" smtClean="0">
                <a:solidFill>
                  <a:schemeClr val="bg1"/>
                </a:solidFill>
              </a:rPr>
              <a:t> - 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MOZHAYSK</a:t>
            </a:r>
            <a:r>
              <a:rPr lang="ru-RU" sz="1400" dirty="0" smtClean="0">
                <a:solidFill>
                  <a:schemeClr val="bg1"/>
                </a:solidFill>
              </a:rPr>
              <a:t> – город Можайск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EVENTUALLY</a:t>
            </a:r>
            <a:r>
              <a:rPr lang="ru-RU" sz="1400" dirty="0" smtClean="0">
                <a:solidFill>
                  <a:schemeClr val="bg1"/>
                </a:solidFill>
              </a:rPr>
              <a:t> -  в конце концов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CAPTURE</a:t>
            </a:r>
            <a:r>
              <a:rPr lang="ru-RU" sz="1400" dirty="0" smtClean="0">
                <a:solidFill>
                  <a:schemeClr val="bg1"/>
                </a:solidFill>
              </a:rPr>
              <a:t> – захватить силой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FAIL</a:t>
            </a:r>
            <a:r>
              <a:rPr lang="ru-RU" sz="1400" dirty="0" smtClean="0">
                <a:solidFill>
                  <a:schemeClr val="bg1"/>
                </a:solidFill>
              </a:rPr>
              <a:t> - 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ru-RU" sz="1400" dirty="0" smtClean="0">
                <a:solidFill>
                  <a:schemeClr val="bg1"/>
                </a:solidFill>
              </a:rPr>
              <a:t>проигрывать, проваливать (дело, экзамен)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TO DESTROY</a:t>
            </a:r>
            <a:r>
              <a:rPr lang="ru-RU" sz="1400" dirty="0" smtClean="0">
                <a:solidFill>
                  <a:schemeClr val="bg1"/>
                </a:solidFill>
              </a:rPr>
              <a:t> - разрушать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TO BE WOUNDED</a:t>
            </a:r>
            <a:r>
              <a:rPr lang="ru-RU" sz="1400" dirty="0" smtClean="0">
                <a:solidFill>
                  <a:schemeClr val="bg1"/>
                </a:solidFill>
              </a:rPr>
              <a:t> – быть раненым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GATHERING AND TRAINING TROOPS</a:t>
            </a:r>
            <a:r>
              <a:rPr lang="ru-RU" sz="1400" dirty="0" smtClean="0">
                <a:solidFill>
                  <a:schemeClr val="bg1"/>
                </a:solidFill>
              </a:rPr>
              <a:t> – собранные и натренированные войска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THE STATE OF EXHAUSTION </a:t>
            </a:r>
            <a:r>
              <a:rPr lang="ru-RU" sz="1400" dirty="0" smtClean="0">
                <a:solidFill>
                  <a:schemeClr val="bg1"/>
                </a:solidFill>
              </a:rPr>
              <a:t>– состояние изнеможения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LACK OF INFORMATION</a:t>
            </a:r>
            <a:r>
              <a:rPr lang="ru-RU" sz="1400" dirty="0" smtClean="0">
                <a:solidFill>
                  <a:schemeClr val="bg1"/>
                </a:solidFill>
              </a:rPr>
              <a:t> – недостаток информации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TO REMAIN</a:t>
            </a:r>
            <a:r>
              <a:rPr lang="ru-RU" sz="1400" dirty="0" smtClean="0">
                <a:solidFill>
                  <a:schemeClr val="bg1"/>
                </a:solidFill>
              </a:rPr>
              <a:t> - оставаться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CONDUCT</a:t>
            </a:r>
            <a:r>
              <a:rPr lang="ru-RU" sz="1400" dirty="0" smtClean="0">
                <a:solidFill>
                  <a:schemeClr val="bg1"/>
                </a:solidFill>
              </a:rPr>
              <a:t> – управлять, вести, проводить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THE NAPOLEON'S IMPERIAL GUARD</a:t>
            </a:r>
            <a:r>
              <a:rPr lang="ru-RU" sz="1400" dirty="0" smtClean="0">
                <a:solidFill>
                  <a:schemeClr val="bg1"/>
                </a:solidFill>
              </a:rPr>
              <a:t> – Императорская Гвардия Наполеона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A PIVOTAL POINT  </a:t>
            </a:r>
            <a:r>
              <a:rPr lang="ru-RU" sz="1400" dirty="0" smtClean="0">
                <a:solidFill>
                  <a:schemeClr val="bg1"/>
                </a:solidFill>
              </a:rPr>
              <a:t>- поворотный пункт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CAMPAIGN</a:t>
            </a:r>
            <a:r>
              <a:rPr lang="ru-RU" sz="1400" dirty="0" smtClean="0">
                <a:solidFill>
                  <a:schemeClr val="bg1"/>
                </a:solidFill>
              </a:rPr>
              <a:t> - кампания</a:t>
            </a:r>
            <a:endParaRPr lang="en-US" sz="1400" dirty="0" smtClean="0">
              <a:solidFill>
                <a:schemeClr val="bg1"/>
              </a:solidFill>
            </a:endParaRPr>
          </a:p>
          <a:p>
            <a:pPr marL="971550" lvl="1" indent="-514350">
              <a:buFont typeface="+mj-lt"/>
              <a:buAutoNum type="arabicPeriod"/>
            </a:pPr>
            <a:r>
              <a:rPr lang="en-US" sz="1400" dirty="0" smtClean="0">
                <a:solidFill>
                  <a:schemeClr val="bg1"/>
                </a:solidFill>
              </a:rPr>
              <a:t>OFFENSIVE ACTION </a:t>
            </a:r>
            <a:r>
              <a:rPr lang="ru-RU" sz="1400" dirty="0" smtClean="0">
                <a:solidFill>
                  <a:schemeClr val="bg1"/>
                </a:solidFill>
              </a:rPr>
              <a:t> - наступательные действия</a:t>
            </a:r>
          </a:p>
          <a:p>
            <a:pPr marL="651510" indent="-514350">
              <a:buFont typeface="+mj-lt"/>
              <a:buAutoNum type="arabicPeriod"/>
            </a:pPr>
            <a:endParaRPr lang="ru-RU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22260" y="1600200"/>
            <a:ext cx="330847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571612"/>
            <a:ext cx="357190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73558" y="1600200"/>
            <a:ext cx="6596883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42371" y="1600200"/>
            <a:ext cx="705925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152</TotalTime>
  <Words>293</Words>
  <Application>Microsoft Office PowerPoint</Application>
  <PresentationFormat>Экран (4:3)</PresentationFormat>
  <Paragraphs>72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The Great Battle</vt:lpstr>
      <vt:lpstr>Слайд 2</vt:lpstr>
      <vt:lpstr>Try to guess!</vt:lpstr>
      <vt:lpstr>the Battle of Borodino</vt:lpstr>
      <vt:lpstr>Our tasks.</vt:lpstr>
      <vt:lpstr>New words.</vt:lpstr>
      <vt:lpstr>Слайд 7</vt:lpstr>
      <vt:lpstr>Слайд 8</vt:lpstr>
      <vt:lpstr>Слайд 9</vt:lpstr>
      <vt:lpstr>Слайд 10</vt:lpstr>
      <vt:lpstr>Слайд 11</vt:lpstr>
      <vt:lpstr>Слайд 12</vt:lpstr>
      <vt:lpstr>Barclay de Tolly </vt:lpstr>
      <vt:lpstr>Слайд 14</vt:lpstr>
      <vt:lpstr> Bagration </vt:lpstr>
      <vt:lpstr>Слайд 16</vt:lpstr>
      <vt:lpstr>Mikhail Andreyevich Miloradovich </vt:lpstr>
      <vt:lpstr>Match the columns.  </vt:lpstr>
      <vt:lpstr>Ответы:</vt:lpstr>
      <vt:lpstr> Make as many new words as you can from:  </vt:lpstr>
      <vt:lpstr>Let’s count your points!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Borodino the 200th anniversary</dc:title>
  <dc:creator>Сергей</dc:creator>
  <cp:lastModifiedBy>Сергей</cp:lastModifiedBy>
  <cp:revision>17</cp:revision>
  <dcterms:created xsi:type="dcterms:W3CDTF">2012-06-12T18:29:31Z</dcterms:created>
  <dcterms:modified xsi:type="dcterms:W3CDTF">2012-07-04T06:25:45Z</dcterms:modified>
</cp:coreProperties>
</file>