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1D1AF-41E3-4E8B-A381-ACCF88BADF92}" type="datetimeFigureOut">
              <a:rPr lang="ru-RU" smtClean="0"/>
              <a:pPr/>
              <a:t>01.09.2012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91864-1697-46AF-A54D-C04B95CE4EA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zealot.h1.ru/" TargetMode="External"/><Relationship Id="rId2" Type="http://schemas.openxmlformats.org/officeDocument/2006/relationships/hyperlink" Target="http://gorod.crimea.ed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askrashkirus.ru/russkogo-soldata-raskraska.html" TargetMode="External"/><Relationship Id="rId4" Type="http://schemas.openxmlformats.org/officeDocument/2006/relationships/hyperlink" Target="http://army.armor.kiev.ua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201622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Russian history year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200 years of Borodino Battle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3886200"/>
            <a:ext cx="3776464" cy="1631032"/>
          </a:xfrm>
        </p:spPr>
        <p:txBody>
          <a:bodyPr>
            <a:normAutofit/>
          </a:bodyPr>
          <a:lstStyle/>
          <a:p>
            <a:r>
              <a:rPr lang="ru-RU" dirty="0" smtClean="0"/>
              <a:t>Форма русских солдат в войне 1812 года</a:t>
            </a:r>
            <a:endParaRPr lang="ru-RU" dirty="0"/>
          </a:p>
        </p:txBody>
      </p:sp>
      <p:pic>
        <p:nvPicPr>
          <p:cNvPr id="5122" name="Picture 2" descr="Картинка 7 из 50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924944"/>
            <a:ext cx="2227650" cy="2962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Униформа русской кавалерии 1812 </a:t>
            </a:r>
            <a:r>
              <a:rPr lang="ru-RU" sz="2700" b="1" dirty="0" smtClean="0"/>
              <a:t>года. Гусары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Содержимое 3" descr="uni-gusar-3-1.gif (9980 bytes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4"/>
            <a:ext cx="1371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3140968"/>
            <a:ext cx="3096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Лейб-гвардии Гусарский полк</a:t>
            </a:r>
            <a:endParaRPr lang="ru-RU" sz="1600" dirty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uni-gusar-3-9.jpg (8491 bytes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764704"/>
            <a:ext cx="1367622" cy="239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860032" y="3356992"/>
            <a:ext cx="28803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Мариупольский полк</a:t>
            </a:r>
            <a:endParaRPr lang="ru-RU" sz="1600" dirty="0"/>
          </a:p>
        </p:txBody>
      </p:sp>
      <p:pic>
        <p:nvPicPr>
          <p:cNvPr id="12" name="Рисунок 11" descr="uni-gusar-3-93.jpg (6126 bytes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573016"/>
            <a:ext cx="1367622" cy="238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987824" y="6198990"/>
            <a:ext cx="23042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Сумской </a:t>
            </a:r>
            <a:r>
              <a:rPr lang="ru-RU" sz="1600" b="1" dirty="0" smtClean="0"/>
              <a:t>полк</a:t>
            </a:r>
            <a:endParaRPr lang="ru-RU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/>
              <a:t>Униформа русской кавалерии 1812 года. Гусары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uni-gusar-3-2.gif (7678 bytes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212976"/>
            <a:ext cx="13335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75856" y="6102588"/>
            <a:ext cx="2956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Александрийский  полк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uni-gusar-3-3.gif (8491 bytes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052736"/>
            <a:ext cx="1367622" cy="245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43608" y="3933056"/>
            <a:ext cx="21602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Ахтырский   полк</a:t>
            </a:r>
            <a:endParaRPr lang="ru-RU" dirty="0"/>
          </a:p>
        </p:txBody>
      </p:sp>
      <p:pic>
        <p:nvPicPr>
          <p:cNvPr id="8" name="Рисунок 7" descr="uni-gusar-3-7.jpg (7018 bytes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124744"/>
            <a:ext cx="1297284" cy="2371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444208" y="3982998"/>
            <a:ext cx="2448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Лубенский полк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Пехота</a:t>
            </a:r>
            <a:endParaRPr lang="ru-RU" dirty="0"/>
          </a:p>
        </p:txBody>
      </p:sp>
      <p:pic>
        <p:nvPicPr>
          <p:cNvPr id="4" name="Содержимое 3" descr="Рядовой и штаб-офицер лейб-гвардии Преображенского полк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313184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504" y="5275658"/>
            <a:ext cx="28083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Преображенский полк</a:t>
            </a:r>
            <a:endParaRPr lang="ru-RU" sz="1600" dirty="0"/>
          </a:p>
        </p:txBody>
      </p:sp>
      <p:pic>
        <p:nvPicPr>
          <p:cNvPr id="6" name="Рисунок 5" descr="4. ОБЕР-ОФИЦЕР И РЯДОВОЙ ЛЕЙБ-ГВАРДИИ ЛИТОВСКОГО ПОЛ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196752"/>
            <a:ext cx="302433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83968" y="5532621"/>
            <a:ext cx="30243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Литовский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полк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Пехота</a:t>
            </a:r>
            <a:endParaRPr lang="ru-RU" dirty="0"/>
          </a:p>
        </p:txBody>
      </p:sp>
      <p:pic>
        <p:nvPicPr>
          <p:cNvPr id="4" name="Содержимое 3" descr="11. УНТЕР-ОФИЦЕР ЛИБАВСКОГО ПЕХОТНОГО ПОЛК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244827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-156120"/>
            <a:ext cx="18473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157192"/>
            <a:ext cx="324036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ЛИБАВСКИЙ  ПЕХОТНЫЙ  ПОЛК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13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8" name="Рисунок 7" descr="17. ШТАБ-ОФИЦЕР И УНТЕР-ОФИЦЕР ЛЕЙБ-ГВАРДИИ ЕГЕРСКОГО ПОЛ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84784"/>
            <a:ext cx="2718571" cy="362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-256148"/>
            <a:ext cx="184731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5445224"/>
            <a:ext cx="42660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ШТАБ-ОФИЦЕР И УНТЕР-ОФИЦЕР ЛЕЙБ-ГВАРДИИ ЕГЕРСКОГО ПОЛКА</a:t>
            </a:r>
            <a:endParaRPr lang="ru-RU" sz="14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Список использованных ресурсов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gorod.crimea.edu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zealot.h1.ru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army.armor.kiev.ua</a:t>
            </a:r>
            <a:endParaRPr lang="ru-RU" dirty="0" smtClean="0"/>
          </a:p>
          <a:p>
            <a:r>
              <a:rPr lang="en-US" u="sng" smtClean="0">
                <a:hlinkClick r:id="rId5"/>
              </a:rPr>
              <a:t>raskrashkirus.ru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64</Words>
  <Application>Microsoft Office PowerPoint</Application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The Russian history year 200 years of Borodino Battle  </vt:lpstr>
      <vt:lpstr>Униформа русской кавалерии 1812 года. Гусары </vt:lpstr>
      <vt:lpstr>Униформа русской кавалерии 1812 года. Гусары </vt:lpstr>
      <vt:lpstr>Пехота</vt:lpstr>
      <vt:lpstr>Пехота</vt:lpstr>
      <vt:lpstr>Список использованных ресурсов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Russian history year</dc:title>
  <dc:creator>Customer</dc:creator>
  <cp:lastModifiedBy>Customer</cp:lastModifiedBy>
  <cp:revision>7</cp:revision>
  <dcterms:created xsi:type="dcterms:W3CDTF">2012-08-30T18:26:09Z</dcterms:created>
  <dcterms:modified xsi:type="dcterms:W3CDTF">2012-09-01T18:36:50Z</dcterms:modified>
</cp:coreProperties>
</file>