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8FD97AE-69C3-48DC-B686-4E72841CCF18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319CCD-C714-4549-B418-6D15760FCD7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00038"/>
            <a:ext cx="791527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0"/>
            <a:ext cx="7934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643866" cy="683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3813"/>
            <a:ext cx="657225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4763"/>
            <a:ext cx="81915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74" y="214290"/>
            <a:ext cx="8729649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0875" y="571480"/>
            <a:ext cx="9325749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-466725"/>
            <a:ext cx="7439025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00038"/>
            <a:ext cx="791527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" y="0"/>
            <a:ext cx="7829550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025" y="671513"/>
            <a:ext cx="72199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319088"/>
            <a:ext cx="760095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666750"/>
            <a:ext cx="62198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285750"/>
            <a:ext cx="827722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0"/>
            <a:ext cx="8858250" cy="703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-304800"/>
            <a:ext cx="798195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2012-06-13T14:40:56Z</dcterms:created>
  <dcterms:modified xsi:type="dcterms:W3CDTF">2012-06-13T14:52:13Z</dcterms:modified>
</cp:coreProperties>
</file>