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F228FAB-E45D-4D67-B6CA-72756F36948F}" type="datetimeFigureOut">
              <a:rPr lang="ru-RU" smtClean="0"/>
              <a:pPr/>
              <a:t>13.06.2012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33B3D05-C96B-4F66-AED5-B595D3DAE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228FAB-E45D-4D67-B6CA-72756F36948F}" type="datetimeFigureOut">
              <a:rPr lang="ru-RU" smtClean="0"/>
              <a:pPr/>
              <a:t>13.06.2012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3B3D05-C96B-4F66-AED5-B595D3DAE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F228FAB-E45D-4D67-B6CA-72756F36948F}" type="datetimeFigureOut">
              <a:rPr lang="ru-RU" smtClean="0"/>
              <a:pPr/>
              <a:t>13.06.2012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33B3D05-C96B-4F66-AED5-B595D3DAE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228FAB-E45D-4D67-B6CA-72756F36948F}" type="datetimeFigureOut">
              <a:rPr lang="ru-RU" smtClean="0"/>
              <a:pPr/>
              <a:t>13.06.2012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3B3D05-C96B-4F66-AED5-B595D3DAE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F228FAB-E45D-4D67-B6CA-72756F36948F}" type="datetimeFigureOut">
              <a:rPr lang="ru-RU" smtClean="0"/>
              <a:pPr/>
              <a:t>13.06.2012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33B3D05-C96B-4F66-AED5-B595D3DAE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228FAB-E45D-4D67-B6CA-72756F36948F}" type="datetimeFigureOut">
              <a:rPr lang="ru-RU" smtClean="0"/>
              <a:pPr/>
              <a:t>13.06.2012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3B3D05-C96B-4F66-AED5-B595D3DAE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228FAB-E45D-4D67-B6CA-72756F36948F}" type="datetimeFigureOut">
              <a:rPr lang="ru-RU" smtClean="0"/>
              <a:pPr/>
              <a:t>13.06.2012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3B3D05-C96B-4F66-AED5-B595D3DAE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228FAB-E45D-4D67-B6CA-72756F36948F}" type="datetimeFigureOut">
              <a:rPr lang="ru-RU" smtClean="0"/>
              <a:pPr/>
              <a:t>13.06.2012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3B3D05-C96B-4F66-AED5-B595D3DAE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F228FAB-E45D-4D67-B6CA-72756F36948F}" type="datetimeFigureOut">
              <a:rPr lang="ru-RU" smtClean="0"/>
              <a:pPr/>
              <a:t>13.06.2012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3B3D05-C96B-4F66-AED5-B595D3DAE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228FAB-E45D-4D67-B6CA-72756F36948F}" type="datetimeFigureOut">
              <a:rPr lang="ru-RU" smtClean="0"/>
              <a:pPr/>
              <a:t>13.06.2012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3B3D05-C96B-4F66-AED5-B595D3DAE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228FAB-E45D-4D67-B6CA-72756F36948F}" type="datetimeFigureOut">
              <a:rPr lang="ru-RU" smtClean="0"/>
              <a:pPr/>
              <a:t>13.06.2012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3B3D05-C96B-4F66-AED5-B595D3DAE7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F228FAB-E45D-4D67-B6CA-72756F36948F}" type="datetimeFigureOut">
              <a:rPr lang="ru-RU" smtClean="0"/>
              <a:pPr/>
              <a:t>13.06.2012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33B3D05-C96B-4F66-AED5-B595D3DAE7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-132795"/>
            <a:ext cx="6715172" cy="6990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86808" cy="6325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1025" y="1981200"/>
            <a:ext cx="798195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-1"/>
            <a:ext cx="8501090" cy="6415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8263199" cy="5691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825" y="447675"/>
            <a:ext cx="8134350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588" y="719138"/>
            <a:ext cx="8124825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57166"/>
            <a:ext cx="7200950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</TotalTime>
  <Words>0</Words>
  <Application>Microsoft Office PowerPoint</Application>
  <PresentationFormat>Экран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</cp:revision>
  <dcterms:created xsi:type="dcterms:W3CDTF">2012-06-13T14:16:14Z</dcterms:created>
  <dcterms:modified xsi:type="dcterms:W3CDTF">2012-06-13T14:23:42Z</dcterms:modified>
</cp:coreProperties>
</file>