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2336-F0FF-40F4-ACB1-AD9BDDA9FAB6}" type="datetimeFigureOut">
              <a:rPr lang="ru-RU" smtClean="0"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43942-7A21-4CBA-A1A1-E9A590BEF7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828675"/>
            <a:ext cx="842962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-214338"/>
            <a:ext cx="5514975" cy="737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3" y="671513"/>
            <a:ext cx="8258175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550" y="152400"/>
            <a:ext cx="79629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619125"/>
            <a:ext cx="8715375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42863"/>
            <a:ext cx="7162800" cy="67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762000"/>
            <a:ext cx="8001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90011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563" y="609600"/>
            <a:ext cx="776287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8713" y="147638"/>
            <a:ext cx="6886575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9738" y="300038"/>
            <a:ext cx="5724525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223838"/>
            <a:ext cx="6029325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4450" y="247650"/>
            <a:ext cx="6515100" cy="636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2113" y="381000"/>
            <a:ext cx="581977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2012-06-13T13:47:35Z</dcterms:created>
  <dcterms:modified xsi:type="dcterms:W3CDTF">2012-06-13T13:57:02Z</dcterms:modified>
</cp:coreProperties>
</file>