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20" y="-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08CBE7E-C2AD-45C3-90E3-2A34A27A0C5E}" type="datetimeFigureOut">
              <a:rPr lang="ru-RU"/>
              <a:pPr/>
              <a:t>18.12.2011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782A93-24BA-45FE-B6B5-9EBD7F7C779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B7AC5A-C885-4737-AAE9-A661A838E9BF}" type="datetimeFigureOut">
              <a:rPr lang="ru-RU"/>
              <a:pPr/>
              <a:t>18.12.2011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6BAE3A-FF61-4959-8B4D-7154C6058A0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02C12A7-6198-4AF7-947E-11371B58E74C}" type="datetimeFigureOut">
              <a:rPr lang="ru-RU"/>
              <a:pPr/>
              <a:t>18.12.2011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59AF16-CEC8-44A5-B029-28DFB41CD44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03012A7-A14B-4267-9C2B-26D4FAF4C800}" type="datetimeFigureOut">
              <a:rPr lang="ru-RU"/>
              <a:pPr/>
              <a:t>18.12.2011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63C1EB-8597-45E5-A301-A73BBA68C5E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F7090F9-07A6-4C02-92BC-89E3D3FF53B4}" type="datetimeFigureOut">
              <a:rPr lang="ru-RU"/>
              <a:pPr/>
              <a:t>18.12.2011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74EB16-117E-4EA0-A724-7CE52673EAD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EC52FC7-1851-4E14-8D28-2604AF167E5F}" type="datetimeFigureOut">
              <a:rPr lang="ru-RU"/>
              <a:pPr/>
              <a:t>18.12.2011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0750E-88BE-4DEF-A453-E6D9BB66BF9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7758667-F244-40A2-92DD-7BBA715C82FB}" type="datetimeFigureOut">
              <a:rPr lang="ru-RU"/>
              <a:pPr/>
              <a:t>18.12.2011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22FAAE-0422-47DF-A0A0-4D19262FE82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60FAE07-9B9B-4816-BF31-315C64D9AB00}" type="datetimeFigureOut">
              <a:rPr lang="ru-RU"/>
              <a:pPr/>
              <a:t>18.12.2011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DB91C5-553C-43F7-8E21-944C643112E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81D58E-AA8A-4967-ADE0-800A628106EB}" type="datetimeFigureOut">
              <a:rPr lang="ru-RU"/>
              <a:pPr/>
              <a:t>18.12.2011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F8E5FB-8AC8-4644-85E4-A758413AAF0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051AB3E-911D-4497-9EBE-6C53FAAA92FF}" type="datetimeFigureOut">
              <a:rPr lang="ru-RU"/>
              <a:pPr/>
              <a:t>18.12.2011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5B1B04-4315-41E8-8F08-B02D7CB7208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5991C7-9256-455B-A232-FEA8A46CD4AE}" type="datetimeFigureOut">
              <a:rPr lang="ru-RU"/>
              <a:pPr/>
              <a:t>18.12.2011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828663-99E8-46C8-904F-10AED70F85E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5C8384BA-93E3-4DE8-934D-98267FE2A78E}" type="datetimeFigureOut">
              <a:rPr lang="ru-RU"/>
              <a:pPr/>
              <a:t>18.12.2011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81F93974-E0F4-46CF-8BC4-3BCA5FE997F4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2" r:id="rId2"/>
    <p:sldLayoutId id="2147483681" r:id="rId3"/>
    <p:sldLayoutId id="2147483680" r:id="rId4"/>
    <p:sldLayoutId id="2147483679" r:id="rId5"/>
    <p:sldLayoutId id="2147483678" r:id="rId6"/>
    <p:sldLayoutId id="2147483677" r:id="rId7"/>
    <p:sldLayoutId id="2147483676" r:id="rId8"/>
    <p:sldLayoutId id="2147483675" r:id="rId9"/>
    <p:sldLayoutId id="2147483674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/>
          </p:nvPr>
        </p:nvSpPr>
        <p:spPr>
          <a:xfrm>
            <a:off x="5357813" y="0"/>
            <a:ext cx="3786187" cy="6858000"/>
          </a:xfrm>
        </p:spPr>
        <p:txBody>
          <a:bodyPr/>
          <a:lstStyle/>
          <a:p>
            <a:pPr eaLnBrk="1" hangingPunct="1"/>
            <a:r>
              <a:rPr lang="en-US" sz="4000" smtClean="0">
                <a:solidFill>
                  <a:srgbClr val="31859C"/>
                </a:solidFill>
              </a:rPr>
              <a:t>Charles Darwin is a British naturalist who achieved lasting fame as originator of the theory of evolution through natural selection</a:t>
            </a:r>
            <a:endParaRPr lang="ru-RU" sz="4000" smtClean="0">
              <a:solidFill>
                <a:srgbClr val="31859C"/>
              </a:solidFill>
            </a:endParaRPr>
          </a:p>
        </p:txBody>
      </p:sp>
      <p:pic>
        <p:nvPicPr>
          <p:cNvPr id="13314" name="Рисунок 3" descr="437px-Charles_Darwin_188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54292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>
          <a:xfrm>
            <a:off x="2571750" y="571500"/>
            <a:ext cx="4000500" cy="3654425"/>
          </a:xfrm>
        </p:spPr>
        <p:txBody>
          <a:bodyPr/>
          <a:lstStyle/>
          <a:p>
            <a:pPr eaLnBrk="1" hangingPunct="1"/>
            <a:r>
              <a:rPr lang="en-US" sz="2800" smtClean="0">
                <a:solidFill>
                  <a:srgbClr val="31859C"/>
                </a:solidFill>
              </a:rPr>
              <a:t>Charles Robert Darwin was </a:t>
            </a:r>
            <a:r>
              <a:rPr lang="en-US" sz="2400" smtClean="0">
                <a:solidFill>
                  <a:srgbClr val="31859C"/>
                </a:solidFill>
              </a:rPr>
              <a:t>born </a:t>
            </a:r>
            <a:r>
              <a:rPr lang="en-US" sz="2800" smtClean="0">
                <a:solidFill>
                  <a:srgbClr val="31859C"/>
                </a:solidFill>
              </a:rPr>
              <a:t>on February 12, 1809 in Shrewsbury, England. He was the fifth child and the second son of Robert Darwin and Susannah Wedgwood.</a:t>
            </a:r>
            <a:r>
              <a:rPr lang="ru-RU" sz="4000" smtClean="0"/>
              <a:t/>
            </a:r>
            <a:br>
              <a:rPr lang="ru-RU" sz="4000" smtClean="0"/>
            </a:br>
            <a:endParaRPr lang="ru-RU" sz="4000" smtClean="0"/>
          </a:p>
        </p:txBody>
      </p:sp>
      <p:pic>
        <p:nvPicPr>
          <p:cNvPr id="14338" name="Содержимое 3" descr="life_themount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686050" y="4208463"/>
            <a:ext cx="3957638" cy="2506662"/>
          </a:xfrm>
        </p:spPr>
      </p:pic>
      <p:pic>
        <p:nvPicPr>
          <p:cNvPr id="14339" name="Рисунок 4" descr="Robert_Darwin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500313" cy="328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Рисунок 5" descr="мама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643688" y="0"/>
            <a:ext cx="2500312" cy="328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Рисунок 1" descr="Charles_Darwin_1816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82123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4857750" y="877888"/>
            <a:ext cx="4286250" cy="3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buFontTx/>
              <a:buChar char="•"/>
            </a:pPr>
            <a:r>
              <a:rPr lang="en-US" sz="3200">
                <a:solidFill>
                  <a:srgbClr val="376092"/>
                </a:solidFill>
                <a:ea typeface="Calibri" pitchFamily="34" charset="0"/>
                <a:cs typeface="Arial" charset="0"/>
              </a:rPr>
              <a:t>As a boy, Charles collected all kinds of things: minerals, bird’s eggs, insects. He carried out chemical experiments in the school garden. His nickname was  “Gas”.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Рисунок 1" descr="Emma_Darwin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214688"/>
            <a:ext cx="3000375" cy="3643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6" name="Рисунок 2" descr="Charles_and_William_Darwin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86500" y="3179763"/>
            <a:ext cx="2857500" cy="3678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3000375" y="3089275"/>
            <a:ext cx="3214688" cy="374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2000">
                <a:solidFill>
                  <a:srgbClr val="376092"/>
                </a:solidFill>
                <a:ea typeface="Calibri" pitchFamily="34" charset="0"/>
                <a:cs typeface="Arial" charset="0"/>
              </a:rPr>
              <a:t>After 3 years of study at Cambridge University he made a voyage round the world. During the 5 year  voyage he studied many different kinds of plants and animals. </a:t>
            </a:r>
          </a:p>
          <a:p>
            <a:pPr algn="ctr"/>
            <a:r>
              <a:rPr lang="en-US" sz="2000">
                <a:solidFill>
                  <a:srgbClr val="376092"/>
                </a:solidFill>
                <a:ea typeface="Calibri" pitchFamily="34" charset="0"/>
                <a:cs typeface="Arial" charset="0"/>
              </a:rPr>
              <a:t>On 29 January1839 Darwin and his cousin Emma Wedgwood were married. The Darwins had ten children. </a:t>
            </a:r>
          </a:p>
        </p:txBody>
      </p:sp>
      <p:pic>
        <p:nvPicPr>
          <p:cNvPr id="16388" name="Рисунок 4" descr="800px-Voyage_of_the_Beagle-en.svg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9144000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Рисунок 1" descr="397px-Charles_Darwin_by_G._Richmond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6050"/>
            <a:ext cx="4214813" cy="671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0" name="Рисунок 2" descr="Darwin_s_Theory_Of_Evolution_A_Brief_History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14813" y="3429000"/>
            <a:ext cx="4929187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3857625" y="731838"/>
            <a:ext cx="5286375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4000">
                <a:solidFill>
                  <a:srgbClr val="376092"/>
                </a:solidFill>
                <a:ea typeface="Calibri" pitchFamily="34" charset="0"/>
                <a:cs typeface="Arial" charset="0"/>
              </a:rPr>
              <a:t>Little by little Darwin built up his famous theory.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6350"/>
            <a:ext cx="9001125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4000">
                <a:solidFill>
                  <a:schemeClr val="accent1"/>
                </a:solidFill>
                <a:ea typeface="Calibri" pitchFamily="34" charset="0"/>
                <a:cs typeface="Arial" charset="0"/>
              </a:rPr>
              <a:t>Charles Darwin died on  April 19, 1882 and was buried in Westminster Abbey</a:t>
            </a:r>
            <a:r>
              <a:rPr lang="ru-RU" sz="4000">
                <a:solidFill>
                  <a:schemeClr val="accent1"/>
                </a:solidFill>
                <a:ea typeface="Calibri" pitchFamily="34" charset="0"/>
                <a:cs typeface="Arial" charset="0"/>
              </a:rPr>
              <a:t>.</a:t>
            </a:r>
            <a:endParaRPr lang="en-US" sz="4000">
              <a:solidFill>
                <a:schemeClr val="accent1"/>
              </a:solidFill>
              <a:ea typeface="Calibri" pitchFamily="34" charset="0"/>
              <a:cs typeface="Arial" charset="0"/>
            </a:endParaRPr>
          </a:p>
        </p:txBody>
      </p:sp>
      <p:pic>
        <p:nvPicPr>
          <p:cNvPr id="18434" name="Рисунок 2" descr="Charles-Darwin-author-of--00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" y="2071688"/>
            <a:ext cx="8189913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4"/>
          <p:cNvSpPr>
            <a:spLocks noGrp="1"/>
          </p:cNvSpPr>
          <p:nvPr>
            <p:ph type="title"/>
          </p:nvPr>
        </p:nvSpPr>
        <p:spPr>
          <a:xfrm>
            <a:off x="0" y="260350"/>
            <a:ext cx="8697913" cy="1439863"/>
          </a:xfrm>
        </p:spPr>
        <p:txBody>
          <a:bodyPr/>
          <a:lstStyle/>
          <a:p>
            <a:r>
              <a:rPr lang="en-GB" sz="3200" smtClean="0">
                <a:solidFill>
                  <a:schemeClr val="accent1"/>
                </a:solidFill>
              </a:rPr>
              <a:t>Darwin has been commemorated in the UK with his portrait on the reverse of </a:t>
            </a:r>
            <a:r>
              <a:rPr lang="ru-RU" sz="3200" smtClean="0">
                <a:solidFill>
                  <a:schemeClr val="accent1"/>
                </a:solidFill>
              </a:rPr>
              <a:t/>
            </a:r>
            <a:br>
              <a:rPr lang="ru-RU" sz="3200" smtClean="0">
                <a:solidFill>
                  <a:schemeClr val="accent1"/>
                </a:solidFill>
              </a:rPr>
            </a:br>
            <a:r>
              <a:rPr lang="en-US" sz="3200" smtClean="0">
                <a:solidFill>
                  <a:schemeClr val="accent1"/>
                </a:solidFill>
              </a:rPr>
              <a:t>£10 banknotes</a:t>
            </a:r>
            <a:r>
              <a:rPr lang="ru-RU" sz="3200" smtClean="0">
                <a:solidFill>
                  <a:schemeClr val="accent1"/>
                </a:solidFill>
              </a:rPr>
              <a:t>.</a:t>
            </a:r>
            <a:endParaRPr lang="en-US" sz="3200" smtClean="0">
              <a:solidFill>
                <a:schemeClr val="accent1"/>
              </a:solidFill>
            </a:endParaRPr>
          </a:p>
        </p:txBody>
      </p:sp>
      <p:pic>
        <p:nvPicPr>
          <p:cNvPr id="20486" name="Picture 6" descr="GBP-10-b"/>
          <p:cNvPicPr>
            <a:picLocks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1628775"/>
            <a:ext cx="9144000" cy="52292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0" y="127000"/>
            <a:ext cx="91440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3600">
                <a:solidFill>
                  <a:schemeClr val="accent1"/>
                </a:solidFill>
                <a:ea typeface="Calibri" pitchFamily="34" charset="0"/>
                <a:cs typeface="Arial" charset="0"/>
              </a:rPr>
              <a:t>His theory of evolution opened a new period in the development of biology</a:t>
            </a:r>
            <a:r>
              <a:rPr lang="ru-RU" sz="3600">
                <a:solidFill>
                  <a:schemeClr val="accent1"/>
                </a:solidFill>
                <a:ea typeface="Calibri" pitchFamily="34" charset="0"/>
                <a:cs typeface="Arial" charset="0"/>
              </a:rPr>
              <a:t>.</a:t>
            </a:r>
            <a:endParaRPr lang="en-US" sz="3600">
              <a:solidFill>
                <a:schemeClr val="accent1"/>
              </a:solidFill>
              <a:ea typeface="Calibri" pitchFamily="34" charset="0"/>
              <a:cs typeface="Arial" charset="0"/>
            </a:endParaRPr>
          </a:p>
        </p:txBody>
      </p:sp>
      <p:pic>
        <p:nvPicPr>
          <p:cNvPr id="19458" name="Рисунок 2" descr="inventor-_-darwin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88" y="1325563"/>
            <a:ext cx="6643687" cy="538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1212"/>
          </a:xfrm>
        </p:spPr>
        <p:txBody>
          <a:bodyPr/>
          <a:lstStyle/>
          <a:p>
            <a:r>
              <a:rPr lang="ru-RU" smtClean="0">
                <a:solidFill>
                  <a:schemeClr val="accent1"/>
                </a:solidFill>
              </a:rPr>
              <a:t>Презентацию по теме </a:t>
            </a:r>
            <a:r>
              <a:rPr lang="en-GB" smtClean="0">
                <a:solidFill>
                  <a:schemeClr val="accent1"/>
                </a:solidFill>
              </a:rPr>
              <a:t/>
            </a:r>
            <a:br>
              <a:rPr lang="en-GB" smtClean="0">
                <a:solidFill>
                  <a:schemeClr val="accent1"/>
                </a:solidFill>
              </a:rPr>
            </a:br>
            <a:r>
              <a:rPr lang="ru-RU" smtClean="0">
                <a:solidFill>
                  <a:schemeClr val="accent1"/>
                </a:solidFill>
              </a:rPr>
              <a:t>«</a:t>
            </a:r>
            <a:r>
              <a:rPr lang="en-GB" smtClean="0">
                <a:solidFill>
                  <a:schemeClr val="accent1"/>
                </a:solidFill>
              </a:rPr>
              <a:t>Great Minds</a:t>
            </a:r>
            <a:r>
              <a:rPr lang="ru-RU" smtClean="0">
                <a:solidFill>
                  <a:schemeClr val="accent1"/>
                </a:solidFill>
              </a:rPr>
              <a:t>»</a:t>
            </a:r>
            <a:r>
              <a:rPr lang="en-GB" smtClean="0">
                <a:solidFill>
                  <a:schemeClr val="accent1"/>
                </a:solidFill>
              </a:rPr>
              <a:t/>
            </a:r>
            <a:br>
              <a:rPr lang="en-GB" smtClean="0">
                <a:solidFill>
                  <a:schemeClr val="accent1"/>
                </a:solidFill>
              </a:rPr>
            </a:br>
            <a:r>
              <a:rPr lang="ru-RU" smtClean="0">
                <a:solidFill>
                  <a:schemeClr val="accent1"/>
                </a:solidFill>
              </a:rPr>
              <a:t>подготовила</a:t>
            </a:r>
            <a:br>
              <a:rPr lang="ru-RU" smtClean="0">
                <a:solidFill>
                  <a:schemeClr val="accent1"/>
                </a:solidFill>
              </a:rPr>
            </a:br>
            <a:r>
              <a:rPr lang="ru-RU" smtClean="0">
                <a:solidFill>
                  <a:schemeClr val="accent1"/>
                </a:solidFill>
              </a:rPr>
              <a:t>Виктория Жогина 8«В»</a:t>
            </a:r>
            <a:r>
              <a:rPr lang="en-GB" smtClean="0">
                <a:solidFill>
                  <a:schemeClr val="accent1"/>
                </a:solidFill>
              </a:rPr>
              <a:t/>
            </a:r>
            <a:br>
              <a:rPr lang="en-GB" smtClean="0">
                <a:solidFill>
                  <a:schemeClr val="accent1"/>
                </a:solidFill>
              </a:rPr>
            </a:br>
            <a:endParaRPr lang="ru-RU" smtClean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</TotalTime>
  <Words>178</Words>
  <Application>Microsoft Office PowerPoint</Application>
  <PresentationFormat>Экран (4:3)</PresentationFormat>
  <Paragraphs>10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Тема Office</vt:lpstr>
      <vt:lpstr>Charles Darwin is a British naturalist who achieved lasting fame as originator of the theory of evolution through natural selection</vt:lpstr>
      <vt:lpstr>Charles Robert Darwin was born on February 12, 1809 in Shrewsbury, England. He was the fifth child and the second son of Robert Darwin and Susannah Wedgwood. </vt:lpstr>
      <vt:lpstr>Слайд 3</vt:lpstr>
      <vt:lpstr>Слайд 4</vt:lpstr>
      <vt:lpstr>Слайд 5</vt:lpstr>
      <vt:lpstr>Слайд 6</vt:lpstr>
      <vt:lpstr>Darwin has been commemorated in the UK with his portrait on the reverse of  £10 banknotes.</vt:lpstr>
      <vt:lpstr>Слайд 8</vt:lpstr>
      <vt:lpstr>Презентацию по теме  «Great Minds» подготовила Виктория Жогина 8«В»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Charles Darwin is a well-known scientist.</dc:title>
  <dc:creator>родителям</dc:creator>
  <cp:lastModifiedBy>FuckYouBill</cp:lastModifiedBy>
  <cp:revision>26</cp:revision>
  <dcterms:created xsi:type="dcterms:W3CDTF">2011-12-04T18:53:10Z</dcterms:created>
  <dcterms:modified xsi:type="dcterms:W3CDTF">2011-12-18T19:47:21Z</dcterms:modified>
</cp:coreProperties>
</file>