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89" r:id="rId2"/>
    <p:sldId id="259" r:id="rId3"/>
    <p:sldId id="262" r:id="rId4"/>
    <p:sldId id="264" r:id="rId5"/>
    <p:sldId id="266" r:id="rId6"/>
    <p:sldId id="270" r:id="rId7"/>
    <p:sldId id="272" r:id="rId8"/>
    <p:sldId id="274" r:id="rId9"/>
    <p:sldId id="276" r:id="rId10"/>
    <p:sldId id="278" r:id="rId11"/>
    <p:sldId id="280" r:id="rId12"/>
    <p:sldId id="282" r:id="rId13"/>
    <p:sldId id="284" r:id="rId14"/>
    <p:sldId id="286" r:id="rId15"/>
    <p:sldId id="288" r:id="rId16"/>
    <p:sldId id="268" r:id="rId17"/>
    <p:sldId id="291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33399"/>
    <a:srgbClr val="FFCC00"/>
    <a:srgbClr val="808080"/>
    <a:srgbClr val="777777"/>
    <a:srgbClr val="4D4D4D"/>
    <a:srgbClr val="29292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79" autoAdjust="0"/>
  </p:normalViewPr>
  <p:slideViewPr>
    <p:cSldViewPr snapToGrid="0">
      <p:cViewPr>
        <p:scale>
          <a:sx n="80" d="100"/>
          <a:sy n="80" d="100"/>
        </p:scale>
        <p:origin x="-1272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9728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8752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621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99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4342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2311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8760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124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607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8262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47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82;&#1090;&#1086;%20&#1093;&#1086;&#1095;&#1077;&#1090;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82;&#1086;&#1085;&#1077;&#1094;.mp3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2" Type="http://schemas.openxmlformats.org/officeDocument/2006/relationships/audio" Target="file:///C:\Users\sony\Desktop\halloween%202013\&#1054;&#1058;&#1050;&#1056;&#1067;&#1058;&#1067;&#1049;%20&#1059;&#1056;&#1054;&#1050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.wmf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VideoGetting%20(1)%20(Trimmed)&#1074;&#1077;&#1088;&#1085;&#1086;.mp3" TargetMode="External"/><Relationship Id="rId1" Type="http://schemas.openxmlformats.org/officeDocument/2006/relationships/audio" Target="file:///H:\&#1058;&#1072;&#1085;&#1103;\&#1054;&#1090;&#1082;&#1088;&#1099;&#1090;&#1099;&#1081;%20&#1091;&#1088;&#1086;&#1082;\American%20folklore\&#1050;%20&#1091;&#1088;&#1086;&#1082;&#1091;\&#1082;&#1090;&#1086;%20&#1093;&#1086;&#1095;&#1077;&#1090;%20&#1089;&#1090;&#1072;&#1090;&#1100;\&#1074;&#1086;&#1087;&#1088;&#1086;&#1089;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1981200" y="881063"/>
          <a:ext cx="5181600" cy="509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91" name="Фотография Photo Editor" r:id="rId4" imgW="5180952" imgH="5095238" progId="MSPhotoEd.3">
                  <p:embed/>
                </p:oleObj>
              </mc:Choice>
              <mc:Fallback>
                <p:oleObj name="Фотография Photo Editor" r:id="rId4" imgW="5180952" imgH="5095238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881063"/>
                        <a:ext cx="5181600" cy="509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92" name="кто хочет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538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67" fill="hold"/>
                                        <p:tgtEl>
                                          <p:spTgt spid="286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9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43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44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45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46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5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5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56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0257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0258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59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60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61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62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0263" name="Rectangle 29"/>
          <p:cNvSpPr>
            <a:spLocks noChangeArrowheads="1"/>
          </p:cNvSpPr>
          <p:nvPr/>
        </p:nvSpPr>
        <p:spPr bwMode="auto">
          <a:xfrm>
            <a:off x="6696075" y="191293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64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65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66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67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0268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69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70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71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72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0273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74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75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0276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77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78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10279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0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1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2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3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10284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5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6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7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8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89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0290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305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Johnny Appleseed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3235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228600" y="4802188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36550" y="741363"/>
            <a:ext cx="569436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 is an American cowboy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0300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1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10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103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00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01"/>
                </p:tgtEl>
              </p:cMediaNode>
            </p:audio>
          </p:childTnLst>
        </p:cTn>
      </p:par>
    </p:tnLst>
    <p:bldLst>
      <p:bldP spid="72" grpId="0"/>
      <p:bldP spid="74" grpId="0"/>
      <p:bldP spid="73" grpId="0"/>
      <p:bldP spid="75" grpId="0" animBg="1"/>
      <p:bldP spid="71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67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68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69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70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71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2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6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7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78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79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80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1281" name="Rectangle 29"/>
          <p:cNvSpPr>
            <a:spLocks noChangeArrowheads="1"/>
          </p:cNvSpPr>
          <p:nvPr/>
        </p:nvSpPr>
        <p:spPr bwMode="auto">
          <a:xfrm>
            <a:off x="6696075" y="159861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82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1283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84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85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86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87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1288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89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90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1291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92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93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94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95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1296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97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1298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299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11300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01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02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03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04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11305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06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07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08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09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10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1311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326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217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242888" y="5868988"/>
            <a:ext cx="4267200" cy="989012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3028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Johnny Appleseed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19113"/>
            <a:ext cx="5403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 owned many orchards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1321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22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11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113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21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22"/>
                </p:tgtEl>
              </p:cMediaNode>
            </p:audio>
          </p:childTnLst>
        </p:cTn>
      </p:par>
    </p:tnLst>
    <p:bldLst>
      <p:bldP spid="71" grpId="0"/>
      <p:bldP spid="74" grpId="0"/>
      <p:bldP spid="72" grpId="0"/>
      <p:bldP spid="75" grpId="0" animBg="1"/>
      <p:bldP spid="73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0" y="3729038"/>
            <a:ext cx="9144000" cy="3128962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291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292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293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294" name="AutoShape 7"/>
          <p:cNvSpPr>
            <a:spLocks noChangeArrowheads="1"/>
          </p:cNvSpPr>
          <p:nvPr/>
        </p:nvSpPr>
        <p:spPr bwMode="auto">
          <a:xfrm>
            <a:off x="4660900" y="5816600"/>
            <a:ext cx="4267200" cy="1041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295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6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7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8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9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0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301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02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03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04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2305" name="Rectangle 79"/>
          <p:cNvSpPr>
            <a:spLocks noChangeArrowheads="1"/>
          </p:cNvSpPr>
          <p:nvPr/>
        </p:nvSpPr>
        <p:spPr bwMode="auto">
          <a:xfrm>
            <a:off x="6696075" y="12842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06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2307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08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09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10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11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2312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13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2314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15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16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17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18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2319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2320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12321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22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23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24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25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12326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27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28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29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30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31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2332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549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endParaRPr lang="en-AU" altLang="ru-RU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326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Johnny Appleseed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64075" y="4802188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7" y="5011738"/>
            <a:ext cx="31100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66738"/>
            <a:ext cx="5403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 died fighting for Texas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2342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43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123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123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42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43"/>
                </p:tgtEl>
              </p:cMediaNode>
            </p:audio>
          </p:childTnLst>
        </p:cTn>
      </p:par>
    </p:tnLst>
    <p:bldLst>
      <p:bldP spid="71" grpId="0"/>
      <p:bldP spid="73" grpId="0"/>
      <p:bldP spid="74" grpId="0"/>
      <p:bldP spid="75" grpId="0" animBg="1"/>
      <p:bldP spid="72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15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16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17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18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19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5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26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27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28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3329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3330" name="Rectangle 29"/>
          <p:cNvSpPr>
            <a:spLocks noChangeArrowheads="1"/>
          </p:cNvSpPr>
          <p:nvPr/>
        </p:nvSpPr>
        <p:spPr bwMode="auto">
          <a:xfrm>
            <a:off x="6731000" y="100647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31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32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33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34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35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3336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3337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38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39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40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3341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3342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13343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44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45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46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47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13348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49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50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51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52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53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3354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578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432426" y="5011738"/>
            <a:ext cx="3367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Johnny Appleseed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432425" y="6102350"/>
            <a:ext cx="2851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255588" y="5854700"/>
            <a:ext cx="4267200" cy="10033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984250" y="6096000"/>
            <a:ext cx="30686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19113"/>
            <a:ext cx="5403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Whose friend is Babe the Blue Ox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3364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5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13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13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4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5"/>
                </p:tgtEl>
              </p:cMediaNode>
            </p:audio>
          </p:childTnLst>
        </p:cTn>
      </p:par>
    </p:tnLst>
    <p:bldLst>
      <p:bldP spid="71" grpId="0"/>
      <p:bldP spid="72" grpId="0"/>
      <p:bldP spid="74" grpId="0"/>
      <p:bldP spid="75" grpId="0" animBg="1"/>
      <p:bldP spid="73" grpId="0"/>
      <p:bldP spid="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0" y="3729038"/>
            <a:ext cx="9144000" cy="3128962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40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41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42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43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49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50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51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52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4353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4354" name="Rectangle 29"/>
          <p:cNvSpPr>
            <a:spLocks noChangeArrowheads="1"/>
          </p:cNvSpPr>
          <p:nvPr/>
        </p:nvSpPr>
        <p:spPr bwMode="auto">
          <a:xfrm>
            <a:off x="6696075" y="70802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55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56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57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58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59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4360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4361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62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63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64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4365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4366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14367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68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69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70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71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14372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3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74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75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76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77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4378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554663" y="5011738"/>
            <a:ext cx="292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671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C.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sz="20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3071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 Johnny Appleseed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91063" y="5881688"/>
            <a:ext cx="4267200" cy="976312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727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endParaRPr lang="en-AU" altLang="ru-RU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1104900"/>
            <a:ext cx="5403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 can lasso a tornado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4388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9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143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143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8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9"/>
                </p:tgtEl>
              </p:cMediaNode>
            </p:audio>
          </p:childTnLst>
        </p:cTn>
      </p:par>
    </p:tnLst>
    <p:bldLst>
      <p:bldP spid="72" grpId="0"/>
      <p:bldP spid="73" grpId="0"/>
      <p:bldP spid="71" grpId="0"/>
      <p:bldP spid="75" grpId="0" animBg="1"/>
      <p:bldP spid="74" grpId="0"/>
      <p:bldP spid="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63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64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65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66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8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76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5377" name="Rectangle 29"/>
          <p:cNvSpPr>
            <a:spLocks noChangeArrowheads="1"/>
          </p:cNvSpPr>
          <p:nvPr/>
        </p:nvSpPr>
        <p:spPr bwMode="auto">
          <a:xfrm>
            <a:off x="6696075" y="4064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78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5379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0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1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2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3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5384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5385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6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7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8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5389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5390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15391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92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93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94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95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15396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7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98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399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400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401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5402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2563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474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170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201613" y="4816475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2" y="4995863"/>
            <a:ext cx="3278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Johnny Appleseed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36550" y="519113"/>
            <a:ext cx="590987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Whose favourite book was the Bible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5412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13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15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15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12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13"/>
                </p:tgtEl>
              </p:cMediaNode>
            </p:audio>
          </p:childTnLst>
        </p:cTn>
      </p:par>
    </p:tnLst>
    <p:bldLst>
      <p:bldP spid="72" grpId="0"/>
      <p:bldP spid="73" grpId="0"/>
      <p:bldP spid="74" grpId="0"/>
      <p:bldP spid="75" grpId="0" animBg="1"/>
      <p:bldP spid="71" grpId="0"/>
      <p:bldP spid="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388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389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391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2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4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5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6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7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398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399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00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6401" name="Rectangle 29"/>
          <p:cNvSpPr>
            <a:spLocks noChangeArrowheads="1"/>
          </p:cNvSpPr>
          <p:nvPr/>
        </p:nvSpPr>
        <p:spPr bwMode="auto">
          <a:xfrm>
            <a:off x="6696075" y="6985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02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6403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04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05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06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07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6408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6409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10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11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12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16413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16414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16415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16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17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18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19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16420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21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22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23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24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25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16426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170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A little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83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Do not know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Not much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49788" y="4789488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2795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Very much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19113"/>
            <a:ext cx="5403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Did you enjoy the lesson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6436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37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16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16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36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37"/>
                </p:tgtEl>
              </p:cMediaNode>
            </p:audio>
          </p:childTnLst>
        </p:cTn>
      </p:par>
    </p:tnLst>
    <p:bldLst>
      <p:bldP spid="73" grpId="0"/>
      <p:bldP spid="74" grpId="0"/>
      <p:bldP spid="71" grpId="0"/>
      <p:bldP spid="75" grpId="0" animBg="1"/>
      <p:bldP spid="72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1981200" y="881063"/>
          <a:ext cx="5181600" cy="509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1" name="Фотография Photo Editor" r:id="rId4" imgW="5180952" imgH="5095238" progId="MSPhotoEd.3">
                  <p:embed/>
                </p:oleObj>
              </mc:Choice>
              <mc:Fallback>
                <p:oleObj name="Фотография Photo Editor" r:id="rId4" imgW="5180952" imgH="5095238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881063"/>
                        <a:ext cx="5181600" cy="509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80" name="VideoGetting (1) (Trimmed)конец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31877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51" fill="hold"/>
                                        <p:tgtEl>
                                          <p:spTgt spid="327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8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0" y="3729038"/>
            <a:ext cx="9144000" cy="3128962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51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52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53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54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55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62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63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64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2065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2066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67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68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69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70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2071" name="Rectangle 78"/>
          <p:cNvSpPr>
            <a:spLocks noChangeArrowheads="1"/>
          </p:cNvSpPr>
          <p:nvPr/>
        </p:nvSpPr>
        <p:spPr bwMode="auto">
          <a:xfrm>
            <a:off x="6696075" y="43576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72" name="Text Box 29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73" name="Text Box 30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74" name="Text Box 31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75" name="Text Box 32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76" name="Text Box 33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077" name="Text Box 34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78" name="Text Box 35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79" name="Text Box 36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0" name="Text Box 37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1" name="Text Box 38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2082" name="Text Box 39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3" name="Text Box 40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4" name="Text Box 41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5" name="Text Box 42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6" name="Text Box 43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2087" name="Text Box 44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8" name="Text Box 45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89" name="Text Box 46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90" name="Text Box 47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91" name="Text Box 48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092" name="Text Box 49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93" name="Text Box 50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$300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94" name="Text Box 51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95" name="Text Box 52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2096" name="Oval 53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97" name="Oval 54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98" name="Oval 55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099" name="Oval 56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0" name="Oval 57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1" name="Oval 58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2" name="Oval 59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3" name="Oval 60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4" name="Oval 61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5" name="Oval 62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2106" name="Oval 63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7" name="Oval 64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8" name="Oval 65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09" name="Oval 66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10" name="Oval 67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2111" name="Picture 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2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13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14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15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16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2117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66700" y="914400"/>
            <a:ext cx="575151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rtl="1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What</a:t>
            </a:r>
            <a:r>
              <a:rPr lang="en-US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country are we discussing now </a:t>
            </a:r>
            <a:r>
              <a:rPr lang="en-AU" altLang="ru-RU" sz="44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?</a:t>
            </a:r>
            <a:endParaRPr lang="en-AU" altLang="ru-RU" sz="4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1065213" y="4995863"/>
            <a:ext cx="2524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Canada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1108075" y="6089650"/>
            <a:ext cx="2576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New Zealand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5638800" y="6102350"/>
            <a:ext cx="2495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Great Britain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9" name="AutoShape 5"/>
          <p:cNvSpPr>
            <a:spLocks noChangeArrowheads="1"/>
          </p:cNvSpPr>
          <p:nvPr/>
        </p:nvSpPr>
        <p:spPr bwMode="auto">
          <a:xfrm>
            <a:off x="4637088" y="483076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5665788" y="5011738"/>
            <a:ext cx="23733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The USA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2135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6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2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2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35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36"/>
                </p:tgtEl>
              </p:cMediaNode>
            </p:audio>
          </p:childTnLst>
        </p:cTn>
      </p:par>
    </p:tnLst>
    <p:bldLst>
      <p:bldP spid="71" grpId="0"/>
      <p:bldP spid="72" grpId="0"/>
      <p:bldP spid="74" grpId="0"/>
      <p:bldP spid="75" grpId="0"/>
      <p:bldP spid="79" grpId="0" animBg="1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75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76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77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78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79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86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87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88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3089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3090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091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092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093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094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3095" name="Rectangle 29"/>
          <p:cNvSpPr>
            <a:spLocks noChangeArrowheads="1"/>
          </p:cNvSpPr>
          <p:nvPr/>
        </p:nvSpPr>
        <p:spPr bwMode="auto">
          <a:xfrm>
            <a:off x="6696075" y="404336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096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097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098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099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0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101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2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3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4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5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3106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7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8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09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0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3111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2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3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4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5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3116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7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$300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8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19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3120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1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2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3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4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5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6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7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8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29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3130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31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32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33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34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3135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6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37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38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39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40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3141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Legends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2590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Tall tales</a:t>
            </a:r>
            <a:endParaRPr lang="en-AU" alt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170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Music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64075" y="5842000"/>
            <a:ext cx="4267200" cy="10160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Films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36550" y="625475"/>
            <a:ext cx="56959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What does not folklore consist of </a:t>
            </a:r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?</a:t>
            </a:r>
            <a:r>
              <a:rPr lang="en-AU" altLang="ru-RU" sz="32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sz="32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3152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53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3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3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52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53"/>
                </p:tgtEl>
              </p:cMediaNode>
            </p:audio>
          </p:childTnLst>
        </p:cTn>
      </p:par>
    </p:tnLst>
    <p:bldLst>
      <p:bldP spid="71" grpId="0"/>
      <p:bldP spid="72" grpId="0"/>
      <p:bldP spid="73" grpId="0"/>
      <p:bldP spid="75" grpId="0" animBg="1"/>
      <p:bldP spid="74" grpId="0"/>
      <p:bldP spid="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3729038"/>
            <a:ext cx="9144000" cy="3128962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099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00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01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02" name="AutoShape 7"/>
          <p:cNvSpPr>
            <a:spLocks noChangeArrowheads="1"/>
          </p:cNvSpPr>
          <p:nvPr/>
        </p:nvSpPr>
        <p:spPr bwMode="auto">
          <a:xfrm>
            <a:off x="4660900" y="5816600"/>
            <a:ext cx="4254500" cy="1041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5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6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10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11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12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4113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4114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15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16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17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18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4119" name="Rectangle 29"/>
          <p:cNvSpPr>
            <a:spLocks noChangeArrowheads="1"/>
          </p:cNvSpPr>
          <p:nvPr/>
        </p:nvSpPr>
        <p:spPr bwMode="auto">
          <a:xfrm>
            <a:off x="6696075" y="37465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20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1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2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3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4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4125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6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7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8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29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4130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1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2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3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4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4135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6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7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8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39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4140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41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$300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42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43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4144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45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46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47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48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49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0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1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2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3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4154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5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6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7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58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4159" name="Picture 6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60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61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62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63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64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4165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24685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Disneyland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700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Big Mac</a:t>
            </a:r>
            <a:endParaRPr lang="en-AU" altLang="ru-RU" sz="20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511800" y="6102350"/>
            <a:ext cx="2884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Baseball</a:t>
            </a:r>
            <a:endParaRPr lang="en-AU" alt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231775" y="4810125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551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Tall tales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19113"/>
            <a:ext cx="540385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rtl="1"/>
            <a:r>
              <a:rPr lang="en-AU" altLang="ru-RU" sz="4400" dirty="0">
                <a:solidFill>
                  <a:schemeClr val="bg1"/>
                </a:solidFill>
                <a:latin typeface="Arial" charset="0"/>
                <a:cs typeface="Arial" charset="0"/>
              </a:rPr>
              <a:t>What is </a:t>
            </a:r>
            <a:r>
              <a:rPr lang="en-AU" altLang="ru-RU" sz="44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 fundamental element of American folk literature ?</a:t>
            </a:r>
            <a:endParaRPr lang="en-AU" altLang="ru-RU" sz="4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4176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7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8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4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41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76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77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78"/>
                </p:tgtEl>
              </p:cMediaNode>
            </p:audio>
          </p:childTnLst>
        </p:cTn>
      </p:par>
    </p:tnLst>
    <p:bldLst>
      <p:bldP spid="72" grpId="0"/>
      <p:bldP spid="73" grpId="0"/>
      <p:bldP spid="74" grpId="0"/>
      <p:bldP spid="75" grpId="0" animBg="1"/>
      <p:bldP spid="71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0" y="3729038"/>
            <a:ext cx="9144000" cy="3128962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23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24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25" name="AutoShape 6"/>
          <p:cNvSpPr>
            <a:spLocks noChangeArrowheads="1"/>
          </p:cNvSpPr>
          <p:nvPr/>
        </p:nvSpPr>
        <p:spPr bwMode="auto">
          <a:xfrm>
            <a:off x="317500" y="5905500"/>
            <a:ext cx="4140200" cy="8001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26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27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2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3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3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36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5137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5138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39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40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41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42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5143" name="Rectangle 29"/>
          <p:cNvSpPr>
            <a:spLocks noChangeArrowheads="1"/>
          </p:cNvSpPr>
          <p:nvPr/>
        </p:nvSpPr>
        <p:spPr bwMode="auto">
          <a:xfrm>
            <a:off x="6696075" y="343217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44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45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46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47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48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5149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0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1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2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3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5154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5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6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7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58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5159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0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1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2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3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5164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5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$300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6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7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5168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69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0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1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2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3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4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5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6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7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5178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79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0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1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2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5183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84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5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6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7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8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5189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633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t</a:t>
            </a:r>
            <a:r>
              <a:rPr lang="en-AU" altLang="ru-RU" sz="18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he SA Continent</a:t>
            </a:r>
            <a:endParaRPr lang="en-AU" alt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500688" y="6102350"/>
            <a:ext cx="2811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Scotland</a:t>
            </a:r>
            <a:endParaRPr lang="en-AU" altLang="ru-RU" sz="2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20775" y="6140450"/>
            <a:ext cx="2740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Russia</a:t>
            </a:r>
            <a:endParaRPr lang="en-AU" altLang="ru-RU" sz="20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40263" y="48244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432425" y="5011738"/>
            <a:ext cx="2865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sz="2200" dirty="0">
                <a:solidFill>
                  <a:schemeClr val="bg1"/>
                </a:solidFill>
                <a:latin typeface="Arial" charset="0"/>
                <a:cs typeface="Arial" charset="0"/>
              </a:rPr>
              <a:t>t</a:t>
            </a:r>
            <a:r>
              <a:rPr lang="en-AU" altLang="ru-RU" sz="2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he NA Continent</a:t>
            </a:r>
            <a:endParaRPr lang="en-AU" altLang="ru-RU" sz="2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19113"/>
            <a:ext cx="5403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American folklore includes the folk traditions of…</a:t>
            </a:r>
            <a:endParaRPr lang="en-AU" altLang="ru-RU" sz="4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5199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00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51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5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99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00"/>
                </p:tgtEl>
              </p:cMediaNode>
            </p:audio>
          </p:childTnLst>
        </p:cTn>
      </p:par>
    </p:tnLst>
    <p:bldLst>
      <p:bldP spid="71" grpId="0"/>
      <p:bldP spid="74" grpId="0"/>
      <p:bldP spid="73" grpId="0"/>
      <p:bldP spid="75" grpId="0" animBg="1"/>
      <p:bldP spid="72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47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49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50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3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5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57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58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59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60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6161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6162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63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64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65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66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6167" name="Rectangle 29"/>
          <p:cNvSpPr>
            <a:spLocks noChangeArrowheads="1"/>
          </p:cNvSpPr>
          <p:nvPr/>
        </p:nvSpPr>
        <p:spPr bwMode="auto">
          <a:xfrm>
            <a:off x="6696075" y="313531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68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69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0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1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2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6173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4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5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6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7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6178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79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0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1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2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6183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4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5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6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7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6188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89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$300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90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91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6192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93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94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95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96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97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98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199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00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01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6202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03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04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05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06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6207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08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09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10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11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12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6213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Exaggeration</a:t>
            </a:r>
            <a:endParaRPr lang="en-AU" altLang="ru-RU" sz="20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C. Fictional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217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Humorous</a:t>
            </a: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49788" y="5868988"/>
            <a:ext cx="4267200" cy="989012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Inhuman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700088"/>
            <a:ext cx="540385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>
                <a:solidFill>
                  <a:schemeClr val="bg1"/>
                </a:solidFill>
                <a:latin typeface="Arial" charset="0"/>
                <a:cs typeface="Arial" charset="0"/>
              </a:rPr>
              <a:t>What </a:t>
            </a:r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word is not connected with tall tales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endParaRPr lang="en-AU" altLang="ru-RU" sz="44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endParaRPr lang="en-AU" altLang="ru-RU" sz="3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6223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24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6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6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23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24"/>
                </p:tgtEl>
              </p:cMediaNode>
            </p:audio>
          </p:childTnLst>
        </p:cTn>
      </p:par>
    </p:tnLst>
    <p:bldLst>
      <p:bldP spid="71" grpId="0"/>
      <p:bldP spid="73" grpId="0"/>
      <p:bldP spid="72" grpId="0"/>
      <p:bldP spid="75" grpId="0" animBg="1"/>
      <p:bldP spid="74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0" y="3729038"/>
            <a:ext cx="9144000" cy="3128962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71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72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73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74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75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80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81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82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83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7184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7185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86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87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88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89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7190" name="Rectangle 29"/>
          <p:cNvSpPr>
            <a:spLocks noChangeArrowheads="1"/>
          </p:cNvSpPr>
          <p:nvPr/>
        </p:nvSpPr>
        <p:spPr bwMode="auto">
          <a:xfrm>
            <a:off x="6696075" y="283845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91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92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93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94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95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7196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97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7198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199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0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1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2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7203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4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5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6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7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7208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7209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0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1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2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3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4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5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7216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7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8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19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20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7221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22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23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24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25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26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27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8" y="5011738"/>
            <a:ext cx="217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</a:t>
            </a:r>
            <a:r>
              <a:rPr lang="en-AU" altLang="ru-RU" sz="2200" dirty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sz="2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Paul Bunyan</a:t>
            </a:r>
            <a:endParaRPr lang="en-AU" altLang="ru-RU" sz="2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439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sz="2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Davy Crockett</a:t>
            </a:r>
            <a:endParaRPr lang="en-AU" altLang="ru-RU" sz="2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Pecos Bill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214313" y="5842000"/>
            <a:ext cx="4267200" cy="10160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887413" y="6089650"/>
            <a:ext cx="322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C. 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Johnny Appleseed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19113"/>
            <a:ext cx="5403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Whose dream was to produce lots of fruits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7237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38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72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72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37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38"/>
                </p:tgtEl>
              </p:cMediaNode>
            </p:audio>
          </p:childTnLst>
        </p:cTn>
      </p:par>
    </p:tnLst>
    <p:bldLst>
      <p:bldP spid="72" grpId="0"/>
      <p:bldP spid="74" grpId="0"/>
      <p:bldP spid="71" grpId="0"/>
      <p:bldP spid="75" grpId="0" animBg="1"/>
      <p:bldP spid="73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3729038"/>
            <a:ext cx="9144000" cy="3128962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195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196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197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198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199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06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07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08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8209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8210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11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12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13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14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8215" name="Rectangle 29"/>
          <p:cNvSpPr>
            <a:spLocks noChangeArrowheads="1"/>
          </p:cNvSpPr>
          <p:nvPr/>
        </p:nvSpPr>
        <p:spPr bwMode="auto">
          <a:xfrm>
            <a:off x="6696075" y="25415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16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17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18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19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20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8221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22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8223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24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25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26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27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8228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29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30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31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32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8233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8234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35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36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37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38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39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8240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41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42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43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44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8245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46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47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48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49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50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8251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2" y="4995863"/>
            <a:ext cx="3430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Johnny Appleseed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376863" y="5011738"/>
            <a:ext cx="292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 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632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64075" y="5895975"/>
            <a:ext cx="4267200" cy="962025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14363" y="519113"/>
            <a:ext cx="54038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Who could cause floods moving in his cradle ?</a:t>
            </a:r>
            <a:endParaRPr lang="en-AU" altLang="ru-RU" sz="44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8261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62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82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82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61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62"/>
                </p:tgtEl>
              </p:cMediaNode>
            </p:audio>
          </p:childTnLst>
        </p:cTn>
      </p:par>
    </p:tnLst>
    <p:bldLst>
      <p:bldP spid="71" grpId="0"/>
      <p:bldP spid="72" grpId="0"/>
      <p:bldP spid="73" grpId="0"/>
      <p:bldP spid="75" grpId="0" animBg="1"/>
      <p:bldP spid="74" grpId="0"/>
      <p:bldP spid="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19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20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21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22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29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30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31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9232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15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9233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14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34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13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35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12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36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11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37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10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9238" name="Rectangle 29"/>
          <p:cNvSpPr>
            <a:spLocks noChangeArrowheads="1"/>
          </p:cNvSpPr>
          <p:nvPr/>
        </p:nvSpPr>
        <p:spPr bwMode="auto">
          <a:xfrm>
            <a:off x="6696075" y="22098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39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9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0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8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1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7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2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6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3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$1 Million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9244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$500,000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5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$250,000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6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$125,000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7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$64,000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48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chemeClr val="bg1"/>
                </a:solidFill>
                <a:latin typeface="Arial" charset="0"/>
              </a:rPr>
              <a:t>$32,000</a:t>
            </a:r>
            <a:endParaRPr lang="en-US" altLang="ru-RU">
              <a:solidFill>
                <a:schemeClr val="bg1"/>
              </a:solidFill>
            </a:endParaRPr>
          </a:p>
        </p:txBody>
      </p:sp>
      <p:sp>
        <p:nvSpPr>
          <p:cNvPr id="9249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$16,000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50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$8,000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51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$4,000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52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ru-RU">
                <a:solidFill>
                  <a:srgbClr val="FFCC00"/>
                </a:solidFill>
                <a:latin typeface="Arial" charset="0"/>
              </a:rPr>
              <a:t>$2,000</a:t>
            </a:r>
            <a:endParaRPr lang="en-US" altLang="ru-RU">
              <a:solidFill>
                <a:srgbClr val="FFCC00"/>
              </a:solidFill>
            </a:endParaRPr>
          </a:p>
        </p:txBody>
      </p:sp>
      <p:sp>
        <p:nvSpPr>
          <p:cNvPr id="9253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54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55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56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endParaRPr lang="en-AU" altLang="ru-RU"/>
          </a:p>
        </p:txBody>
      </p:sp>
      <p:sp>
        <p:nvSpPr>
          <p:cNvPr id="9257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58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59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60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61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pic>
        <p:nvPicPr>
          <p:cNvPr id="9262" name="Picture 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3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64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65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66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67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9268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1065213" y="4995863"/>
            <a:ext cx="2168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A. </a:t>
            </a:r>
            <a:r>
              <a:rPr lang="en-AU" altLang="ru-RU" sz="2200" dirty="0">
                <a:solidFill>
                  <a:srgbClr val="FFFFFF"/>
                </a:solidFill>
                <a:latin typeface="Arial" charset="0"/>
                <a:cs typeface="Arial" charset="0"/>
              </a:rPr>
              <a:t>Paul Bunyan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1108075" y="6089650"/>
            <a:ext cx="2170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0"/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C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Pecos </a:t>
            </a:r>
            <a:r>
              <a:rPr lang="en-AU" altLang="ru-RU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Bill</a:t>
            </a:r>
            <a:endParaRPr lang="en-AU" altLang="ru-RU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5638800" y="6102350"/>
            <a:ext cx="3137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D.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Johnny Appleseed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4637088" y="4775200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AU" altLang="ru-RU"/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5665787" y="5011738"/>
            <a:ext cx="28963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AU" altLang="ru-RU" dirty="0">
                <a:solidFill>
                  <a:schemeClr val="bg1"/>
                </a:solidFill>
                <a:latin typeface="Arial" charset="0"/>
                <a:cs typeface="Arial" charset="0"/>
              </a:rPr>
              <a:t>B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en-AU" altLang="ru-RU" dirty="0">
                <a:solidFill>
                  <a:srgbClr val="FFFFFF"/>
                </a:solidFill>
                <a:latin typeface="Arial" charset="0"/>
                <a:cs typeface="Arial" charset="0"/>
              </a:rPr>
              <a:t>Davy Crockett</a:t>
            </a:r>
            <a:r>
              <a:rPr lang="en-AU" altLang="ru-RU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639763" y="796925"/>
            <a:ext cx="5403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Wh</a:t>
            </a:r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o wore a coonskin cap </a:t>
            </a:r>
            <a:r>
              <a:rPr lang="en-AU" altLang="ru-RU" sz="4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?</a:t>
            </a:r>
            <a:r>
              <a:rPr lang="en-AU" altLang="ru-RU" sz="32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endParaRPr lang="en-AU" altLang="ru-RU" sz="32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9278" name="вопро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79" name="VideoGetting (1) (Trimmed)верно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64" fill="hold"/>
                                        <p:tgtEl>
                                          <p:spTgt spid="92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0162" fill="hold"/>
                                        <p:tgtEl>
                                          <p:spTgt spid="92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78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79"/>
                </p:tgtEl>
              </p:cMediaNode>
            </p:audio>
          </p:childTnLst>
        </p:cTn>
      </p:par>
    </p:tnLst>
    <p:bldLst>
      <p:bldP spid="71" grpId="0"/>
      <p:bldP spid="73" grpId="0"/>
      <p:bldP spid="74" grpId="0"/>
      <p:bldP spid="75" grpId="0" animBg="1"/>
      <p:bldP spid="72" grpId="0"/>
      <p:bldP spid="76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839</Words>
  <Application>Microsoft Office PowerPoint</Application>
  <PresentationFormat>Экран (4:3)</PresentationFormat>
  <Paragraphs>404</Paragraphs>
  <Slides>17</Slides>
  <Notes>0</Notes>
  <HiddenSlides>0</HiddenSlides>
  <MMClips>33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Default Design</vt:lpstr>
      <vt:lpstr>Фотография Photo Editor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Computer Text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Mark E. Damon</dc:creator>
  <cp:lastModifiedBy>Григорий</cp:lastModifiedBy>
  <cp:revision>129</cp:revision>
  <dcterms:created xsi:type="dcterms:W3CDTF">1999-11-20T23:03:43Z</dcterms:created>
  <dcterms:modified xsi:type="dcterms:W3CDTF">2013-12-24T00:48:58Z</dcterms:modified>
</cp:coreProperties>
</file>