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6"/>
  </p:notesMasterIdLst>
  <p:handoutMasterIdLst>
    <p:handoutMasterId r:id="rId17"/>
  </p:handoutMasterIdLst>
  <p:sldIdLst>
    <p:sldId id="258" r:id="rId4"/>
    <p:sldId id="257" r:id="rId5"/>
    <p:sldId id="259" r:id="rId6"/>
    <p:sldId id="260" r:id="rId7"/>
    <p:sldId id="261" r:id="rId8"/>
    <p:sldId id="263" r:id="rId9"/>
    <p:sldId id="264" r:id="rId10"/>
    <p:sldId id="273" r:id="rId11"/>
    <p:sldId id="274" r:id="rId12"/>
    <p:sldId id="268" r:id="rId13"/>
    <p:sldId id="275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540" autoAdjust="0"/>
  </p:normalViewPr>
  <p:slideViewPr>
    <p:cSldViewPr>
      <p:cViewPr>
        <p:scale>
          <a:sx n="80" d="100"/>
          <a:sy n="80" d="100"/>
        </p:scale>
        <p:origin x="-1272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81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6180ED-E02B-4A40-9E5B-D7CEC45285B1}" type="doc">
      <dgm:prSet loTypeId="urn:microsoft.com/office/officeart/2005/8/layout/default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D27BDCE-B1D2-426E-8618-F6BE4A4E89A9}">
      <dgm:prSet/>
      <dgm:spPr/>
      <dgm:t>
        <a:bodyPr/>
        <a:lstStyle/>
        <a:p>
          <a:r>
            <a:rPr lang="en-US" b="1" dirty="0" smtClean="0"/>
            <a:t>traditional stories, sayings, and beliefs from a particular region or community</a:t>
          </a:r>
          <a:endParaRPr lang="ru-RU" b="1" dirty="0"/>
        </a:p>
      </dgm:t>
    </dgm:pt>
    <dgm:pt modelId="{E84EE050-2EFD-4DD5-B376-0100635D47C8}" type="parTrans" cxnId="{53E929C5-27A1-47B9-B7AB-E0D1612D5F9C}">
      <dgm:prSet/>
      <dgm:spPr/>
      <dgm:t>
        <a:bodyPr/>
        <a:lstStyle/>
        <a:p>
          <a:endParaRPr lang="ru-RU"/>
        </a:p>
      </dgm:t>
    </dgm:pt>
    <dgm:pt modelId="{0897ED93-C5FE-4845-B6E9-2CB487F9F9EC}" type="sibTrans" cxnId="{53E929C5-27A1-47B9-B7AB-E0D1612D5F9C}">
      <dgm:prSet/>
      <dgm:spPr/>
      <dgm:t>
        <a:bodyPr/>
        <a:lstStyle/>
        <a:p>
          <a:endParaRPr lang="ru-RU"/>
        </a:p>
      </dgm:t>
    </dgm:pt>
    <dgm:pt modelId="{385551E4-5B81-47A1-AC08-4FC794A5C07B}">
      <dgm:prSet/>
      <dgm:spPr/>
      <dgm:t>
        <a:bodyPr/>
        <a:lstStyle/>
        <a:p>
          <a:r>
            <a:rPr lang="en-US" b="1" dirty="0" smtClean="0"/>
            <a:t>legends, music, oral history, proverbs, jokes, popular beliefs, fairy tales, stories, tall tales, and customs that are the traditions of a culture, subculture, or group</a:t>
          </a:r>
          <a:endParaRPr lang="ru-RU" b="1" dirty="0"/>
        </a:p>
      </dgm:t>
    </dgm:pt>
    <dgm:pt modelId="{91A9726B-8FA9-416B-ACA1-8647854892E3}" type="parTrans" cxnId="{D4190B4D-D160-49A3-9141-F1575960F5C5}">
      <dgm:prSet/>
      <dgm:spPr/>
      <dgm:t>
        <a:bodyPr/>
        <a:lstStyle/>
        <a:p>
          <a:endParaRPr lang="ru-RU"/>
        </a:p>
      </dgm:t>
    </dgm:pt>
    <dgm:pt modelId="{C6C30C76-61EA-4B45-9A9E-7BC8868759C7}" type="sibTrans" cxnId="{D4190B4D-D160-49A3-9141-F1575960F5C5}">
      <dgm:prSet/>
      <dgm:spPr/>
      <dgm:t>
        <a:bodyPr/>
        <a:lstStyle/>
        <a:p>
          <a:endParaRPr lang="ru-RU"/>
        </a:p>
      </dgm:t>
    </dgm:pt>
    <dgm:pt modelId="{192FBFFD-B448-425A-825D-0A089C52C21D}" type="pres">
      <dgm:prSet presAssocID="{0F6180ED-E02B-4A40-9E5B-D7CEC45285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F1FDE9-16B3-4A3E-9817-1D49FBA47880}" type="pres">
      <dgm:prSet presAssocID="{AD27BDCE-B1D2-426E-8618-F6BE4A4E89A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11251D-8092-4E0F-8D36-AE2010E402E5}" type="pres">
      <dgm:prSet presAssocID="{0897ED93-C5FE-4845-B6E9-2CB487F9F9EC}" presName="sibTrans" presStyleCnt="0"/>
      <dgm:spPr/>
    </dgm:pt>
    <dgm:pt modelId="{CCC17A21-F25D-4B41-8574-B69DAE7498A5}" type="pres">
      <dgm:prSet presAssocID="{385551E4-5B81-47A1-AC08-4FC794A5C07B}" presName="node" presStyleLbl="node1" presStyleIdx="1" presStyleCnt="2" custScaleY="125329" custLinFactNeighborX="-2438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929C5-27A1-47B9-B7AB-E0D1612D5F9C}" srcId="{0F6180ED-E02B-4A40-9E5B-D7CEC45285B1}" destId="{AD27BDCE-B1D2-426E-8618-F6BE4A4E89A9}" srcOrd="0" destOrd="0" parTransId="{E84EE050-2EFD-4DD5-B376-0100635D47C8}" sibTransId="{0897ED93-C5FE-4845-B6E9-2CB487F9F9EC}"/>
    <dgm:cxn modelId="{BF3343C0-4D47-49B7-8C36-6EA677236F94}" type="presOf" srcId="{AD27BDCE-B1D2-426E-8618-F6BE4A4E89A9}" destId="{71F1FDE9-16B3-4A3E-9817-1D49FBA47880}" srcOrd="0" destOrd="0" presId="urn:microsoft.com/office/officeart/2005/8/layout/default"/>
    <dgm:cxn modelId="{D4190B4D-D160-49A3-9141-F1575960F5C5}" srcId="{0F6180ED-E02B-4A40-9E5B-D7CEC45285B1}" destId="{385551E4-5B81-47A1-AC08-4FC794A5C07B}" srcOrd="1" destOrd="0" parTransId="{91A9726B-8FA9-416B-ACA1-8647854892E3}" sibTransId="{C6C30C76-61EA-4B45-9A9E-7BC8868759C7}"/>
    <dgm:cxn modelId="{5597AD1A-D897-4CBA-B286-C086B0C05483}" type="presOf" srcId="{0F6180ED-E02B-4A40-9E5B-D7CEC45285B1}" destId="{192FBFFD-B448-425A-825D-0A089C52C21D}" srcOrd="0" destOrd="0" presId="urn:microsoft.com/office/officeart/2005/8/layout/default"/>
    <dgm:cxn modelId="{CD51A62E-DF2B-4962-9018-C90C56BBA5AA}" type="presOf" srcId="{385551E4-5B81-47A1-AC08-4FC794A5C07B}" destId="{CCC17A21-F25D-4B41-8574-B69DAE7498A5}" srcOrd="0" destOrd="0" presId="urn:microsoft.com/office/officeart/2005/8/layout/default"/>
    <dgm:cxn modelId="{558368B5-1A0C-42B4-8974-E0B6F28EF56A}" type="presParOf" srcId="{192FBFFD-B448-425A-825D-0A089C52C21D}" destId="{71F1FDE9-16B3-4A3E-9817-1D49FBA47880}" srcOrd="0" destOrd="0" presId="urn:microsoft.com/office/officeart/2005/8/layout/default"/>
    <dgm:cxn modelId="{0365C04E-D0E9-4882-8E0C-A566EA0CDEA8}" type="presParOf" srcId="{192FBFFD-B448-425A-825D-0A089C52C21D}" destId="{CE11251D-8092-4E0F-8D36-AE2010E402E5}" srcOrd="1" destOrd="0" presId="urn:microsoft.com/office/officeart/2005/8/layout/default"/>
    <dgm:cxn modelId="{F784D90F-46F4-46A1-B1B6-601E416EA69A}" type="presParOf" srcId="{192FBFFD-B448-425A-825D-0A089C52C21D}" destId="{CCC17A21-F25D-4B41-8574-B69DAE7498A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E3FCD0-AB7D-42A5-A879-6937059708EF}" type="doc">
      <dgm:prSet loTypeId="urn:microsoft.com/office/officeart/2008/layout/VerticalCurvedList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5F881F56-D3C4-4148-8006-F0A6CA9EBB77}">
      <dgm:prSet phldrT="[Текст]"/>
      <dgm:spPr/>
      <dgm:t>
        <a:bodyPr/>
        <a:lstStyle/>
        <a:p>
          <a:r>
            <a:rPr lang="en-US" dirty="0" smtClean="0"/>
            <a:t>United States of America</a:t>
          </a:r>
          <a:endParaRPr lang="ru-RU" dirty="0"/>
        </a:p>
      </dgm:t>
    </dgm:pt>
    <dgm:pt modelId="{FD7F1A17-97A8-496E-BA14-C9C65FDC02CD}" type="parTrans" cxnId="{907D504E-BDFD-4EEB-9C57-FC4B8ECD2EDF}">
      <dgm:prSet/>
      <dgm:spPr/>
      <dgm:t>
        <a:bodyPr/>
        <a:lstStyle/>
        <a:p>
          <a:endParaRPr lang="ru-RU"/>
        </a:p>
      </dgm:t>
    </dgm:pt>
    <dgm:pt modelId="{A222C7B2-763A-4A6C-A867-5FBE1DD1F325}" type="sibTrans" cxnId="{907D504E-BDFD-4EEB-9C57-FC4B8ECD2EDF}">
      <dgm:prSet/>
      <dgm:spPr/>
      <dgm:t>
        <a:bodyPr/>
        <a:lstStyle/>
        <a:p>
          <a:endParaRPr lang="ru-RU"/>
        </a:p>
      </dgm:t>
    </dgm:pt>
    <dgm:pt modelId="{34903D18-23A0-4EB0-B2B6-9DC48071306C}">
      <dgm:prSet phldrT="[Текст]"/>
      <dgm:spPr/>
      <dgm:t>
        <a:bodyPr/>
        <a:lstStyle/>
        <a:p>
          <a:r>
            <a:rPr lang="en-US" dirty="0" smtClean="0"/>
            <a:t> a very successful man</a:t>
          </a:r>
          <a:endParaRPr lang="ru-RU" dirty="0"/>
        </a:p>
      </dgm:t>
    </dgm:pt>
    <dgm:pt modelId="{37533FD1-5C68-4D73-A255-960267E2B533}" type="parTrans" cxnId="{B61D0683-AA79-4068-99CC-E1EB951D3299}">
      <dgm:prSet/>
      <dgm:spPr/>
      <dgm:t>
        <a:bodyPr/>
        <a:lstStyle/>
        <a:p>
          <a:endParaRPr lang="ru-RU"/>
        </a:p>
      </dgm:t>
    </dgm:pt>
    <dgm:pt modelId="{65DB08B8-FAD7-4237-AAC3-9BB69654028D}" type="sibTrans" cxnId="{B61D0683-AA79-4068-99CC-E1EB951D3299}">
      <dgm:prSet/>
      <dgm:spPr/>
      <dgm:t>
        <a:bodyPr/>
        <a:lstStyle/>
        <a:p>
          <a:endParaRPr lang="ru-RU"/>
        </a:p>
      </dgm:t>
    </dgm:pt>
    <dgm:pt modelId="{BA2ACD2E-DD59-4E78-B82C-8845987C8541}">
      <dgm:prSet phldrT="[Текст]"/>
      <dgm:spPr/>
      <dgm:t>
        <a:bodyPr/>
        <a:lstStyle/>
        <a:p>
          <a:r>
            <a:rPr lang="en-US" dirty="0" smtClean="0"/>
            <a:t>around his country</a:t>
          </a:r>
          <a:endParaRPr lang="ru-RU" dirty="0"/>
        </a:p>
      </dgm:t>
    </dgm:pt>
    <dgm:pt modelId="{8415FFDF-0984-4F00-8449-97E7B444A8D1}" type="parTrans" cxnId="{EBA0A71C-5996-49FB-9E0A-2921C562F9ED}">
      <dgm:prSet/>
      <dgm:spPr/>
      <dgm:t>
        <a:bodyPr/>
        <a:lstStyle/>
        <a:p>
          <a:endParaRPr lang="ru-RU"/>
        </a:p>
      </dgm:t>
    </dgm:pt>
    <dgm:pt modelId="{7C8A36D2-4E53-42E7-90B9-3D33FCE3AFDD}" type="sibTrans" cxnId="{EBA0A71C-5996-49FB-9E0A-2921C562F9ED}">
      <dgm:prSet/>
      <dgm:spPr/>
      <dgm:t>
        <a:bodyPr/>
        <a:lstStyle/>
        <a:p>
          <a:endParaRPr lang="ru-RU"/>
        </a:p>
      </dgm:t>
    </dgm:pt>
    <dgm:pt modelId="{9D1B16E7-006F-4277-9A6C-973ECA325898}">
      <dgm:prSet/>
      <dgm:spPr/>
      <dgm:t>
        <a:bodyPr/>
        <a:lstStyle/>
        <a:p>
          <a:r>
            <a:rPr lang="en-US" dirty="0" smtClean="0"/>
            <a:t>Leominster, Massachusetts</a:t>
          </a:r>
          <a:endParaRPr lang="ru-RU" dirty="0"/>
        </a:p>
      </dgm:t>
    </dgm:pt>
    <dgm:pt modelId="{B3568A1D-C02C-4025-BE06-77D1DFA4C09C}" type="parTrans" cxnId="{A9DEAF8C-EDDC-4927-AC59-6791A0CDB9AB}">
      <dgm:prSet/>
      <dgm:spPr/>
      <dgm:t>
        <a:bodyPr/>
        <a:lstStyle/>
        <a:p>
          <a:endParaRPr lang="ru-RU"/>
        </a:p>
      </dgm:t>
    </dgm:pt>
    <dgm:pt modelId="{4C69A881-2606-4EF1-9551-01CB5C028668}" type="sibTrans" cxnId="{A9DEAF8C-EDDC-4927-AC59-6791A0CDB9AB}">
      <dgm:prSet/>
      <dgm:spPr/>
      <dgm:t>
        <a:bodyPr/>
        <a:lstStyle/>
        <a:p>
          <a:endParaRPr lang="ru-RU"/>
        </a:p>
      </dgm:t>
    </dgm:pt>
    <dgm:pt modelId="{BE0D9AEF-6396-4117-95C5-F966F04552B6}">
      <dgm:prSet/>
      <dgm:spPr/>
      <dgm:t>
        <a:bodyPr/>
        <a:lstStyle/>
        <a:p>
          <a:r>
            <a:rPr lang="en-US" dirty="0" smtClean="0"/>
            <a:t>began travelling alone</a:t>
          </a:r>
          <a:endParaRPr lang="ru-RU" dirty="0"/>
        </a:p>
      </dgm:t>
    </dgm:pt>
    <dgm:pt modelId="{E7077581-CAD3-4714-A078-149CF73F7AA1}" type="parTrans" cxnId="{78272AE9-A9D6-40EA-B0F5-89B0632FEB45}">
      <dgm:prSet/>
      <dgm:spPr/>
      <dgm:t>
        <a:bodyPr/>
        <a:lstStyle/>
        <a:p>
          <a:endParaRPr lang="ru-RU"/>
        </a:p>
      </dgm:t>
    </dgm:pt>
    <dgm:pt modelId="{20D90465-F5BE-4274-A990-104258BF8E7E}" type="sibTrans" cxnId="{78272AE9-A9D6-40EA-B0F5-89B0632FEB45}">
      <dgm:prSet/>
      <dgm:spPr/>
      <dgm:t>
        <a:bodyPr/>
        <a:lstStyle/>
        <a:p>
          <a:endParaRPr lang="ru-RU"/>
        </a:p>
      </dgm:t>
    </dgm:pt>
    <dgm:pt modelId="{4524FCF9-AC53-4720-8B8B-B67DFA6F62D6}" type="pres">
      <dgm:prSet presAssocID="{94E3FCD0-AB7D-42A5-A879-6937059708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FF24EB2-7A8C-43EB-88AF-D5BD4D35D25E}" type="pres">
      <dgm:prSet presAssocID="{94E3FCD0-AB7D-42A5-A879-6937059708EF}" presName="Name1" presStyleCnt="0"/>
      <dgm:spPr/>
    </dgm:pt>
    <dgm:pt modelId="{077366B7-0B31-4DC1-9A1B-EBFF62181CA4}" type="pres">
      <dgm:prSet presAssocID="{94E3FCD0-AB7D-42A5-A879-6937059708EF}" presName="cycle" presStyleCnt="0"/>
      <dgm:spPr/>
    </dgm:pt>
    <dgm:pt modelId="{501CBB4B-2433-4B8C-AF27-5CA674695B3F}" type="pres">
      <dgm:prSet presAssocID="{94E3FCD0-AB7D-42A5-A879-6937059708EF}" presName="srcNode" presStyleLbl="node1" presStyleIdx="0" presStyleCnt="5"/>
      <dgm:spPr/>
    </dgm:pt>
    <dgm:pt modelId="{16E4AB3E-A00A-4989-BF55-38933ADF19B7}" type="pres">
      <dgm:prSet presAssocID="{94E3FCD0-AB7D-42A5-A879-6937059708EF}" presName="conn" presStyleLbl="parChTrans1D2" presStyleIdx="0" presStyleCnt="1"/>
      <dgm:spPr/>
      <dgm:t>
        <a:bodyPr/>
        <a:lstStyle/>
        <a:p>
          <a:endParaRPr lang="ru-RU"/>
        </a:p>
      </dgm:t>
    </dgm:pt>
    <dgm:pt modelId="{DDD60122-77AC-47CE-98B2-D8C2561B1F14}" type="pres">
      <dgm:prSet presAssocID="{94E3FCD0-AB7D-42A5-A879-6937059708EF}" presName="extraNode" presStyleLbl="node1" presStyleIdx="0" presStyleCnt="5"/>
      <dgm:spPr/>
    </dgm:pt>
    <dgm:pt modelId="{D023D232-C196-416C-A37B-47862AE2EB95}" type="pres">
      <dgm:prSet presAssocID="{94E3FCD0-AB7D-42A5-A879-6937059708EF}" presName="dstNode" presStyleLbl="node1" presStyleIdx="0" presStyleCnt="5"/>
      <dgm:spPr/>
    </dgm:pt>
    <dgm:pt modelId="{16BF9748-54B7-458D-A551-05BD1DE23DAE}" type="pres">
      <dgm:prSet presAssocID="{5F881F56-D3C4-4148-8006-F0A6CA9EBB77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832B86-F93C-49B6-89EA-4D7A8790FCFA}" type="pres">
      <dgm:prSet presAssocID="{5F881F56-D3C4-4148-8006-F0A6CA9EBB77}" presName="accent_1" presStyleCnt="0"/>
      <dgm:spPr/>
    </dgm:pt>
    <dgm:pt modelId="{3812F81E-434F-4F72-861C-96399CB8B5E8}" type="pres">
      <dgm:prSet presAssocID="{5F881F56-D3C4-4148-8006-F0A6CA9EBB77}" presName="accentRepeatNode" presStyleLbl="solidFgAcc1" presStyleIdx="0" presStyleCnt="5"/>
      <dgm:spPr>
        <a:prstGeom prst="roundRect">
          <a:avLst/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7C5AA61-35EC-4E35-89B3-0380EEB8FC87}" type="pres">
      <dgm:prSet presAssocID="{9D1B16E7-006F-4277-9A6C-973ECA325898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A0771-D6D6-4B3B-898D-72565E3E938D}" type="pres">
      <dgm:prSet presAssocID="{9D1B16E7-006F-4277-9A6C-973ECA325898}" presName="accent_2" presStyleCnt="0"/>
      <dgm:spPr/>
    </dgm:pt>
    <dgm:pt modelId="{F314CC75-62E0-43CF-977E-DBEDD002A82B}" type="pres">
      <dgm:prSet presAssocID="{9D1B16E7-006F-4277-9A6C-973ECA325898}" presName="accentRepeatNode" presStyleLbl="solidFgAcc1" presStyleIdx="1" presStyleCnt="5"/>
      <dgm:spPr>
        <a:prstGeom prst="roundRect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1C3AA76-268C-47FB-8FED-ADC8456340FC}" type="pres">
      <dgm:prSet presAssocID="{BE0D9AEF-6396-4117-95C5-F966F04552B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016CA-69F9-47EC-941B-6D223371F821}" type="pres">
      <dgm:prSet presAssocID="{BE0D9AEF-6396-4117-95C5-F966F04552B6}" presName="accent_3" presStyleCnt="0"/>
      <dgm:spPr/>
    </dgm:pt>
    <dgm:pt modelId="{FB8999FF-F4E1-49B9-9D42-C19E98D81E1E}" type="pres">
      <dgm:prSet presAssocID="{BE0D9AEF-6396-4117-95C5-F966F04552B6}" presName="accentRepeatNode" presStyleLbl="solidFgAcc1" presStyleIdx="2" presStyleCnt="5"/>
      <dgm:spPr>
        <a:prstGeom prst="roundRect">
          <a:avLst/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2B44A4-77DF-4C69-A270-1E14AF5D1E44}" type="pres">
      <dgm:prSet presAssocID="{34903D18-23A0-4EB0-B2B6-9DC48071306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9C2992-C33D-4E26-BA79-2FB16328A1A1}" type="pres">
      <dgm:prSet presAssocID="{34903D18-23A0-4EB0-B2B6-9DC48071306C}" presName="accent_4" presStyleCnt="0"/>
      <dgm:spPr/>
    </dgm:pt>
    <dgm:pt modelId="{91121F01-84EF-42FE-8DF6-D66D8F279E18}" type="pres">
      <dgm:prSet presAssocID="{34903D18-23A0-4EB0-B2B6-9DC48071306C}" presName="accentRepeatNode" presStyleLbl="solidFgAcc1" presStyleIdx="3" presStyleCnt="5"/>
      <dgm:spPr>
        <a:prstGeom prst="roundRect">
          <a:avLst/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21ED3DE-E0A0-470A-97BE-16064CE2E4E9}" type="pres">
      <dgm:prSet presAssocID="{BA2ACD2E-DD59-4E78-B82C-8845987C8541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3CACE-6278-4FE0-BFF2-19D69CED6153}" type="pres">
      <dgm:prSet presAssocID="{BA2ACD2E-DD59-4E78-B82C-8845987C8541}" presName="accent_5" presStyleCnt="0"/>
      <dgm:spPr/>
    </dgm:pt>
    <dgm:pt modelId="{AC530F61-FA1F-4301-9020-8080565F2F10}" type="pres">
      <dgm:prSet presAssocID="{BA2ACD2E-DD59-4E78-B82C-8845987C8541}" presName="accentRepeatNode" presStyleLbl="solidFgAcc1" presStyleIdx="4" presStyleCnt="5"/>
      <dgm:spPr>
        <a:prstGeom prst="roundRect">
          <a:avLst/>
        </a:prstGeom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B9BB4CFE-A5C2-4508-A570-ECFB1C5EC1FD}" type="presOf" srcId="{BA2ACD2E-DD59-4E78-B82C-8845987C8541}" destId="{B21ED3DE-E0A0-470A-97BE-16064CE2E4E9}" srcOrd="0" destOrd="0" presId="urn:microsoft.com/office/officeart/2008/layout/VerticalCurvedList"/>
    <dgm:cxn modelId="{12AF5D6C-7CB4-4C23-AEFF-68968900C370}" type="presOf" srcId="{9D1B16E7-006F-4277-9A6C-973ECA325898}" destId="{D7C5AA61-35EC-4E35-89B3-0380EEB8FC87}" srcOrd="0" destOrd="0" presId="urn:microsoft.com/office/officeart/2008/layout/VerticalCurvedList"/>
    <dgm:cxn modelId="{907D504E-BDFD-4EEB-9C57-FC4B8ECD2EDF}" srcId="{94E3FCD0-AB7D-42A5-A879-6937059708EF}" destId="{5F881F56-D3C4-4148-8006-F0A6CA9EBB77}" srcOrd="0" destOrd="0" parTransId="{FD7F1A17-97A8-496E-BA14-C9C65FDC02CD}" sibTransId="{A222C7B2-763A-4A6C-A867-5FBE1DD1F325}"/>
    <dgm:cxn modelId="{78272AE9-A9D6-40EA-B0F5-89B0632FEB45}" srcId="{94E3FCD0-AB7D-42A5-A879-6937059708EF}" destId="{BE0D9AEF-6396-4117-95C5-F966F04552B6}" srcOrd="2" destOrd="0" parTransId="{E7077581-CAD3-4714-A078-149CF73F7AA1}" sibTransId="{20D90465-F5BE-4274-A990-104258BF8E7E}"/>
    <dgm:cxn modelId="{EBA0A71C-5996-49FB-9E0A-2921C562F9ED}" srcId="{94E3FCD0-AB7D-42A5-A879-6937059708EF}" destId="{BA2ACD2E-DD59-4E78-B82C-8845987C8541}" srcOrd="4" destOrd="0" parTransId="{8415FFDF-0984-4F00-8449-97E7B444A8D1}" sibTransId="{7C8A36D2-4E53-42E7-90B9-3D33FCE3AFDD}"/>
    <dgm:cxn modelId="{F55CFDC0-18F7-44CC-8B37-79AC576D24AC}" type="presOf" srcId="{5F881F56-D3C4-4148-8006-F0A6CA9EBB77}" destId="{16BF9748-54B7-458D-A551-05BD1DE23DAE}" srcOrd="0" destOrd="0" presId="urn:microsoft.com/office/officeart/2008/layout/VerticalCurvedList"/>
    <dgm:cxn modelId="{0A88DE94-5E0D-4F4E-AD56-B99E165CA0D3}" type="presOf" srcId="{A222C7B2-763A-4A6C-A867-5FBE1DD1F325}" destId="{16E4AB3E-A00A-4989-BF55-38933ADF19B7}" srcOrd="0" destOrd="0" presId="urn:microsoft.com/office/officeart/2008/layout/VerticalCurvedList"/>
    <dgm:cxn modelId="{B61D0683-AA79-4068-99CC-E1EB951D3299}" srcId="{94E3FCD0-AB7D-42A5-A879-6937059708EF}" destId="{34903D18-23A0-4EB0-B2B6-9DC48071306C}" srcOrd="3" destOrd="0" parTransId="{37533FD1-5C68-4D73-A255-960267E2B533}" sibTransId="{65DB08B8-FAD7-4237-AAC3-9BB69654028D}"/>
    <dgm:cxn modelId="{38F9A185-C8F7-451A-A242-E9C51173450F}" type="presOf" srcId="{BE0D9AEF-6396-4117-95C5-F966F04552B6}" destId="{61C3AA76-268C-47FB-8FED-ADC8456340FC}" srcOrd="0" destOrd="0" presId="urn:microsoft.com/office/officeart/2008/layout/VerticalCurvedList"/>
    <dgm:cxn modelId="{12157B63-A11B-4052-8AA8-58E210BAE7B3}" type="presOf" srcId="{94E3FCD0-AB7D-42A5-A879-6937059708EF}" destId="{4524FCF9-AC53-4720-8B8B-B67DFA6F62D6}" srcOrd="0" destOrd="0" presId="urn:microsoft.com/office/officeart/2008/layout/VerticalCurvedList"/>
    <dgm:cxn modelId="{41DAD101-F6A7-4F58-AD7B-EDD4A47EB27C}" type="presOf" srcId="{34903D18-23A0-4EB0-B2B6-9DC48071306C}" destId="{362B44A4-77DF-4C69-A270-1E14AF5D1E44}" srcOrd="0" destOrd="0" presId="urn:microsoft.com/office/officeart/2008/layout/VerticalCurvedList"/>
    <dgm:cxn modelId="{A9DEAF8C-EDDC-4927-AC59-6791A0CDB9AB}" srcId="{94E3FCD0-AB7D-42A5-A879-6937059708EF}" destId="{9D1B16E7-006F-4277-9A6C-973ECA325898}" srcOrd="1" destOrd="0" parTransId="{B3568A1D-C02C-4025-BE06-77D1DFA4C09C}" sibTransId="{4C69A881-2606-4EF1-9551-01CB5C028668}"/>
    <dgm:cxn modelId="{7F407AA3-5C25-47CE-922E-9E354FE5D3C7}" type="presParOf" srcId="{4524FCF9-AC53-4720-8B8B-B67DFA6F62D6}" destId="{5FF24EB2-7A8C-43EB-88AF-D5BD4D35D25E}" srcOrd="0" destOrd="0" presId="urn:microsoft.com/office/officeart/2008/layout/VerticalCurvedList"/>
    <dgm:cxn modelId="{17CCFED0-E7A6-4E53-AEE4-2D864D0C034B}" type="presParOf" srcId="{5FF24EB2-7A8C-43EB-88AF-D5BD4D35D25E}" destId="{077366B7-0B31-4DC1-9A1B-EBFF62181CA4}" srcOrd="0" destOrd="0" presId="urn:microsoft.com/office/officeart/2008/layout/VerticalCurvedList"/>
    <dgm:cxn modelId="{02A496AF-E28E-40EA-8A05-28BCC35B741C}" type="presParOf" srcId="{077366B7-0B31-4DC1-9A1B-EBFF62181CA4}" destId="{501CBB4B-2433-4B8C-AF27-5CA674695B3F}" srcOrd="0" destOrd="0" presId="urn:microsoft.com/office/officeart/2008/layout/VerticalCurvedList"/>
    <dgm:cxn modelId="{922586DF-1DB5-4CD9-8ECD-09C2D2EA6968}" type="presParOf" srcId="{077366B7-0B31-4DC1-9A1B-EBFF62181CA4}" destId="{16E4AB3E-A00A-4989-BF55-38933ADF19B7}" srcOrd="1" destOrd="0" presId="urn:microsoft.com/office/officeart/2008/layout/VerticalCurvedList"/>
    <dgm:cxn modelId="{76DDB95B-E9FE-4E61-A585-73A915253052}" type="presParOf" srcId="{077366B7-0B31-4DC1-9A1B-EBFF62181CA4}" destId="{DDD60122-77AC-47CE-98B2-D8C2561B1F14}" srcOrd="2" destOrd="0" presId="urn:microsoft.com/office/officeart/2008/layout/VerticalCurvedList"/>
    <dgm:cxn modelId="{35ECD333-9808-4796-A96E-49F56079EA5B}" type="presParOf" srcId="{077366B7-0B31-4DC1-9A1B-EBFF62181CA4}" destId="{D023D232-C196-416C-A37B-47862AE2EB95}" srcOrd="3" destOrd="0" presId="urn:microsoft.com/office/officeart/2008/layout/VerticalCurvedList"/>
    <dgm:cxn modelId="{0159FB78-E4D7-4807-8BE8-55F8DF0E49A0}" type="presParOf" srcId="{5FF24EB2-7A8C-43EB-88AF-D5BD4D35D25E}" destId="{16BF9748-54B7-458D-A551-05BD1DE23DAE}" srcOrd="1" destOrd="0" presId="urn:microsoft.com/office/officeart/2008/layout/VerticalCurvedList"/>
    <dgm:cxn modelId="{87E8E9FD-7D68-4C3A-A75E-94353E4BAF6C}" type="presParOf" srcId="{5FF24EB2-7A8C-43EB-88AF-D5BD4D35D25E}" destId="{9C832B86-F93C-49B6-89EA-4D7A8790FCFA}" srcOrd="2" destOrd="0" presId="urn:microsoft.com/office/officeart/2008/layout/VerticalCurvedList"/>
    <dgm:cxn modelId="{DB0F7CA8-89E5-48F6-BEF4-CCDE9A66943F}" type="presParOf" srcId="{9C832B86-F93C-49B6-89EA-4D7A8790FCFA}" destId="{3812F81E-434F-4F72-861C-96399CB8B5E8}" srcOrd="0" destOrd="0" presId="urn:microsoft.com/office/officeart/2008/layout/VerticalCurvedList"/>
    <dgm:cxn modelId="{5E546AE6-2404-47B3-BFFF-E82AF533CECC}" type="presParOf" srcId="{5FF24EB2-7A8C-43EB-88AF-D5BD4D35D25E}" destId="{D7C5AA61-35EC-4E35-89B3-0380EEB8FC87}" srcOrd="3" destOrd="0" presId="urn:microsoft.com/office/officeart/2008/layout/VerticalCurvedList"/>
    <dgm:cxn modelId="{1DD1CCC8-A258-430F-A5F2-190854B3B825}" type="presParOf" srcId="{5FF24EB2-7A8C-43EB-88AF-D5BD4D35D25E}" destId="{251A0771-D6D6-4B3B-898D-72565E3E938D}" srcOrd="4" destOrd="0" presId="urn:microsoft.com/office/officeart/2008/layout/VerticalCurvedList"/>
    <dgm:cxn modelId="{A8A86840-8ABA-4050-9FB3-07A9180A030F}" type="presParOf" srcId="{251A0771-D6D6-4B3B-898D-72565E3E938D}" destId="{F314CC75-62E0-43CF-977E-DBEDD002A82B}" srcOrd="0" destOrd="0" presId="urn:microsoft.com/office/officeart/2008/layout/VerticalCurvedList"/>
    <dgm:cxn modelId="{3F2CE2E3-1D8D-464D-AF4C-40142D3E4C24}" type="presParOf" srcId="{5FF24EB2-7A8C-43EB-88AF-D5BD4D35D25E}" destId="{61C3AA76-268C-47FB-8FED-ADC8456340FC}" srcOrd="5" destOrd="0" presId="urn:microsoft.com/office/officeart/2008/layout/VerticalCurvedList"/>
    <dgm:cxn modelId="{825116D9-E1FA-43BB-94BF-C991C4D8B9D6}" type="presParOf" srcId="{5FF24EB2-7A8C-43EB-88AF-D5BD4D35D25E}" destId="{29E016CA-69F9-47EC-941B-6D223371F821}" srcOrd="6" destOrd="0" presId="urn:microsoft.com/office/officeart/2008/layout/VerticalCurvedList"/>
    <dgm:cxn modelId="{9E5CA366-283C-4730-A3D2-F9BE6D930118}" type="presParOf" srcId="{29E016CA-69F9-47EC-941B-6D223371F821}" destId="{FB8999FF-F4E1-49B9-9D42-C19E98D81E1E}" srcOrd="0" destOrd="0" presId="urn:microsoft.com/office/officeart/2008/layout/VerticalCurvedList"/>
    <dgm:cxn modelId="{F6119E80-5F28-4B9E-81D8-A74CB774DF3D}" type="presParOf" srcId="{5FF24EB2-7A8C-43EB-88AF-D5BD4D35D25E}" destId="{362B44A4-77DF-4C69-A270-1E14AF5D1E44}" srcOrd="7" destOrd="0" presId="urn:microsoft.com/office/officeart/2008/layout/VerticalCurvedList"/>
    <dgm:cxn modelId="{FA6E4309-3A03-4501-ACF0-2BC428BB1C2D}" type="presParOf" srcId="{5FF24EB2-7A8C-43EB-88AF-D5BD4D35D25E}" destId="{A99C2992-C33D-4E26-BA79-2FB16328A1A1}" srcOrd="8" destOrd="0" presId="urn:microsoft.com/office/officeart/2008/layout/VerticalCurvedList"/>
    <dgm:cxn modelId="{B606AFD2-AE05-49E8-82BF-775F561E597C}" type="presParOf" srcId="{A99C2992-C33D-4E26-BA79-2FB16328A1A1}" destId="{91121F01-84EF-42FE-8DF6-D66D8F279E18}" srcOrd="0" destOrd="0" presId="urn:microsoft.com/office/officeart/2008/layout/VerticalCurvedList"/>
    <dgm:cxn modelId="{CE8D3F26-9A32-4CFC-BC3D-095CF53D19D6}" type="presParOf" srcId="{5FF24EB2-7A8C-43EB-88AF-D5BD4D35D25E}" destId="{B21ED3DE-E0A0-470A-97BE-16064CE2E4E9}" srcOrd="9" destOrd="0" presId="urn:microsoft.com/office/officeart/2008/layout/VerticalCurvedList"/>
    <dgm:cxn modelId="{1712A1E6-A8E1-4293-8BDF-1DD9DC5EEB7F}" type="presParOf" srcId="{5FF24EB2-7A8C-43EB-88AF-D5BD4D35D25E}" destId="{CFE3CACE-6278-4FE0-BFF2-19D69CED6153}" srcOrd="10" destOrd="0" presId="urn:microsoft.com/office/officeart/2008/layout/VerticalCurvedList"/>
    <dgm:cxn modelId="{A4CD55A3-0E28-4C2D-8DDF-7BD6450EBEDF}" type="presParOf" srcId="{CFE3CACE-6278-4FE0-BFF2-19D69CED6153}" destId="{AC530F61-FA1F-4301-9020-8080565F2F1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F1FDE9-16B3-4A3E-9817-1D49FBA47880}">
      <dsp:nvSpPr>
        <dsp:cNvPr id="0" name=""/>
        <dsp:cNvSpPr/>
      </dsp:nvSpPr>
      <dsp:spPr>
        <a:xfrm>
          <a:off x="1109" y="733637"/>
          <a:ext cx="4327874" cy="259672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/>
            <a:t>traditional stories, sayings, and beliefs from a particular region or community</a:t>
          </a:r>
          <a:endParaRPr lang="ru-RU" sz="3000" b="1" kern="1200" dirty="0"/>
        </a:p>
      </dsp:txBody>
      <dsp:txXfrm>
        <a:off x="1109" y="733637"/>
        <a:ext cx="4327874" cy="2596724"/>
      </dsp:txXfrm>
    </dsp:sp>
    <dsp:sp modelId="{CCC17A21-F25D-4B41-8574-B69DAE7498A5}">
      <dsp:nvSpPr>
        <dsp:cNvPr id="0" name=""/>
        <dsp:cNvSpPr/>
      </dsp:nvSpPr>
      <dsp:spPr>
        <a:xfrm>
          <a:off x="4656258" y="404775"/>
          <a:ext cx="4327874" cy="3254449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/>
            <a:t>legends, music, oral history, proverbs, jokes, popular beliefs, fairy tales, stories, tall tales, and customs that are the traditions of a culture, subculture, or group</a:t>
          </a:r>
          <a:endParaRPr lang="ru-RU" sz="3000" b="1" kern="1200" dirty="0"/>
        </a:p>
      </dsp:txBody>
      <dsp:txXfrm>
        <a:off x="4656258" y="404775"/>
        <a:ext cx="4327874" cy="32544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E4AB3E-A00A-4989-BF55-38933ADF19B7}">
      <dsp:nvSpPr>
        <dsp:cNvPr id="0" name=""/>
        <dsp:cNvSpPr/>
      </dsp:nvSpPr>
      <dsp:spPr>
        <a:xfrm>
          <a:off x="-7783581" y="-1189257"/>
          <a:ext cx="9261409" cy="9261409"/>
        </a:xfrm>
        <a:prstGeom prst="blockArc">
          <a:avLst>
            <a:gd name="adj1" fmla="val 18900000"/>
            <a:gd name="adj2" fmla="val 2700000"/>
            <a:gd name="adj3" fmla="val 233"/>
          </a:avLst>
        </a:prstGeom>
        <a:noFill/>
        <a:ln w="55000" cap="flat" cmpd="thickThin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BF9748-54B7-458D-A551-05BD1DE23DAE}">
      <dsp:nvSpPr>
        <dsp:cNvPr id="0" name=""/>
        <dsp:cNvSpPr/>
      </dsp:nvSpPr>
      <dsp:spPr>
        <a:xfrm>
          <a:off x="645021" y="430043"/>
          <a:ext cx="8399270" cy="8606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3131" tIns="114300" rIns="114300" bIns="11430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United States of America</a:t>
          </a:r>
          <a:endParaRPr lang="ru-RU" sz="4500" kern="1200" dirty="0"/>
        </a:p>
      </dsp:txBody>
      <dsp:txXfrm>
        <a:off x="645021" y="430043"/>
        <a:ext cx="8399270" cy="860637"/>
      </dsp:txXfrm>
    </dsp:sp>
    <dsp:sp modelId="{3812F81E-434F-4F72-861C-96399CB8B5E8}">
      <dsp:nvSpPr>
        <dsp:cNvPr id="0" name=""/>
        <dsp:cNvSpPr/>
      </dsp:nvSpPr>
      <dsp:spPr>
        <a:xfrm>
          <a:off x="107122" y="322463"/>
          <a:ext cx="1075796" cy="1075796"/>
        </a:xfrm>
        <a:prstGeom prst="roundRect">
          <a:avLst/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7C5AA61-35EC-4E35-89B3-0380EEB8FC87}">
      <dsp:nvSpPr>
        <dsp:cNvPr id="0" name=""/>
        <dsp:cNvSpPr/>
      </dsp:nvSpPr>
      <dsp:spPr>
        <a:xfrm>
          <a:off x="1261728" y="1720585"/>
          <a:ext cx="7782563" cy="8606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3131" tIns="114300" rIns="114300" bIns="11430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Leominster, Massachusetts</a:t>
          </a:r>
          <a:endParaRPr lang="ru-RU" sz="4500" kern="1200" dirty="0"/>
        </a:p>
      </dsp:txBody>
      <dsp:txXfrm>
        <a:off x="1261728" y="1720585"/>
        <a:ext cx="7782563" cy="860637"/>
      </dsp:txXfrm>
    </dsp:sp>
    <dsp:sp modelId="{F314CC75-62E0-43CF-977E-DBEDD002A82B}">
      <dsp:nvSpPr>
        <dsp:cNvPr id="0" name=""/>
        <dsp:cNvSpPr/>
      </dsp:nvSpPr>
      <dsp:spPr>
        <a:xfrm>
          <a:off x="723830" y="1613006"/>
          <a:ext cx="1075796" cy="1075796"/>
        </a:xfrm>
        <a:prstGeom prst="roundRect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C3AA76-268C-47FB-8FED-ADC8456340FC}">
      <dsp:nvSpPr>
        <dsp:cNvPr id="0" name=""/>
        <dsp:cNvSpPr/>
      </dsp:nvSpPr>
      <dsp:spPr>
        <a:xfrm>
          <a:off x="1451008" y="3011128"/>
          <a:ext cx="7593283" cy="8606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3131" tIns="114300" rIns="114300" bIns="11430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began travelling alone</a:t>
          </a:r>
          <a:endParaRPr lang="ru-RU" sz="4500" kern="1200" dirty="0"/>
        </a:p>
      </dsp:txBody>
      <dsp:txXfrm>
        <a:off x="1451008" y="3011128"/>
        <a:ext cx="7593283" cy="860637"/>
      </dsp:txXfrm>
    </dsp:sp>
    <dsp:sp modelId="{FB8999FF-F4E1-49B9-9D42-C19E98D81E1E}">
      <dsp:nvSpPr>
        <dsp:cNvPr id="0" name=""/>
        <dsp:cNvSpPr/>
      </dsp:nvSpPr>
      <dsp:spPr>
        <a:xfrm>
          <a:off x="913109" y="2903548"/>
          <a:ext cx="1075796" cy="1075796"/>
        </a:xfrm>
        <a:prstGeom prst="roundRect">
          <a:avLst/>
        </a:prstGeom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2B44A4-77DF-4C69-A270-1E14AF5D1E44}">
      <dsp:nvSpPr>
        <dsp:cNvPr id="0" name=""/>
        <dsp:cNvSpPr/>
      </dsp:nvSpPr>
      <dsp:spPr>
        <a:xfrm>
          <a:off x="1261728" y="4301671"/>
          <a:ext cx="7782563" cy="8606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3131" tIns="114300" rIns="114300" bIns="11430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 a very successful man</a:t>
          </a:r>
          <a:endParaRPr lang="ru-RU" sz="4500" kern="1200" dirty="0"/>
        </a:p>
      </dsp:txBody>
      <dsp:txXfrm>
        <a:off x="1261728" y="4301671"/>
        <a:ext cx="7782563" cy="860637"/>
      </dsp:txXfrm>
    </dsp:sp>
    <dsp:sp modelId="{91121F01-84EF-42FE-8DF6-D66D8F279E18}">
      <dsp:nvSpPr>
        <dsp:cNvPr id="0" name=""/>
        <dsp:cNvSpPr/>
      </dsp:nvSpPr>
      <dsp:spPr>
        <a:xfrm>
          <a:off x="723830" y="4194091"/>
          <a:ext cx="1075796" cy="1075796"/>
        </a:xfrm>
        <a:prstGeom prst="roundRect">
          <a:avLst/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21ED3DE-E0A0-470A-97BE-16064CE2E4E9}">
      <dsp:nvSpPr>
        <dsp:cNvPr id="0" name=""/>
        <dsp:cNvSpPr/>
      </dsp:nvSpPr>
      <dsp:spPr>
        <a:xfrm>
          <a:off x="645021" y="5592213"/>
          <a:ext cx="8399270" cy="86063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3131" tIns="114300" rIns="114300" bIns="11430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around his country</a:t>
          </a:r>
          <a:endParaRPr lang="ru-RU" sz="4500" kern="1200" dirty="0"/>
        </a:p>
      </dsp:txBody>
      <dsp:txXfrm>
        <a:off x="645021" y="5592213"/>
        <a:ext cx="8399270" cy="860637"/>
      </dsp:txXfrm>
    </dsp:sp>
    <dsp:sp modelId="{AC530F61-FA1F-4301-9020-8080565F2F10}">
      <dsp:nvSpPr>
        <dsp:cNvPr id="0" name=""/>
        <dsp:cNvSpPr/>
      </dsp:nvSpPr>
      <dsp:spPr>
        <a:xfrm>
          <a:off x="107122" y="5484634"/>
          <a:ext cx="1075796" cy="1075796"/>
        </a:xfrm>
        <a:prstGeom prst="roundRect">
          <a:avLst/>
        </a:prstGeom>
        <a:blipFill dpi="0" rotWithShape="0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FA0AD-D37D-4FFF-B556-570E082ED7A5}" type="datetimeFigureOut">
              <a:rPr lang="ru-RU" smtClean="0"/>
              <a:t>30.06.2014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C7F6E-253A-4515-8D83-5C41A21FB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80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6C402-8D83-42CA-B53E-1C22C57A6D72}" type="datetimeFigureOut">
              <a:rPr lang="en-US" smtClean="0"/>
              <a:t>6/30/2014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86CC84-F22C-41D6-918C-62DA63FD31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34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algn="r" defTabSz="914400">
              <a:buNone/>
            </a:pPr>
            <a:fld id="{81331B57-0BE5-4F82-AA58-76F53EFF3ADA}" type="datetime8">
              <a:rPr lang="en-US" sz="1200" b="0" i="0">
                <a:latin typeface="Calibri"/>
                <a:ea typeface="+mn-ea"/>
                <a:cs typeface="+mn-cs"/>
              </a:rPr>
              <a:t>6/30/2014 11:33 AM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0" y="8685213"/>
            <a:ext cx="6172200" cy="457200"/>
          </a:xfrm>
        </p:spPr>
        <p:txBody>
          <a:bodyPr/>
          <a:lstStyle/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© Корпорация Майкрософт (Microsoft Corporation), 2007. Все права защищены. Microsoft, Windows, Windows Vista и другие названия продуктов являются или могут являться зарегистрированными товарными знаками и/или товарными знаками в США и/или других странах.</a:t>
            </a:r>
          </a:p>
          <a:p>
            <a:pPr algn="l" defTabSz="914400">
              <a:buNone/>
            </a:pP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Информация приведена в этом документе только в демонстрационных целях и не отражает точку зрения представителей корпорации Майкрософт на момент составления данной презентации.  Поскольку корпорация Майкрософт вынуждена учитывать меняющиеся рыночные условия, она не гарантирует точность информации, указанной после составления этой презентации, а также не берет на себя подобной обязанности.  </a:t>
            </a:r>
            <a:b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</a:br>
            <a:r>
              <a:rPr lang="en-US" sz="500" b="0" i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КОРПОРАЦИЯ МАЙКРОСОФТ НЕ ДАЕТ НИКАКИХ ЯВНЫХ, ПОДРАЗУМЕВАЕМЫХ ИЛИ ЗАКРЕПЛЕННЫХ ЗАКОНОДАТЕЛЬСТВОМ ГАРАНТИЙ В ОТНОШЕНИИ СВЕДЕНИЙ ИЗ ЭТОЙ ПРЕЗЕНТАЦИИ.</a:t>
            </a:r>
          </a:p>
          <a:p>
            <a:pPr algn="l" defTabSz="914400">
              <a:buNone/>
            </a:pPr>
            <a:endParaRPr lang="en-US" sz="5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>
          <a:xfrm>
            <a:off x="6172199" y="8685213"/>
            <a:ext cx="684213" cy="457200"/>
          </a:xfrm>
        </p:spPr>
        <p:txBody>
          <a:bodyPr/>
          <a:lstStyle/>
          <a:p>
            <a:pPr algn="r" defTabSz="914400">
              <a:buNone/>
            </a:pPr>
            <a:fld id="{EC87E0CF-87F6-4B58-B8B8-DCAB2DAAF3CA}" type="slidenum">
              <a:rPr lang="en-US" sz="1200" b="0" i="0">
                <a:latin typeface="Calibri"/>
                <a:ea typeface="+mn-ea"/>
                <a:cs typeface="+mn-cs"/>
              </a:rPr>
              <a:t>2</a:t>
            </a:fld>
            <a:endParaRPr lang="en-US" sz="1200" b="0" i="0"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library.thinkquest.org/TQ0312323/paulbunyan.htm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g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836712"/>
            <a:ext cx="9144001" cy="4608512"/>
          </a:xfrm>
          <a:prstGeom prst="rect">
            <a:avLst/>
          </a:prstGeom>
        </p:spPr>
        <p:txBody>
          <a:bodyPr/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50" dirty="0" smtClean="0">
                <a:ln w="3175">
                  <a:noFill/>
                </a:ln>
                <a:gradFill flip="none" rotWithShape="1">
                  <a:gsLst>
                    <a:gs pos="0">
                      <a:srgbClr val="FFFFB9"/>
                    </a:gs>
                    <a:gs pos="36000">
                      <a:srgbClr val="FFFF99"/>
                    </a:gs>
                    <a:gs pos="86000">
                      <a:srgbClr val="F6AE1E"/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Arial" charset="0"/>
              </a:defRPr>
            </a:lvl1pPr>
          </a:lstStyle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en-US" sz="15000" b="1" dirty="0" smtClean="0">
                <a:effectLst>
                  <a:outerShdw blurRad="50800" dist="38100" dir="2700000" algn="tl">
                    <a:prstClr val="black">
                      <a:alpha val="40000"/>
                    </a:prstClr>
                  </a:outerShdw>
                </a:effectLst>
                <a:latin typeface="Calibri"/>
                <a:cs typeface="Arial"/>
              </a:rPr>
              <a:t>American folklore</a:t>
            </a:r>
            <a:endParaRPr lang="en-US" sz="15000" b="1" dirty="0">
              <a:effectLst>
                <a:outerShdw blurRad="50800" dist="38100" dir="2700000" algn="tl">
                  <a:prstClr val="black">
                    <a:alpha val="40000"/>
                  </a:prstClr>
                </a:outerShdw>
              </a:effectLst>
              <a:latin typeface="Calibri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19" y="5085184"/>
            <a:ext cx="9144001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n-US" sz="10000" b="1" dirty="0">
                <a:solidFill>
                  <a:schemeClr val="accent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/ˈ</a:t>
            </a:r>
            <a:r>
              <a:rPr lang="en-US" sz="10000" b="1" dirty="0" err="1">
                <a:solidFill>
                  <a:schemeClr val="accent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fəʊkˌ</a:t>
            </a:r>
            <a:r>
              <a:rPr lang="en-US" sz="10000" b="1" dirty="0" err="1" smtClean="0">
                <a:solidFill>
                  <a:schemeClr val="accent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lɔ</a:t>
            </a:r>
            <a:r>
              <a:rPr lang="en-US" sz="10000" b="1" dirty="0" smtClean="0">
                <a:solidFill>
                  <a:schemeClr val="accent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ː/</a:t>
            </a:r>
            <a:endParaRPr lang="ru-RU" sz="10000" b="1" dirty="0">
              <a:solidFill>
                <a:schemeClr val="accent1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Lester Lanin (США) - Turkey In The Straw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9898.5"/>
                  <p14:fade out="8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8424" y="167903"/>
            <a:ext cx="432048" cy="43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070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21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  <p:bldP spid="6" grpId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9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800" b="1" dirty="0">
                <a:hlinkClick r:id="rId2"/>
              </a:rPr>
              <a:t>http://library.thinkquest.org/TQ0312323/paulbunyan.htm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7711104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3408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gradFill>
                  <a:gsLst>
                    <a:gs pos="25000">
                      <a:srgbClr val="3497AE">
                        <a:satMod val="155000"/>
                      </a:srgbClr>
                    </a:gs>
                    <a:gs pos="100000">
                      <a:srgbClr val="3497A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Fictional characters</a:t>
            </a:r>
            <a:endParaRPr lang="ru-RU" b="1" spc="50" dirty="0">
              <a:ln w="11430"/>
              <a:gradFill>
                <a:gsLst>
                  <a:gs pos="25000">
                    <a:srgbClr val="3497AE">
                      <a:satMod val="155000"/>
                    </a:srgbClr>
                  </a:gs>
                  <a:gs pos="100000">
                    <a:srgbClr val="3497A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44824"/>
            <a:ext cx="914400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Pecos Bill</a:t>
            </a:r>
            <a:endParaRPr lang="ru-RU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090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" y="0"/>
            <a:ext cx="9143152" cy="6858000"/>
          </a:xfrm>
          <a:prstGeom prst="rect">
            <a:avLst/>
          </a:prstGeom>
        </p:spPr>
      </p:pic>
      <p:pic>
        <p:nvPicPr>
          <p:cNvPr id="3" name="Музыка для Награждения Дмитрия Махмудова в области поэзии!!!! - Музыка!!!!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0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548680"/>
            <a:ext cx="9144000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convex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5000" b="1" dirty="0" smtClean="0">
                <a:ln/>
                <a:solidFill>
                  <a:schemeClr val="accent3"/>
                </a:solidFill>
              </a:rPr>
              <a:t>What is folklore?</a:t>
            </a:r>
            <a:endParaRPr lang="ru-RU" sz="15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-243408"/>
            <a:ext cx="914400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Folklore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918152430"/>
              </p:ext>
            </p:extLst>
          </p:nvPr>
        </p:nvGraphicFramePr>
        <p:xfrm>
          <a:off x="107504" y="1988840"/>
          <a:ext cx="90907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1F1FDE9-16B3-4A3E-9817-1D49FBA478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>
                                            <p:graphicEl>
                                              <a:dgm id="{71F1FDE9-16B3-4A3E-9817-1D49FBA478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CC17A21-F25D-4B41-8574-B69DAE749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3">
                                            <p:graphicEl>
                                              <a:dgm id="{CCC17A21-F25D-4B41-8574-B69DAE7498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Graphic spid="13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43" y="836712"/>
            <a:ext cx="9130457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American </a:t>
            </a:r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folklore</a:t>
            </a:r>
            <a:r>
              <a:rPr lang="ru-RU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includes </a:t>
            </a:r>
            <a:r>
              <a:rPr lang="en-US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the folk traditions </a:t>
            </a:r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of the </a:t>
            </a:r>
            <a:r>
              <a:rPr lang="en-US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North American continent since Europeans arrived in the 16th century</a:t>
            </a:r>
            <a:endParaRPr lang="ru-RU" sz="4800" b="1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309" y="1412776"/>
            <a:ext cx="9130457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While </a:t>
            </a:r>
            <a:r>
              <a:rPr lang="en-US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American folklore</a:t>
            </a:r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has </a:t>
            </a:r>
            <a:r>
              <a:rPr lang="en-US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much in the way of Native American tradition, it should not be confused </a:t>
            </a:r>
            <a:r>
              <a:rPr lang="en-US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with it</a:t>
            </a:r>
            <a:endParaRPr lang="ru-RU" sz="4800" b="1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8"/>
          <a:stretch/>
        </p:blipFill>
        <p:spPr>
          <a:xfrm>
            <a:off x="-3309" y="0"/>
            <a:ext cx="4359285" cy="6861672"/>
          </a:xfrm>
          <a:prstGeom prst="rect">
            <a:avLst/>
          </a:prstGeom>
        </p:spPr>
      </p:pic>
      <p:pic>
        <p:nvPicPr>
          <p:cNvPr id="4" name="Tall Tal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7744" y="5445224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6" b="6227"/>
          <a:stretch/>
        </p:blipFill>
        <p:spPr>
          <a:xfrm>
            <a:off x="4355976" y="3673"/>
            <a:ext cx="480128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225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577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3408"/>
            <a:ext cx="9144000" cy="24006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en-US" sz="150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all tales</a:t>
            </a:r>
            <a:endParaRPr lang="ru-RU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трелка вниз 2"/>
          <p:cNvSpPr/>
          <p:nvPr/>
        </p:nvSpPr>
        <p:spPr bwMode="auto">
          <a:xfrm rot="1630966">
            <a:off x="1971417" y="1808566"/>
            <a:ext cx="484632" cy="135717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 bwMode="auto">
          <a:xfrm rot="20090162">
            <a:off x="6061682" y="1811449"/>
            <a:ext cx="484632" cy="1357178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ru-RU" sz="23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6263" y="3240477"/>
            <a:ext cx="449999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Based </a:t>
            </a:r>
            <a:r>
              <a:rPr lang="en-US" sz="6600" b="1" dirty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on historical figures</a:t>
            </a:r>
            <a:endParaRPr lang="ru-RU" sz="6600" b="1" cap="none" spc="0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75353" y="3240477"/>
            <a:ext cx="449999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dirty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</a:t>
            </a:r>
            <a:r>
              <a:rPr lang="en-US" sz="72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ictional characters</a:t>
            </a:r>
            <a:endParaRPr lang="ru-RU" sz="7200" b="1" cap="none" spc="0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249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3408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Historical figures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Johnny Appleseed</a:t>
            </a:r>
            <a:endParaRPr lang="ru-RU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91054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7" y="0"/>
            <a:ext cx="534238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607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54725117"/>
              </p:ext>
            </p:extLst>
          </p:nvPr>
        </p:nvGraphicFramePr>
        <p:xfrm>
          <a:off x="0" y="-24894"/>
          <a:ext cx="9144000" cy="6882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60609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E4AB3E-A00A-4989-BF55-38933ADF19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16E4AB3E-A00A-4989-BF55-38933ADF19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12F81E-434F-4F72-861C-96399CB8B5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3812F81E-434F-4F72-861C-96399CB8B5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BF9748-54B7-458D-A551-05BD1DE23D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16BF9748-54B7-458D-A551-05BD1DE23D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314CC75-62E0-43CF-977E-DBEDD002A8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F314CC75-62E0-43CF-977E-DBEDD002A8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7C5AA61-35EC-4E35-89B3-0380EEB8FC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dgm id="{D7C5AA61-35EC-4E35-89B3-0380EEB8FC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8999FF-F4E1-49B9-9D42-C19E98D81E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dgm id="{FB8999FF-F4E1-49B9-9D42-C19E98D81E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1C3AA76-268C-47FB-8FED-ADC845634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61C3AA76-268C-47FB-8FED-ADC8456340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121F01-84EF-42FE-8DF6-D66D8F279E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91121F01-84EF-42FE-8DF6-D66D8F279E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62B44A4-77DF-4C69-A270-1E14AF5D1E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362B44A4-77DF-4C69-A270-1E14AF5D1E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530F61-FA1F-4301-9020-8080565F2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graphicEl>
                                              <a:dgm id="{AC530F61-FA1F-4301-9020-8080565F2F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21ED3DE-E0A0-470A-97BE-16064CE2E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B21ED3DE-E0A0-470A-97BE-16064CE2E4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3408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gradFill>
                  <a:gsLst>
                    <a:gs pos="25000">
                      <a:srgbClr val="3497AE">
                        <a:satMod val="155000"/>
                      </a:srgbClr>
                    </a:gs>
                    <a:gs pos="100000">
                      <a:srgbClr val="3497A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Historical figures</a:t>
            </a:r>
            <a:endParaRPr lang="ru-RU" b="1" spc="50" dirty="0">
              <a:ln w="11430"/>
              <a:gradFill>
                <a:gsLst>
                  <a:gs pos="25000">
                    <a:srgbClr val="3497AE">
                      <a:satMod val="155000"/>
                    </a:srgbClr>
                  </a:gs>
                  <a:gs pos="100000">
                    <a:srgbClr val="3497A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Davy Crockett</a:t>
            </a:r>
            <a:endParaRPr lang="ru-RU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4146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43408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gradFill>
                  <a:gsLst>
                    <a:gs pos="25000">
                      <a:srgbClr val="3497AE">
                        <a:satMod val="155000"/>
                      </a:srgbClr>
                    </a:gs>
                    <a:gs pos="100000">
                      <a:srgbClr val="3497A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Fictional characters</a:t>
            </a:r>
            <a:endParaRPr lang="ru-RU" b="1" spc="50" dirty="0">
              <a:ln w="11430"/>
              <a:gradFill>
                <a:gsLst>
                  <a:gs pos="25000">
                    <a:srgbClr val="3497AE">
                      <a:satMod val="155000"/>
                    </a:srgbClr>
                  </a:gs>
                  <a:gs pos="100000">
                    <a:srgbClr val="3497A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47089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Paul Bunyan</a:t>
            </a:r>
            <a:endParaRPr lang="ru-RU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3544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theme/theme1.xml><?xml version="1.0" encoding="utf-8"?>
<a:theme xmlns:a="http://schemas.openxmlformats.org/drawingml/2006/main" name="TS010286782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4E977C5-63A6-4EC4-A60E-4684181F70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TS010286782</Template>
  <TotalTime>1557</TotalTime>
  <Words>239</Words>
  <Application>Microsoft Office PowerPoint</Application>
  <PresentationFormat>Экран (4:3)</PresentationFormat>
  <Paragraphs>29</Paragraphs>
  <Slides>12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TS010286782</vt:lpstr>
      <vt:lpstr>Белый текст и шрифт Courier для слайдов с кодом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Григорий</dc:creator>
  <cp:lastModifiedBy>Григорий</cp:lastModifiedBy>
  <cp:revision>230</cp:revision>
  <dcterms:created xsi:type="dcterms:W3CDTF">2013-07-24T12:53:47Z</dcterms:created>
  <dcterms:modified xsi:type="dcterms:W3CDTF">2014-06-30T07:34:03Z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TC102867829990</vt:lpwstr>
  </property>
</Properties>
</file>