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вещ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412776"/>
            <a:ext cx="5904656" cy="2232248"/>
          </a:xfrm>
        </p:spPr>
        <p:txBody>
          <a:bodyPr>
            <a:noAutofit/>
          </a:bodyPr>
          <a:lstStyle/>
          <a:p>
            <a:r>
              <a:rPr lang="en-US" sz="115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Clothes</a:t>
            </a:r>
            <a:endParaRPr lang="ru-RU" sz="115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3573016"/>
            <a:ext cx="6264696" cy="2065784"/>
          </a:xfrm>
        </p:spPr>
        <p:txBody>
          <a:bodyPr>
            <a:normAutofit/>
          </a:bodyPr>
          <a:lstStyle/>
          <a:p>
            <a:r>
              <a:rPr lang="ru-RU" sz="11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Одежда</a:t>
            </a:r>
            <a:endParaRPr lang="ru-RU" sz="9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6093296"/>
            <a:ext cx="3851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Макашин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Пётр Фёдорович 2016г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1499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220886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Shoes - </a:t>
            </a:r>
            <a:r>
              <a:rPr lang="ru-RU" sz="96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обувь</a:t>
            </a:r>
            <a:r>
              <a:rPr lang="en-US" sz="9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9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обув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1268760"/>
            <a:ext cx="6144682" cy="48965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1499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Socks - </a:t>
            </a:r>
            <a:r>
              <a:rPr lang="ru-RU" sz="96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носки</a:t>
            </a:r>
            <a:endParaRPr lang="ru-RU" sz="96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носки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1772816"/>
            <a:ext cx="6336704" cy="39604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1499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9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Jacket - </a:t>
            </a:r>
            <a:r>
              <a:rPr lang="ru-RU" sz="9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куртка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ru-RU" dirty="0"/>
          </a:p>
        </p:txBody>
      </p:sp>
      <p:pic>
        <p:nvPicPr>
          <p:cNvPr id="5" name="Рисунок 4" descr="курт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1196752"/>
            <a:ext cx="5040560" cy="511256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14991"/>
          </a:xfrm>
        </p:spPr>
      </p:pic>
      <p:pic>
        <p:nvPicPr>
          <p:cNvPr id="5" name="Рисунок 4" descr="ф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28600"/>
            <a:ext cx="9144000" cy="7315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96752"/>
            <a:ext cx="6192688" cy="4392488"/>
          </a:xfrm>
        </p:spPr>
        <p:txBody>
          <a:bodyPr>
            <a:noAutofit/>
          </a:bodyPr>
          <a:lstStyle/>
          <a:p>
            <a:r>
              <a:rPr lang="en-US" sz="8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Thank you for your attention</a:t>
            </a:r>
            <a:endParaRPr lang="ru-RU" sz="8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Hat</a:t>
            </a:r>
            <a:r>
              <a:rPr lang="ru-RU" sz="96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шляпа</a:t>
            </a:r>
            <a:endParaRPr lang="ru-RU" sz="96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шляпа 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1628800"/>
            <a:ext cx="5548777" cy="39181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T-shirt</a:t>
            </a:r>
            <a:r>
              <a:rPr lang="ru-RU" sz="72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футболка</a:t>
            </a:r>
            <a:endParaRPr lang="ru-RU" sz="72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футбол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1628800"/>
            <a:ext cx="4896544" cy="41764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Suit - </a:t>
            </a:r>
            <a:r>
              <a:rPr lang="ru-RU" sz="96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костюм</a:t>
            </a:r>
            <a:endParaRPr lang="ru-RU" sz="96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костюм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1556792"/>
            <a:ext cx="3384376" cy="481013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69913" y="0"/>
            <a:ext cx="921391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Skirt</a:t>
            </a:r>
            <a:r>
              <a:rPr lang="ru-RU" sz="96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юбка</a:t>
            </a:r>
            <a:endParaRPr lang="ru-RU" sz="96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юб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1556792"/>
            <a:ext cx="6520859" cy="43924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1499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Trousers - </a:t>
            </a:r>
            <a:r>
              <a:rPr lang="ru-RU" sz="8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брюки</a:t>
            </a:r>
            <a:endParaRPr lang="ru-RU" sz="80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брю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1556792"/>
            <a:ext cx="3867894" cy="49685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69913" y="0"/>
            <a:ext cx="9213913" cy="691499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Umbrella - </a:t>
            </a:r>
            <a:r>
              <a:rPr lang="ru-RU" sz="72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зонтик</a:t>
            </a:r>
            <a:endParaRPr lang="ru-RU" sz="72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зонти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1484784"/>
            <a:ext cx="5328592" cy="485162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1499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07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Dress - </a:t>
            </a:r>
            <a:r>
              <a:rPr lang="ru-RU" sz="107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платье</a:t>
            </a:r>
            <a:r>
              <a:rPr lang="en-US" b="1" dirty="0" smtClean="0">
                <a:solidFill>
                  <a:srgbClr val="00FF00"/>
                </a:solidFill>
              </a:rPr>
              <a:t/>
            </a:r>
            <a:br>
              <a:rPr lang="en-US" b="1" dirty="0" smtClean="0">
                <a:solidFill>
                  <a:srgbClr val="00FF00"/>
                </a:solidFill>
              </a:rPr>
            </a:br>
            <a:endParaRPr lang="ru-RU" dirty="0">
              <a:solidFill>
                <a:srgbClr val="00FF00"/>
              </a:solidFill>
            </a:endParaRPr>
          </a:p>
        </p:txBody>
      </p:sp>
      <p:pic>
        <p:nvPicPr>
          <p:cNvPr id="5" name="Рисунок 4" descr="пла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1124744"/>
            <a:ext cx="5728398" cy="550499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69913" y="0"/>
            <a:ext cx="9213913" cy="691499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Shirt - </a:t>
            </a:r>
            <a:r>
              <a:rPr lang="ru-RU" sz="8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рубашка</a:t>
            </a:r>
            <a:endParaRPr lang="ru-RU" sz="88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рубашка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1777999"/>
            <a:ext cx="4248472" cy="44593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45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Clothes</vt:lpstr>
      <vt:lpstr>Hat - шляпа</vt:lpstr>
      <vt:lpstr>T-shirt - футболка</vt:lpstr>
      <vt:lpstr>Suit - костюм</vt:lpstr>
      <vt:lpstr>Skirt - юбка</vt:lpstr>
      <vt:lpstr>Trousers - брюки</vt:lpstr>
      <vt:lpstr>Umbrella - зонтик</vt:lpstr>
      <vt:lpstr>Dress - платье </vt:lpstr>
      <vt:lpstr>Shirt - рубашка</vt:lpstr>
      <vt:lpstr>Shoes - обувь </vt:lpstr>
      <vt:lpstr>Socks - носки</vt:lpstr>
      <vt:lpstr>Jacket - куртка </vt:lpstr>
      <vt:lpstr>Thank you for your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Clothes</dc:title>
  <dc:creator>Владелец</dc:creator>
  <cp:lastModifiedBy>Владелец</cp:lastModifiedBy>
  <cp:revision>8</cp:revision>
  <dcterms:created xsi:type="dcterms:W3CDTF">2016-05-06T19:22:58Z</dcterms:created>
  <dcterms:modified xsi:type="dcterms:W3CDTF">2016-05-08T17:18:24Z</dcterms:modified>
</cp:coreProperties>
</file>