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39105-0C2A-4724-AFB9-9A7D4C2615B7}" type="datetimeFigureOut">
              <a:rPr lang="ru-RU" smtClean="0"/>
              <a:t>20.05.2013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AE26F78-3C39-4653-9675-2C51DDACA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39105-0C2A-4724-AFB9-9A7D4C2615B7}" type="datetimeFigureOut">
              <a:rPr lang="ru-RU" smtClean="0"/>
              <a:t>20.05.2013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26F78-3C39-4653-9675-2C51DDACA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39105-0C2A-4724-AFB9-9A7D4C2615B7}" type="datetimeFigureOut">
              <a:rPr lang="ru-RU" smtClean="0"/>
              <a:t>20.05.2013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26F78-3C39-4653-9675-2C51DDACA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39105-0C2A-4724-AFB9-9A7D4C2615B7}" type="datetimeFigureOut">
              <a:rPr lang="ru-RU" smtClean="0"/>
              <a:t>20.05.2013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AE26F78-3C39-4653-9675-2C51DDACA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39105-0C2A-4724-AFB9-9A7D4C2615B7}" type="datetimeFigureOut">
              <a:rPr lang="ru-RU" smtClean="0"/>
              <a:t>20.05.2013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26F78-3C39-4653-9675-2C51DDACA19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39105-0C2A-4724-AFB9-9A7D4C2615B7}" type="datetimeFigureOut">
              <a:rPr lang="ru-RU" smtClean="0"/>
              <a:t>20.05.2013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26F78-3C39-4653-9675-2C51DDACA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39105-0C2A-4724-AFB9-9A7D4C2615B7}" type="datetimeFigureOut">
              <a:rPr lang="ru-RU" smtClean="0"/>
              <a:t>20.05.2013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AE26F78-3C39-4653-9675-2C51DDACA19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39105-0C2A-4724-AFB9-9A7D4C2615B7}" type="datetimeFigureOut">
              <a:rPr lang="ru-RU" smtClean="0"/>
              <a:t>20.05.2013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26F78-3C39-4653-9675-2C51DDACA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39105-0C2A-4724-AFB9-9A7D4C2615B7}" type="datetimeFigureOut">
              <a:rPr lang="ru-RU" smtClean="0"/>
              <a:t>20.05.2013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26F78-3C39-4653-9675-2C51DDACA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39105-0C2A-4724-AFB9-9A7D4C2615B7}" type="datetimeFigureOut">
              <a:rPr lang="ru-RU" smtClean="0"/>
              <a:t>20.05.2013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26F78-3C39-4653-9675-2C51DDACA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39105-0C2A-4724-AFB9-9A7D4C2615B7}" type="datetimeFigureOut">
              <a:rPr lang="ru-RU" smtClean="0"/>
              <a:t>20.05.2013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26F78-3C39-4653-9675-2C51DDACA19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3239105-0C2A-4724-AFB9-9A7D4C2615B7}" type="datetimeFigureOut">
              <a:rPr lang="ru-RU" smtClean="0"/>
              <a:t>20.05.2013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AE26F78-3C39-4653-9675-2C51DDACA19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7904" y="1556792"/>
            <a:ext cx="184731" cy="36933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1268760"/>
            <a:ext cx="4320480" cy="9233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75000"/>
                  <a:shade val="85000"/>
                  <a:satMod val="230000"/>
                </a:schemeClr>
              </a:gs>
              <a:gs pos="25000">
                <a:schemeClr val="accent1">
                  <a:tint val="90000"/>
                  <a:shade val="70000"/>
                  <a:satMod val="220000"/>
                </a:schemeClr>
              </a:gs>
              <a:gs pos="50000">
                <a:schemeClr val="accent1">
                  <a:tint val="90000"/>
                  <a:shade val="58000"/>
                  <a:satMod val="225000"/>
                </a:schemeClr>
              </a:gs>
              <a:gs pos="65000">
                <a:schemeClr val="accent1">
                  <a:tint val="90000"/>
                  <a:shade val="58000"/>
                  <a:satMod val="225000"/>
                </a:schemeClr>
              </a:gs>
              <a:gs pos="80000">
                <a:schemeClr val="accent1">
                  <a:tint val="90000"/>
                  <a:shade val="69000"/>
                  <a:satMod val="220000"/>
                </a:schemeClr>
              </a:gs>
              <a:gs pos="100000">
                <a:schemeClr val="accent1">
                  <a:tint val="77000"/>
                  <a:shade val="80000"/>
                  <a:satMod val="23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9933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Colours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9933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" name="Рисунок 5" descr="Colours_Song_2_British_English_.jpg"/>
          <p:cNvPicPr>
            <a:picLocks noChangeAspect="1"/>
          </p:cNvPicPr>
          <p:nvPr/>
        </p:nvPicPr>
        <p:blipFill>
          <a:blip r:embed="rId3"/>
          <a:srcRect t="12488" b="11678"/>
          <a:stretch>
            <a:fillRect/>
          </a:stretch>
        </p:blipFill>
        <p:spPr>
          <a:xfrm>
            <a:off x="2483768" y="3356992"/>
            <a:ext cx="3798168" cy="21602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1124744"/>
            <a:ext cx="33123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Grey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Рисунок 2" descr="colors.jpg"/>
          <p:cNvPicPr>
            <a:picLocks noChangeAspect="1"/>
          </p:cNvPicPr>
          <p:nvPr/>
        </p:nvPicPr>
        <p:blipFill>
          <a:blip r:embed="rId2"/>
          <a:srcRect t="18900"/>
          <a:stretch>
            <a:fillRect/>
          </a:stretch>
        </p:blipFill>
        <p:spPr>
          <a:xfrm>
            <a:off x="2267744" y="2780928"/>
            <a:ext cx="4572000" cy="278092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692696"/>
            <a:ext cx="33843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Brown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boykin_spaniel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1988840"/>
            <a:ext cx="3960440" cy="40622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332656"/>
            <a:ext cx="25202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White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808820"/>
            <a:ext cx="4752528" cy="35643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5" y="836712"/>
            <a:ext cx="38164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Black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Рисунок 2" descr="11442912_di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2636912"/>
            <a:ext cx="4829043" cy="362178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764704"/>
            <a:ext cx="31683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Yellow</a:t>
            </a:r>
            <a:endParaRPr lang="ru-RU" sz="5400" b="0" cap="none" spc="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FFC00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" name="Рисунок 2" descr="yellow-su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1916832"/>
            <a:ext cx="4667250" cy="47053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764704"/>
            <a:ext cx="20162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Red</a:t>
            </a:r>
            <a:endParaRPr lang="ru-RU" sz="5400" b="0" cap="none" spc="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FF000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" name="Рисунок 2" descr="1311050603_72745110_appl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1772816"/>
            <a:ext cx="3550238" cy="450912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</TotalTime>
  <Words>7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</cp:revision>
  <dcterms:created xsi:type="dcterms:W3CDTF">2013-05-20T10:43:31Z</dcterms:created>
  <dcterms:modified xsi:type="dcterms:W3CDTF">2013-05-20T11:13:31Z</dcterms:modified>
</cp:coreProperties>
</file>