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57" r:id="rId5"/>
    <p:sldId id="262" r:id="rId6"/>
    <p:sldId id="259" r:id="rId7"/>
    <p:sldId id="263" r:id="rId8"/>
    <p:sldId id="264" r:id="rId9"/>
    <p:sldId id="266" r:id="rId10"/>
    <p:sldId id="258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BE04CFF-CB50-4A2A-8A3A-6302CCFD15AE}" type="datetimeFigureOut">
              <a:rPr lang="ru-RU" smtClean="0"/>
              <a:t>19.03.2012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CB6907A1-AAF1-4FB7-B788-361524EDAE1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alkruglov.narod.ru/pushkin-.jpg" TargetMode="External"/><Relationship Id="rId3" Type="http://schemas.openxmlformats.org/officeDocument/2006/relationships/hyperlink" Target="http://t1.gstatic.com/images?q=tbn:ANd9GcQCeEOvIArwy8jIWEWoNzVv0BOwyjSpIucO9UQrMr7QxK5VTKELYQ3RbAR4Tw" TargetMode="External"/><Relationship Id="rId7" Type="http://schemas.openxmlformats.org/officeDocument/2006/relationships/hyperlink" Target="http://literatura548.narod2.ru/biografii/pushkin/pushkin.jpg" TargetMode="External"/><Relationship Id="rId2" Type="http://schemas.openxmlformats.org/officeDocument/2006/relationships/hyperlink" Target="http://100grp.ru/wp-content/uploads/2011/09/024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1.liveinternet.ru/images/attach/c/2/65/514/65514374_1287512360_15295565_Pushkin.jpg" TargetMode="External"/><Relationship Id="rId5" Type="http://schemas.openxmlformats.org/officeDocument/2006/relationships/hyperlink" Target="http://s1.afisha.net/MediaStorage/3d3d508a47bc43a5aedf47268fed.jpg" TargetMode="External"/><Relationship Id="rId10" Type="http://schemas.openxmlformats.org/officeDocument/2006/relationships/hyperlink" Target="http://hermetic.com/sabazius/goethe.jpg" TargetMode="External"/><Relationship Id="rId4" Type="http://schemas.openxmlformats.org/officeDocument/2006/relationships/hyperlink" Target="http://pyshkin-literatyra.ru/content/detstvo/foto/small/5.jpg" TargetMode="External"/><Relationship Id="rId9" Type="http://schemas.openxmlformats.org/officeDocument/2006/relationships/hyperlink" Target="http://www.world-art.ru/img/people/converted_images/optimize_main/20473.jp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the100.ru/images/lovers/id1445/11283.jpg" TargetMode="External"/><Relationship Id="rId3" Type="http://schemas.openxmlformats.org/officeDocument/2006/relationships/hyperlink" Target="http://trewisms.files.wordpress.com/2011/02/repin_onegin-duel19011.jpg?w=460&amp;h=286" TargetMode="External"/><Relationship Id="rId7" Type="http://schemas.openxmlformats.org/officeDocument/2006/relationships/hyperlink" Target="http://www.vokrugsveta.ru/encyclopedia/images/0/05/IMG_0111.jpg" TargetMode="External"/><Relationship Id="rId2" Type="http://schemas.openxmlformats.org/officeDocument/2006/relationships/hyperlink" Target="http://01varvara.files.wordpress.com/2007/11/dmitri-belyukin-the-death-of-pushkin1-e127094666126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hkolazhizni.ru/img/content/i90/90175.jpg" TargetMode="External"/><Relationship Id="rId11" Type="http://schemas.openxmlformats.org/officeDocument/2006/relationships/hyperlink" Target="http://upload.wikimedia.org/wikipedia/commons/thumb/3/3a/Repin_donjuan.jpg/372px-Repin_donjuan.jpg" TargetMode="External"/><Relationship Id="rId5" Type="http://schemas.openxmlformats.org/officeDocument/2006/relationships/hyperlink" Target="http://www.nachalka.com/photo/d/3558-4/Pushkin1.jpg" TargetMode="External"/><Relationship Id="rId10" Type="http://schemas.openxmlformats.org/officeDocument/2006/relationships/hyperlink" Target="http://upload.wikimedia.org/wikipedia/en/thumb/d/d2/Alexandre_Benois_004.jpg/467px-Alexandre_Benois_004.jpg" TargetMode="External"/><Relationship Id="rId4" Type="http://schemas.openxmlformats.org/officeDocument/2006/relationships/hyperlink" Target="http://www.zarubezhom.com/Images/mogilaPushkina.jpg" TargetMode="External"/><Relationship Id="rId9" Type="http://schemas.openxmlformats.org/officeDocument/2006/relationships/hyperlink" Target="http://www.bibliopskov.ru/html2/gr/arina1.jpg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2420888"/>
            <a:ext cx="3672407" cy="1989748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/>
              <a:t>ALEXANDER PUSHKIN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365" y="4437112"/>
            <a:ext cx="3511043" cy="158417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УИОП</a:t>
            </a:r>
          </a:p>
          <a:p>
            <a:r>
              <a:rPr lang="ru-RU" dirty="0" smtClean="0"/>
              <a:t>Город Солнечногорск-7 </a:t>
            </a:r>
          </a:p>
          <a:p>
            <a:r>
              <a:rPr lang="ru-RU" dirty="0"/>
              <a:t>М</a:t>
            </a:r>
            <a:r>
              <a:rPr lang="ru-RU" dirty="0" smtClean="0"/>
              <a:t>осковская область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7" y="692696"/>
            <a:ext cx="4060633" cy="55382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148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323652"/>
            <a:ext cx="7137241" cy="4129684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http://100grp.ru/wp-content/uploads/2011/09/0245.jpg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http://t1.gstatic.com/images?q=tbn:ANd9GcQCeEOvIArwy8jIWEWoNzVv0BOwyjSpIucO9UQrMr7QxK5VTKELYQ3RbAR4Tw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http://pyshkin-literatyra.ru/content/detstvo/foto/small/5.jpg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http://s1.afisha.net/MediaStorage/3d3d508a47bc43a5aedf47268fed.jpg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http://img1.liveinternet.ru/images/attach/c/2//65/514/65514374_1287512360_15295565_Pushkin.jpg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http://literatura548.narod2.ru/biografii/pushkin/pushkin.jpg</a:t>
            </a:r>
            <a:endParaRPr lang="ru-RU" dirty="0" smtClean="0"/>
          </a:p>
          <a:p>
            <a:r>
              <a:rPr lang="en-US" dirty="0">
                <a:hlinkClick r:id="rId8"/>
              </a:rPr>
              <a:t>http://alkruglov.narod.ru/pushkin-.</a:t>
            </a:r>
            <a:r>
              <a:rPr lang="en-US" dirty="0" smtClean="0">
                <a:hlinkClick r:id="rId8"/>
              </a:rPr>
              <a:t>jpg</a:t>
            </a:r>
            <a:endParaRPr lang="ru-RU" dirty="0" smtClean="0"/>
          </a:p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www.world-art.ru/img/people/converted_images/optimize_main/20473.jpg</a:t>
            </a:r>
            <a:endParaRPr lang="en-US" dirty="0" smtClean="0"/>
          </a:p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hermetic.com/sabazius/goethe.jpg</a:t>
            </a:r>
            <a:endParaRPr lang="en-US" dirty="0" smtClean="0"/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8353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80728"/>
            <a:ext cx="6849209" cy="4851901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01varvara.files.wordpress.com/2007/11/dmitri-belyukin-the-death-of-pushkin1-e1270946661263.jpg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trewisms.files.wordpress.com/2011/02/repin_onegin-duel19011.jpg?w=460&amp;h=286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www.zarubezhom.com/Images/mogilaPushkina.jpg</a:t>
            </a:r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www.nachalka.com/photo/d/3558-4/Pushkin1.jpg</a:t>
            </a:r>
            <a:endParaRPr lang="ru-RU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shkolazhizni.ru/img/content/i90/90175.jpg</a:t>
            </a:r>
            <a:endParaRPr lang="ru-RU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www.vokrugsveta.ru/encyclopedia/images/0/05/IMG_0111.jpg</a:t>
            </a:r>
            <a:endParaRPr lang="ru-RU" dirty="0" smtClean="0"/>
          </a:p>
          <a:p>
            <a:r>
              <a:rPr lang="en-US" dirty="0">
                <a:hlinkClick r:id="rId8"/>
              </a:rPr>
              <a:t>http://the100.ru/images/lovers/id1445/11283.jpg</a:t>
            </a:r>
            <a:endParaRPr lang="en-US" dirty="0"/>
          </a:p>
          <a:p>
            <a:r>
              <a:rPr lang="en-US" dirty="0">
                <a:hlinkClick r:id="rId9"/>
              </a:rPr>
              <a:t>http://www.bibliopskov.ru/html2/gr/arina1.jpg</a:t>
            </a:r>
            <a:endParaRPr lang="en-US" dirty="0"/>
          </a:p>
          <a:p>
            <a:r>
              <a:rPr lang="en-US" dirty="0">
                <a:hlinkClick r:id="rId10"/>
              </a:rPr>
              <a:t>http://upload.wikimedia.org/wikipedia/en/thumb/d/d2/Alexandre_Benois_004.jpg/467px-Alexandre_Benois_004.jpg</a:t>
            </a:r>
            <a:endParaRPr lang="en-US" dirty="0"/>
          </a:p>
          <a:p>
            <a:r>
              <a:rPr lang="en-US" dirty="0">
                <a:hlinkClick r:id="rId11"/>
              </a:rPr>
              <a:t>http://upload.wikimedia.org/wikipedia/commons/thumb/3/3a/Repin_donjuan.jpg/372px-Repin_donjuan.jpg</a:t>
            </a:r>
            <a:endParaRPr lang="en-US" dirty="0"/>
          </a:p>
          <a:p>
            <a:r>
              <a:rPr lang="ru-RU" dirty="0" smtClean="0"/>
              <a:t> </a:t>
            </a:r>
            <a:r>
              <a:rPr lang="ru-RU" b="1" dirty="0"/>
              <a:t>УМК «Английский в фокусе» (“</a:t>
            </a:r>
            <a:r>
              <a:rPr lang="ru-RU" b="1" dirty="0" err="1"/>
              <a:t>Spotlight</a:t>
            </a:r>
            <a:r>
              <a:rPr lang="ru-RU" b="1" dirty="0"/>
              <a:t>”) </a:t>
            </a:r>
            <a:endParaRPr lang="ru-RU" dirty="0"/>
          </a:p>
          <a:p>
            <a:r>
              <a:rPr lang="ru-RU" b="1" dirty="0"/>
              <a:t>для 6 класса общеобразовательных учреждений </a:t>
            </a:r>
            <a:endParaRPr lang="ru-RU" dirty="0"/>
          </a:p>
          <a:p>
            <a:r>
              <a:rPr lang="ru-RU" b="1" dirty="0"/>
              <a:t>(авторы Ю.Е Ваулина, Дж. Дули, О.Е. </a:t>
            </a:r>
            <a:r>
              <a:rPr lang="ru-RU" b="1" dirty="0" err="1"/>
              <a:t>Подоляко</a:t>
            </a:r>
            <a:r>
              <a:rPr lang="ru-RU" b="1" dirty="0"/>
              <a:t> и др.)</a:t>
            </a:r>
            <a:endParaRPr lang="ru-RU" dirty="0" smtClean="0"/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238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6000" dirty="0" smtClean="0">
                <a:latin typeface="Adobe Gothic Std B" pitchFamily="34" charset="-128"/>
                <a:ea typeface="Adobe Gothic Std B" pitchFamily="34" charset="-128"/>
              </a:rPr>
              <a:t>THANK YOU VERY MUCH!</a:t>
            </a:r>
            <a:endParaRPr lang="ru-RU" sz="6000" dirty="0">
              <a:latin typeface="Adobe Gothic Std B" pitchFamily="34" charset="-128"/>
              <a:ea typeface="Adobe Gothic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5060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5328592" cy="4851901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en-US" sz="2800" dirty="0" smtClean="0">
                <a:latin typeface="Copperplate Gothic Bold" pitchFamily="34" charset="0"/>
              </a:rPr>
              <a:t>Britain has Shakespeare, </a:t>
            </a:r>
          </a:p>
          <a:p>
            <a:pPr marL="68580" indent="0">
              <a:buNone/>
            </a:pPr>
            <a:endParaRPr lang="en-US" sz="2800" dirty="0">
              <a:latin typeface="Copperplate Gothic Bold" pitchFamily="34" charset="0"/>
            </a:endParaRPr>
          </a:p>
          <a:p>
            <a:pPr marL="68580" indent="0">
              <a:buNone/>
            </a:pPr>
            <a:endParaRPr lang="en-US" sz="2800" dirty="0" smtClean="0">
              <a:latin typeface="Copperplate Gothic Bold" pitchFamily="34" charset="0"/>
            </a:endParaRPr>
          </a:p>
          <a:p>
            <a:pPr marL="68580" indent="0">
              <a:buNone/>
            </a:pPr>
            <a:endParaRPr lang="en-US" sz="2800" dirty="0">
              <a:latin typeface="Copperplate Gothic Bold" pitchFamily="34" charset="0"/>
            </a:endParaRPr>
          </a:p>
          <a:p>
            <a:pPr marL="68580" indent="0">
              <a:buNone/>
            </a:pPr>
            <a:endParaRPr lang="en-US" sz="2800" dirty="0" smtClean="0">
              <a:latin typeface="Copperplate Gothic Bold" pitchFamily="34" charset="0"/>
            </a:endParaRPr>
          </a:p>
          <a:p>
            <a:pPr marL="68580" indent="0">
              <a:buNone/>
            </a:pPr>
            <a:r>
              <a:rPr lang="en-US" sz="2800" dirty="0" smtClean="0">
                <a:latin typeface="Copperplate Gothic Bold" pitchFamily="34" charset="0"/>
              </a:rPr>
              <a:t>Germany has Goethe </a:t>
            </a:r>
            <a:r>
              <a:rPr lang="en-US" sz="2800" dirty="0">
                <a:latin typeface="Copperplate Gothic Bold" pitchFamily="34" charset="0"/>
              </a:rPr>
              <a:t>and</a:t>
            </a:r>
            <a:endParaRPr lang="en-US" sz="2800" dirty="0" smtClean="0">
              <a:latin typeface="Copperplate Gothic Bold" pitchFamily="34" charset="0"/>
            </a:endParaRPr>
          </a:p>
          <a:p>
            <a:pPr marL="68580" indent="0">
              <a:buNone/>
            </a:pPr>
            <a:endParaRPr lang="en-US" sz="2800" dirty="0">
              <a:latin typeface="Copperplate Gothic Bold" pitchFamily="34" charset="0"/>
            </a:endParaRPr>
          </a:p>
          <a:p>
            <a:pPr marL="68580" indent="0">
              <a:buNone/>
            </a:pPr>
            <a:endParaRPr lang="en-US" sz="2800" dirty="0" smtClean="0">
              <a:latin typeface="Copperplate Gothic Bold" pitchFamily="34" charset="0"/>
            </a:endParaRPr>
          </a:p>
          <a:p>
            <a:pPr marL="68580" indent="0">
              <a:buNone/>
            </a:pPr>
            <a:r>
              <a:rPr lang="en-US" sz="2800" dirty="0" smtClean="0">
                <a:latin typeface="Copperplate Gothic Bold" pitchFamily="34" charset="0"/>
              </a:rPr>
              <a:t>Russia has Alexander Pushkin. 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6632"/>
            <a:ext cx="2095500" cy="2495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548" y="2060848"/>
            <a:ext cx="2075060" cy="2532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77" y="4077072"/>
            <a:ext cx="1954359" cy="2352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3457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1209675"/>
            <a:ext cx="4032564" cy="4563869"/>
          </a:xfrm>
        </p:spPr>
        <p:txBody>
          <a:bodyPr/>
          <a:lstStyle/>
          <a:p>
            <a:pPr marL="68580" indent="0">
              <a:buNone/>
            </a:pPr>
            <a:r>
              <a:rPr lang="en-US" sz="4000" dirty="0">
                <a:latin typeface="Adobe Gothic Std B" pitchFamily="34" charset="-128"/>
                <a:ea typeface="Adobe Gothic Std B" pitchFamily="34" charset="-128"/>
              </a:rPr>
              <a:t>He was a Brilliant poet and writer, and a </a:t>
            </a:r>
            <a:r>
              <a:rPr lang="en-US" sz="4000" dirty="0" err="1">
                <a:latin typeface="Adobe Gothic Std B" pitchFamily="34" charset="-128"/>
                <a:ea typeface="Adobe Gothic Std B" pitchFamily="34" charset="-128"/>
              </a:rPr>
              <a:t>favourite</a:t>
            </a:r>
            <a:r>
              <a:rPr lang="en-US" sz="4000" dirty="0">
                <a:latin typeface="Adobe Gothic Std B" pitchFamily="34" charset="-128"/>
                <a:ea typeface="Adobe Gothic Std B" pitchFamily="34" charset="-128"/>
              </a:rPr>
              <a:t> with all Russian literature fans.</a:t>
            </a:r>
            <a:endParaRPr lang="ru-RU" sz="4000" dirty="0">
              <a:latin typeface="Adobe Gothic Std B" pitchFamily="34" charset="-128"/>
              <a:ea typeface="Adobe Gothic Std B" pitchFamily="34" charset="-128"/>
            </a:endParaRP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643" y="1052736"/>
            <a:ext cx="3333750" cy="4438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2374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9" y="764704"/>
            <a:ext cx="4536504" cy="5067925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en-US" sz="2800" dirty="0" smtClean="0">
                <a:latin typeface="Copperplate Gothic Bold" pitchFamily="34" charset="0"/>
                <a:ea typeface="Adobe Gothic Std B" pitchFamily="34" charset="-128"/>
              </a:rPr>
              <a:t>Alexander Pushkin was born in Moscow on 6</a:t>
            </a:r>
            <a:r>
              <a:rPr lang="en-US" sz="2800" baseline="30000" dirty="0" smtClean="0">
                <a:latin typeface="Copperplate Gothic Bold" pitchFamily="34" charset="0"/>
                <a:ea typeface="Adobe Gothic Std B" pitchFamily="34" charset="-128"/>
              </a:rPr>
              <a:t>th</a:t>
            </a:r>
            <a:r>
              <a:rPr lang="en-US" sz="2800" dirty="0" smtClean="0">
                <a:latin typeface="Copperplate Gothic Bold" pitchFamily="34" charset="0"/>
                <a:ea typeface="Adobe Gothic Std B" pitchFamily="34" charset="-128"/>
              </a:rPr>
              <a:t> June 1799. From a young age his nurse taught him all about Russian folktales and traditions. Alexander wasn’t a good student, but he loved to read and spent many hours in his father’s library. </a:t>
            </a:r>
            <a:endParaRPr lang="ru-RU" sz="2800" dirty="0"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97158"/>
            <a:ext cx="2685704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110" y="3219795"/>
            <a:ext cx="2168338" cy="31497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183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4248472" cy="576064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3200" dirty="0">
                <a:latin typeface="Adobe Gothic Std B" pitchFamily="34" charset="-128"/>
                <a:ea typeface="Adobe Gothic Std B" pitchFamily="34" charset="-128"/>
              </a:rPr>
              <a:t>He wrote his first poem at the age of 8 and published his first poem at 15.</a:t>
            </a:r>
            <a:endParaRPr lang="ru-RU" sz="3200" dirty="0">
              <a:latin typeface="Adobe Gothic Std B" pitchFamily="34" charset="-128"/>
              <a:ea typeface="Adobe Gothic Std B" pitchFamily="34" charset="-128"/>
            </a:endParaRPr>
          </a:p>
          <a:p>
            <a:pPr marL="68580" indent="0">
              <a:buNone/>
            </a:pPr>
            <a:r>
              <a:rPr lang="en-US" sz="3200" dirty="0" smtClean="0">
                <a:latin typeface="Adobe Gothic Std B" pitchFamily="34" charset="-128"/>
                <a:ea typeface="Adobe Gothic Std B" pitchFamily="34" charset="-128"/>
              </a:rPr>
              <a:t>His work was very different from the other writers at the time and this often got him into trouble with the tsar and the government.</a:t>
            </a:r>
            <a:endParaRPr lang="ru-RU" sz="3200" dirty="0"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752" y="836712"/>
            <a:ext cx="2574751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3634839"/>
            <a:ext cx="3636190" cy="26024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9477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27664"/>
            <a:ext cx="7312658" cy="232932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pperplate Gothic Bold" pitchFamily="34" charset="0"/>
              </a:rPr>
              <a:t>After marrying a beautiful young girl called Natalya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opperplate Gothic Bold" pitchFamily="34" charset="0"/>
              </a:rPr>
              <a:t>Goncharova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pperplate Gothic Bold" pitchFamily="34" charset="0"/>
              </a:rPr>
              <a:t> in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1831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pperplate Gothic Bold" pitchFamily="34" charset="0"/>
              </a:rPr>
              <a:t>, he continued to write.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838" y="3510136"/>
            <a:ext cx="4792532" cy="2695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12304"/>
            <a:ext cx="2231132" cy="2701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1844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5"/>
            <a:ext cx="5148572" cy="5241024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3200" dirty="0" smtClean="0">
                <a:latin typeface="Adobe Gothic Std B" pitchFamily="34" charset="-128"/>
                <a:ea typeface="Adobe Gothic Std B" pitchFamily="34" charset="-128"/>
              </a:rPr>
              <a:t>Millions of people consider his novel, Eugene </a:t>
            </a:r>
            <a:r>
              <a:rPr lang="en-US" sz="3200" dirty="0" err="1" smtClean="0">
                <a:latin typeface="Adobe Gothic Std B" pitchFamily="34" charset="-128"/>
                <a:ea typeface="Adobe Gothic Std B" pitchFamily="34" charset="-128"/>
              </a:rPr>
              <a:t>Onegin</a:t>
            </a:r>
            <a:r>
              <a:rPr lang="en-US" sz="3200" dirty="0" smtClean="0">
                <a:latin typeface="Adobe Gothic Std B" pitchFamily="34" charset="-128"/>
                <a:ea typeface="Adobe Gothic Std B" pitchFamily="34" charset="-128"/>
              </a:rPr>
              <a:t>, his poem, The Bronze Horseman and his drama, The Stone Guest, to be masterpieces.</a:t>
            </a:r>
            <a:endParaRPr lang="ru-RU" sz="3200" dirty="0"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6632"/>
            <a:ext cx="2152079" cy="2764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718454"/>
            <a:ext cx="2218845" cy="3572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073" y="3431164"/>
            <a:ext cx="2857500" cy="2852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9786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0" y="692696"/>
            <a:ext cx="3312368" cy="495557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3200" dirty="0" smtClean="0">
                <a:latin typeface="Copperplate Gothic Bold" pitchFamily="34" charset="0"/>
              </a:rPr>
              <a:t>Alexander Pushkin was only 37 when he died after </a:t>
            </a:r>
            <a:r>
              <a:rPr lang="en-US" sz="3200" dirty="0">
                <a:latin typeface="Copperplate Gothic Bold" pitchFamily="34" charset="0"/>
              </a:rPr>
              <a:t>being forced into a duel.</a:t>
            </a:r>
            <a:endParaRPr lang="ru-RU" sz="3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15" y="3573016"/>
            <a:ext cx="3861795" cy="2750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56" y="993710"/>
            <a:ext cx="3909714" cy="2436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11043"/>
            <a:ext cx="3456384" cy="2056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187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90194"/>
            <a:ext cx="4536504" cy="4779893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3200" dirty="0" smtClean="0">
                <a:latin typeface="Adobe Gothic Std B" pitchFamily="34" charset="-128"/>
                <a:ea typeface="Adobe Gothic Std B" pitchFamily="34" charset="-128"/>
              </a:rPr>
              <a:t>He played a great part in </a:t>
            </a:r>
            <a:r>
              <a:rPr lang="ru-RU" sz="3200" dirty="0" smtClean="0">
                <a:latin typeface="Adobe Gothic Std B" pitchFamily="34" charset="-128"/>
                <a:ea typeface="Adobe Gothic Std B" pitchFamily="34" charset="-128"/>
              </a:rPr>
              <a:t>«</a:t>
            </a:r>
            <a:r>
              <a:rPr lang="en-US" sz="3200" dirty="0" smtClean="0">
                <a:latin typeface="Adobe Gothic Std B" pitchFamily="34" charset="-128"/>
                <a:ea typeface="Adobe Gothic Std B" pitchFamily="34" charset="-128"/>
              </a:rPr>
              <a:t>The</a:t>
            </a:r>
            <a:r>
              <a:rPr lang="ru-RU" sz="3200" dirty="0" smtClean="0"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200" dirty="0" smtClean="0">
                <a:latin typeface="Adobe Gothic Std B" pitchFamily="34" charset="-128"/>
                <a:ea typeface="Adobe Gothic Std B" pitchFamily="34" charset="-128"/>
              </a:rPr>
              <a:t>Golden</a:t>
            </a:r>
            <a:r>
              <a:rPr lang="ru-RU" sz="3200" dirty="0" smtClean="0"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200" dirty="0" smtClean="0">
                <a:latin typeface="Adobe Gothic Std B" pitchFamily="34" charset="-128"/>
                <a:ea typeface="Adobe Gothic Std B" pitchFamily="34" charset="-128"/>
              </a:rPr>
              <a:t>Age</a:t>
            </a:r>
            <a:r>
              <a:rPr lang="ru-RU" sz="3200" dirty="0" smtClean="0"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200" dirty="0" smtClean="0">
                <a:latin typeface="Adobe Gothic Std B" pitchFamily="34" charset="-128"/>
                <a:ea typeface="Adobe Gothic Std B" pitchFamily="34" charset="-128"/>
              </a:rPr>
              <a:t>of</a:t>
            </a:r>
            <a:r>
              <a:rPr lang="ru-RU" sz="3200" dirty="0" smtClean="0"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200" dirty="0" smtClean="0">
                <a:latin typeface="Adobe Gothic Std B" pitchFamily="34" charset="-128"/>
                <a:ea typeface="Adobe Gothic Std B" pitchFamily="34" charset="-128"/>
              </a:rPr>
              <a:t>Russian Literature</a:t>
            </a:r>
            <a:r>
              <a:rPr lang="ru-RU" sz="3200" dirty="0" smtClean="0">
                <a:latin typeface="Adobe Gothic Std B" pitchFamily="34" charset="-128"/>
                <a:ea typeface="Adobe Gothic Std B" pitchFamily="34" charset="-128"/>
              </a:rPr>
              <a:t>»</a:t>
            </a:r>
            <a:r>
              <a:rPr lang="en-US" sz="3200" dirty="0" smtClean="0">
                <a:latin typeface="Adobe Gothic Std B" pitchFamily="34" charset="-128"/>
                <a:ea typeface="Adobe Gothic Std B" pitchFamily="34" charset="-128"/>
              </a:rPr>
              <a:t>. He’s Russia’s greatest poet and national pride.</a:t>
            </a:r>
            <a:endParaRPr lang="ru-RU" sz="3200" dirty="0"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378" y="692696"/>
            <a:ext cx="2650020" cy="4155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89040"/>
            <a:ext cx="3552056" cy="26640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309957"/>
            <a:ext cx="2857500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5916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61</TotalTime>
  <Words>320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Остин</vt:lpstr>
      <vt:lpstr>ALEXANDER PUSHKIN</vt:lpstr>
      <vt:lpstr>Презентация PowerPoint</vt:lpstr>
      <vt:lpstr>Презентация PowerPoint</vt:lpstr>
      <vt:lpstr>Презентация PowerPoint</vt:lpstr>
      <vt:lpstr>Презентация PowerPoint</vt:lpstr>
      <vt:lpstr>After marrying a beautiful young girl called Natalya Goncharova in 1831, he continued to write.</vt:lpstr>
      <vt:lpstr>Презентация PowerPoint</vt:lpstr>
      <vt:lpstr>Презентация PowerPoint</vt:lpstr>
      <vt:lpstr>Презентация PowerPoint</vt:lpstr>
      <vt:lpstr>ИСТОЧНИК: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ALEXANDER PUSHKIN</dc:title>
  <dc:creator>Аня</dc:creator>
  <cp:lastModifiedBy>Аня</cp:lastModifiedBy>
  <cp:revision>7</cp:revision>
  <dcterms:created xsi:type="dcterms:W3CDTF">2012-03-19T14:17:06Z</dcterms:created>
  <dcterms:modified xsi:type="dcterms:W3CDTF">2012-03-19T15:18:13Z</dcterms:modified>
</cp:coreProperties>
</file>