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6850EF3-E7CE-48E0-8149-80AE65BE64D2}" type="datetimeFigureOut">
              <a:rPr lang="ru-RU" smtClean="0"/>
              <a:t>25.11.2011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18A7BB4-5CFB-476E-89F3-D7B2E6B7DA7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620688"/>
            <a:ext cx="7406640" cy="2264272"/>
          </a:xfrm>
        </p:spPr>
        <p:txBody>
          <a:bodyPr>
            <a:noAutofit/>
          </a:bodyPr>
          <a:lstStyle/>
          <a:p>
            <a:pPr algn="ctr"/>
            <a:r>
              <a:rPr lang="en-US" sz="7200" dirty="0" smtClean="0"/>
              <a:t>ALL THE THINGS I LIKE</a:t>
            </a: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3789040"/>
            <a:ext cx="5256584" cy="2520280"/>
          </a:xfrm>
        </p:spPr>
        <p:txBody>
          <a:bodyPr>
            <a:noAutofit/>
          </a:bodyPr>
          <a:lstStyle/>
          <a:p>
            <a:r>
              <a:rPr lang="ru-RU" sz="2000" dirty="0" smtClean="0"/>
              <a:t>Разработана:</a:t>
            </a:r>
          </a:p>
          <a:p>
            <a:r>
              <a:rPr lang="ru-RU" sz="2000" dirty="0" smtClean="0"/>
              <a:t>Давыдовой Анной Викторовной</a:t>
            </a:r>
          </a:p>
          <a:p>
            <a:r>
              <a:rPr lang="ru-RU" sz="2000" dirty="0" smtClean="0"/>
              <a:t>Учителем английского языка</a:t>
            </a:r>
          </a:p>
          <a:p>
            <a:r>
              <a:rPr lang="ru-RU" sz="2000" dirty="0" smtClean="0"/>
              <a:t>МОУ </a:t>
            </a:r>
            <a:r>
              <a:rPr lang="ru-RU" sz="2000" dirty="0" err="1" smtClean="0"/>
              <a:t>Тимоновская</a:t>
            </a:r>
            <a:r>
              <a:rPr lang="ru-RU" sz="2000" dirty="0" smtClean="0"/>
              <a:t> СОШ</a:t>
            </a:r>
          </a:p>
          <a:p>
            <a:r>
              <a:rPr lang="ru-RU" sz="2000" dirty="0" smtClean="0"/>
              <a:t>Город Солнечногорск-7</a:t>
            </a:r>
          </a:p>
          <a:p>
            <a:r>
              <a:rPr lang="ru-RU" sz="2000" dirty="0" smtClean="0"/>
              <a:t>Московская область</a:t>
            </a: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 smtClean="0">
                <a:solidFill>
                  <a:schemeClr val="bg2">
                    <a:lumMod val="50000"/>
                  </a:schemeClr>
                </a:solidFill>
              </a:rPr>
              <a:t>THANK YOU VERY MUCH</a:t>
            </a:r>
            <a:endParaRPr lang="ru-RU" sz="5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These are just some of my </a:t>
            </a:r>
            <a:r>
              <a:rPr lang="en-US" dirty="0" err="1" smtClean="0"/>
              <a:t>favourite</a:t>
            </a:r>
            <a:r>
              <a:rPr lang="en-US" dirty="0" smtClean="0"/>
              <a:t> things: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628800"/>
            <a:ext cx="7530040" cy="46196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CHICKEN 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ʧɪkɪn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CHOCOLATE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ʧɔklət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WATER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wɔːtə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PIZZA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piːtsə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LEMONADE  [ˌ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lemə'neɪd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VEGETABLE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veʤ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(ə)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təbl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ICE CREAM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[‘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aɪs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kriːm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EGG  [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eg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SANDWICH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sænwɪʤ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 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BURGER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bɜːgə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CHIPS 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[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ʧɪps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READ THE RHYME: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412776"/>
            <a:ext cx="7530040" cy="5123656"/>
          </a:xfrm>
        </p:spPr>
        <p:txBody>
          <a:bodyPr>
            <a:normAutofit/>
          </a:bodyPr>
          <a:lstStyle/>
          <a:p>
            <a:r>
              <a:rPr lang="en-US" dirty="0" smtClean="0"/>
              <a:t>                 with                  ,</a:t>
            </a:r>
          </a:p>
          <a:p>
            <a:pPr>
              <a:buNone/>
            </a:pPr>
            <a:r>
              <a:rPr lang="en-US" dirty="0" smtClean="0"/>
              <a:t>  </a:t>
            </a:r>
          </a:p>
          <a:p>
            <a:r>
              <a:rPr lang="en-US" dirty="0" smtClean="0"/>
              <a:t>                 and               ,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                 and              ,</a:t>
            </a:r>
          </a:p>
          <a:p>
            <a:pPr>
              <a:buNone/>
            </a:pPr>
            <a:r>
              <a:rPr lang="en-US" dirty="0" smtClean="0"/>
              <a:t>  </a:t>
            </a:r>
          </a:p>
          <a:p>
            <a:r>
              <a:rPr lang="en-US" dirty="0" smtClean="0"/>
              <a:t>                  with cheese on it!</a:t>
            </a:r>
          </a:p>
          <a:p>
            <a:pPr>
              <a:buNone/>
            </a:pPr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 descr="цыплен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2" y="908720"/>
            <a:ext cx="1368152" cy="1467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овощ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908720"/>
            <a:ext cx="1752194" cy="1314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морожено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800" y="2348880"/>
            <a:ext cx="648072" cy="1173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шоколад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2276872"/>
            <a:ext cx="1296144" cy="1066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вод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775" y="3501008"/>
            <a:ext cx="1108321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лимонад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16016" y="3284984"/>
            <a:ext cx="864096" cy="1297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пицца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67744" y="4509120"/>
            <a:ext cx="1632183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476672"/>
            <a:ext cx="7530040" cy="5771728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              in my            ,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with chips: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These are just some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Of my </a:t>
            </a:r>
            <a:r>
              <a:rPr lang="en-US" dirty="0" err="1" smtClean="0"/>
              <a:t>favourite</a:t>
            </a:r>
            <a:r>
              <a:rPr lang="en-US" dirty="0" smtClean="0"/>
              <a:t> things!</a:t>
            </a:r>
            <a:endParaRPr lang="ru-RU" dirty="0"/>
          </a:p>
        </p:txBody>
      </p:sp>
      <p:pic>
        <p:nvPicPr>
          <p:cNvPr id="4" name="Рисунок 3" descr="яйц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764704"/>
            <a:ext cx="1405533" cy="1132116"/>
          </a:xfrm>
          <a:prstGeom prst="rect">
            <a:avLst/>
          </a:prstGeom>
        </p:spPr>
      </p:pic>
      <p:pic>
        <p:nvPicPr>
          <p:cNvPr id="5" name="Рисунок 4" descr="сендвич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692696"/>
            <a:ext cx="1024128" cy="1280160"/>
          </a:xfrm>
          <a:prstGeom prst="rect">
            <a:avLst/>
          </a:prstGeom>
        </p:spPr>
      </p:pic>
      <p:pic>
        <p:nvPicPr>
          <p:cNvPr id="7" name="Рисунок 6" descr="Mini Burger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2420888"/>
            <a:ext cx="1383556" cy="11376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7498080" cy="1143000"/>
          </a:xfrm>
        </p:spPr>
        <p:txBody>
          <a:bodyPr/>
          <a:lstStyle/>
          <a:p>
            <a:pPr algn="ctr"/>
            <a:r>
              <a:rPr lang="en-US" dirty="0" smtClean="0"/>
              <a:t>In my lunch box!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052736"/>
            <a:ext cx="7530040" cy="5195664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Meat  [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miːt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 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Potato  [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pə'teɪtəu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 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Biscuit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bɪskɪt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Milk  [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mɪlk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 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Cake  [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keɪk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Orange juice  [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ɔrɪnʤ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ʤuːs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Pasta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pæstə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Carrot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kærət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Sausage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sɔsɪʤ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 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Rice  [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raɪs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Popcorn  ['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pɔpkɔːn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 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Coke  [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kəuk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]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Местоимения </a:t>
            </a:r>
            <a:r>
              <a:rPr lang="en-US" dirty="0" smtClean="0"/>
              <a:t>SOME/ANY: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Some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употребляется в утвердительных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предложениях.</a:t>
            </a:r>
          </a:p>
          <a:p>
            <a:r>
              <a:rPr lang="en-US" dirty="0" smtClean="0"/>
              <a:t>There are </a:t>
            </a:r>
            <a:r>
              <a:rPr lang="en-US" b="1" dirty="0" smtClean="0"/>
              <a:t>some</a:t>
            </a:r>
            <a:r>
              <a:rPr lang="en-US" dirty="0" smtClean="0"/>
              <a:t> apples in the fridge.</a:t>
            </a: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Any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употребляется в отрицательных и вопросительных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предложениях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/>
              <a:t>There aren’t </a:t>
            </a:r>
            <a:r>
              <a:rPr lang="en-US" b="1" dirty="0" smtClean="0"/>
              <a:t>any</a:t>
            </a:r>
            <a:r>
              <a:rPr lang="en-US" dirty="0" smtClean="0"/>
              <a:t> eggs on the table.</a:t>
            </a:r>
          </a:p>
          <a:p>
            <a:r>
              <a:rPr lang="en-US" dirty="0" smtClean="0"/>
              <a:t>Is there</a:t>
            </a:r>
            <a:r>
              <a:rPr lang="en-US" b="1" dirty="0" smtClean="0"/>
              <a:t> any </a:t>
            </a:r>
            <a:r>
              <a:rPr lang="en-US" dirty="0" smtClean="0"/>
              <a:t>chocolate</a:t>
            </a:r>
            <a:r>
              <a:rPr lang="en-US" dirty="0" smtClean="0"/>
              <a:t>?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332656"/>
            <a:ext cx="7530040" cy="5915744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Исключение:</a:t>
            </a:r>
          </a:p>
          <a:p>
            <a:r>
              <a:rPr lang="en-US" dirty="0" smtClean="0"/>
              <a:t>Can I have </a:t>
            </a:r>
            <a:r>
              <a:rPr lang="en-US" b="1" dirty="0" smtClean="0"/>
              <a:t>some</a:t>
            </a:r>
            <a:r>
              <a:rPr lang="en-US" dirty="0" smtClean="0"/>
              <a:t> milk</a:t>
            </a:r>
            <a:r>
              <a:rPr lang="ru-RU" dirty="0" smtClean="0"/>
              <a:t>,</a:t>
            </a:r>
            <a:r>
              <a:rPr lang="en-US" dirty="0" smtClean="0"/>
              <a:t> please?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Read and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choose:</a:t>
            </a:r>
          </a:p>
          <a:p>
            <a:r>
              <a:rPr lang="en-US" dirty="0" smtClean="0"/>
              <a:t>We’ve got </a:t>
            </a:r>
            <a:r>
              <a:rPr lang="en-US" b="1" dirty="0" smtClean="0"/>
              <a:t>some/</a:t>
            </a:r>
            <a:r>
              <a:rPr lang="en-US" b="1" dirty="0" smtClean="0"/>
              <a:t>a</a:t>
            </a:r>
            <a:r>
              <a:rPr lang="en-US" b="1" dirty="0" smtClean="0"/>
              <a:t>ny</a:t>
            </a:r>
            <a:r>
              <a:rPr lang="en-US" dirty="0" smtClean="0"/>
              <a:t> burgers.</a:t>
            </a:r>
          </a:p>
          <a:p>
            <a:r>
              <a:rPr lang="en-US" dirty="0" smtClean="0"/>
              <a:t>I haven’t got </a:t>
            </a:r>
            <a:r>
              <a:rPr lang="en-US" b="1" dirty="0" smtClean="0"/>
              <a:t>some/any</a:t>
            </a:r>
            <a:r>
              <a:rPr lang="en-US" dirty="0" smtClean="0"/>
              <a:t> cake.</a:t>
            </a:r>
          </a:p>
          <a:p>
            <a:r>
              <a:rPr lang="en-US" dirty="0" smtClean="0"/>
              <a:t>Can I have </a:t>
            </a:r>
            <a:r>
              <a:rPr lang="en-US" b="1" dirty="0" smtClean="0"/>
              <a:t>some/any</a:t>
            </a:r>
            <a:r>
              <a:rPr lang="en-US" dirty="0" smtClean="0"/>
              <a:t> meat?</a:t>
            </a:r>
          </a:p>
          <a:p>
            <a:r>
              <a:rPr lang="en-US" dirty="0" smtClean="0"/>
              <a:t>Have you got </a:t>
            </a:r>
            <a:r>
              <a:rPr lang="en-US" b="1" dirty="0" smtClean="0"/>
              <a:t>some/any</a:t>
            </a:r>
            <a:r>
              <a:rPr lang="en-US" dirty="0" smtClean="0"/>
              <a:t> cheese?</a:t>
            </a:r>
          </a:p>
          <a:p>
            <a:r>
              <a:rPr lang="en-US" dirty="0" smtClean="0"/>
              <a:t>We haven’t got </a:t>
            </a:r>
            <a:r>
              <a:rPr lang="en-US" b="1" dirty="0" smtClean="0"/>
              <a:t>some/any</a:t>
            </a:r>
            <a:r>
              <a:rPr lang="en-US" dirty="0" smtClean="0"/>
              <a:t> eggs.</a:t>
            </a:r>
            <a:endParaRPr lang="en-US" dirty="0" err="1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/>
              </a:rPr>
              <a:t>Fruit, vegetable </a:t>
            </a:r>
            <a:r>
              <a:rPr lang="en-US" dirty="0" smtClean="0"/>
              <a:t>or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effectLst/>
              </a:rPr>
              <a:t>drink</a:t>
            </a:r>
            <a:r>
              <a:rPr lang="en-US" dirty="0" smtClean="0"/>
              <a:t>? Look and say.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apple is a fruit.</a:t>
            </a:r>
          </a:p>
          <a:p>
            <a:r>
              <a:rPr lang="en-US" dirty="0" smtClean="0"/>
              <a:t>Water is a drink.</a:t>
            </a:r>
          </a:p>
          <a:p>
            <a:r>
              <a:rPr lang="en-US" dirty="0" smtClean="0"/>
              <a:t>A carrot is a vegetable.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апельс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3284984"/>
            <a:ext cx="2044519" cy="1726332"/>
          </a:xfrm>
          <a:prstGeom prst="rect">
            <a:avLst/>
          </a:prstGeom>
        </p:spPr>
      </p:pic>
      <p:pic>
        <p:nvPicPr>
          <p:cNvPr id="5" name="Рисунок 4" descr="банан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356992"/>
            <a:ext cx="1589205" cy="1199400"/>
          </a:xfrm>
          <a:prstGeom prst="rect">
            <a:avLst/>
          </a:prstGeom>
        </p:spPr>
      </p:pic>
      <p:pic>
        <p:nvPicPr>
          <p:cNvPr id="6" name="Рисунок 5" descr="картофел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4941168"/>
            <a:ext cx="2297832" cy="1631461"/>
          </a:xfrm>
          <a:prstGeom prst="rect">
            <a:avLst/>
          </a:prstGeom>
        </p:spPr>
      </p:pic>
      <p:pic>
        <p:nvPicPr>
          <p:cNvPr id="7" name="Рисунок 6" descr="вод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4869160"/>
            <a:ext cx="1759739" cy="1486303"/>
          </a:xfrm>
          <a:prstGeom prst="rect">
            <a:avLst/>
          </a:prstGeom>
        </p:spPr>
      </p:pic>
      <p:pic>
        <p:nvPicPr>
          <p:cNvPr id="8" name="Рисунок 7" descr="яблоко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8" y="908720"/>
            <a:ext cx="1370394" cy="1584176"/>
          </a:xfrm>
          <a:prstGeom prst="rect">
            <a:avLst/>
          </a:prstGeom>
        </p:spPr>
      </p:pic>
      <p:pic>
        <p:nvPicPr>
          <p:cNvPr id="9" name="Рисунок 8" descr="морковь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36096" y="2708920"/>
            <a:ext cx="2677242" cy="1788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молоко.jpe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36096" y="4869160"/>
            <a:ext cx="1628800" cy="1628800"/>
          </a:xfrm>
          <a:prstGeom prst="rect">
            <a:avLst/>
          </a:prstGeom>
        </p:spPr>
      </p:pic>
      <p:pic>
        <p:nvPicPr>
          <p:cNvPr id="11" name="Рисунок 10" descr="лимонад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24328" y="4725144"/>
            <a:ext cx="1224136" cy="1838322"/>
          </a:xfrm>
          <a:prstGeom prst="rect">
            <a:avLst/>
          </a:prstGeom>
        </p:spPr>
      </p:pic>
      <p:pic>
        <p:nvPicPr>
          <p:cNvPr id="12" name="Рисунок 11" descr="помидор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236296" y="1052736"/>
            <a:ext cx="1568038" cy="1628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УМК «</a:t>
            </a:r>
            <a:r>
              <a:rPr lang="ru-RU" dirty="0" err="1" smtClean="0"/>
              <a:t>Spotlight</a:t>
            </a:r>
            <a:r>
              <a:rPr lang="ru-RU" dirty="0" smtClean="0"/>
              <a:t>» («Английский в фокусе») для 3-го </a:t>
            </a:r>
            <a:r>
              <a:rPr lang="ru-RU" dirty="0" smtClean="0"/>
              <a:t>класса,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Быкова Н.И., Дули Дж., Поспелова М.Д., Эванс В. 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40404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106</TotalTime>
  <Words>245</Words>
  <Application>Microsoft Office PowerPoint</Application>
  <PresentationFormat>Экран (4:3)</PresentationFormat>
  <Paragraphs>74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ALL THE THINGS I LIKE</vt:lpstr>
      <vt:lpstr>These are just some of my favourite things:</vt:lpstr>
      <vt:lpstr>READ THE RHYME:</vt:lpstr>
      <vt:lpstr>Слайд 4</vt:lpstr>
      <vt:lpstr>In my lunch box!</vt:lpstr>
      <vt:lpstr>Местоимения SOME/ANY:</vt:lpstr>
      <vt:lpstr>Слайд 7</vt:lpstr>
      <vt:lpstr>Fruit, vegetable or drink? Look and say.</vt:lpstr>
      <vt:lpstr>Источник: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THE THINGS I LIKE</dc:title>
  <dc:creator>Аня</dc:creator>
  <cp:lastModifiedBy>Аня</cp:lastModifiedBy>
  <cp:revision>11</cp:revision>
  <dcterms:created xsi:type="dcterms:W3CDTF">2011-11-25T19:22:01Z</dcterms:created>
  <dcterms:modified xsi:type="dcterms:W3CDTF">2011-11-25T21:08:41Z</dcterms:modified>
</cp:coreProperties>
</file>