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0" r:id="rId14"/>
    <p:sldId id="271" r:id="rId15"/>
    <p:sldId id="272" r:id="rId16"/>
    <p:sldId id="267" r:id="rId17"/>
    <p:sldId id="269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849D-CA91-4B02-90CA-CC8DE62B0CC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F794-C48D-40F8-93C0-B205AE19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849D-CA91-4B02-90CA-CC8DE62B0CC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F794-C48D-40F8-93C0-B205AE19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849D-CA91-4B02-90CA-CC8DE62B0CC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F794-C48D-40F8-93C0-B205AE19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849D-CA91-4B02-90CA-CC8DE62B0CC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F794-C48D-40F8-93C0-B205AE19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849D-CA91-4B02-90CA-CC8DE62B0CC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F794-C48D-40F8-93C0-B205AE19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849D-CA91-4B02-90CA-CC8DE62B0CC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F794-C48D-40F8-93C0-B205AE19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849D-CA91-4B02-90CA-CC8DE62B0CC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F794-C48D-40F8-93C0-B205AE19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849D-CA91-4B02-90CA-CC8DE62B0CC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F794-C48D-40F8-93C0-B205AE19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849D-CA91-4B02-90CA-CC8DE62B0CC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F794-C48D-40F8-93C0-B205AE19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849D-CA91-4B02-90CA-CC8DE62B0CC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F794-C48D-40F8-93C0-B205AE19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849D-CA91-4B02-90CA-CC8DE62B0CC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CE1F794-C48D-40F8-93C0-B205AE1995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118849D-CA91-4B02-90CA-CC8DE62B0CC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CE1F794-C48D-40F8-93C0-B205AE19955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pix.timeout.ru/229706.jpeg" TargetMode="External"/><Relationship Id="rId13" Type="http://schemas.openxmlformats.org/officeDocument/2006/relationships/hyperlink" Target="http://www.ogoniok.com/common/archive/2004/4840/13-20-21/13-20-2b.jpg" TargetMode="External"/><Relationship Id="rId18" Type="http://schemas.openxmlformats.org/officeDocument/2006/relationships/hyperlink" Target="http://www.animator.ru/film_img/variants/film_2578_05.jpg" TargetMode="External"/><Relationship Id="rId26" Type="http://schemas.openxmlformats.org/officeDocument/2006/relationships/hyperlink" Target="http://s55.radikal.ru/i150/0903/4b/df312c0ce2cd.jpg" TargetMode="External"/><Relationship Id="rId3" Type="http://schemas.openxmlformats.org/officeDocument/2006/relationships/hyperlink" Target="http://media.tumblr.com/tumblr_l9kavamfHp1qc1omy.jpg" TargetMode="External"/><Relationship Id="rId21" Type="http://schemas.openxmlformats.org/officeDocument/2006/relationships/hyperlink" Target="http://1klip.my1.ru/1/meshok.yablok.0-02-16.jpg" TargetMode="External"/><Relationship Id="rId7" Type="http://schemas.openxmlformats.org/officeDocument/2006/relationships/hyperlink" Target="http://img-fotki.yandex.ru/get/4603/camp11.ac/0_58fe5_455956f3_-1-L.jpg" TargetMode="External"/><Relationship Id="rId12" Type="http://schemas.openxmlformats.org/officeDocument/2006/relationships/hyperlink" Target="http://gdb.rferl.org/077EE344-915C-4061-A4B9-7F01C631A336_mw800_s.jpg" TargetMode="External"/><Relationship Id="rId17" Type="http://schemas.openxmlformats.org/officeDocument/2006/relationships/hyperlink" Target="http://s50.radikal.ru/i127/0905/29/63a5e8f65247.jpg" TargetMode="External"/><Relationship Id="rId25" Type="http://schemas.openxmlformats.org/officeDocument/2006/relationships/hyperlink" Target="http://allmult-for-you.ru/img/vse/18.jpg" TargetMode="External"/><Relationship Id="rId2" Type="http://schemas.openxmlformats.org/officeDocument/2006/relationships/hyperlink" Target="http://multiki.arjlover.net/ap/zolushka.avi/zolushka.avi.image3.jpg" TargetMode="External"/><Relationship Id="rId16" Type="http://schemas.openxmlformats.org/officeDocument/2006/relationships/hyperlink" Target="http://img12.nnm.ru/a/6/3/8/d/a7387be3e6b60513f493c100eab_prev.png" TargetMode="External"/><Relationship Id="rId20" Type="http://schemas.openxmlformats.org/officeDocument/2006/relationships/hyperlink" Target="http://multiki.clan.su/funtik.i.syshiki.0-03-2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80.imageshack.us/img80/9262/55043181ch8.jpg" TargetMode="External"/><Relationship Id="rId11" Type="http://schemas.openxmlformats.org/officeDocument/2006/relationships/hyperlink" Target="http://i029.radikal.ru/0804/c0/1b8597b9ee0bt.jpg" TargetMode="External"/><Relationship Id="rId24" Type="http://schemas.openxmlformats.org/officeDocument/2006/relationships/hyperlink" Target="http://videoblock.info/images/albums/38_popugaev_4_2/ph3.jpeg" TargetMode="External"/><Relationship Id="rId5" Type="http://schemas.openxmlformats.org/officeDocument/2006/relationships/hyperlink" Target="http://multiki.arjlover.net/ap/karlson.vernulsya.avi/karlson.vernulsya.avi.image4.jpg" TargetMode="External"/><Relationship Id="rId15" Type="http://schemas.openxmlformats.org/officeDocument/2006/relationships/hyperlink" Target="http://www.vokrug.tv/pic/product/a/4/5/d/medium_a45d2a360766ebac6d705e7a1af6d2ea.jpeg" TargetMode="External"/><Relationship Id="rId23" Type="http://schemas.openxmlformats.org/officeDocument/2006/relationships/hyperlink" Target="http://sovetskiy.3dn.ru/2/vozvr.bl.popugaya.3.0-02-11.jpg" TargetMode="External"/><Relationship Id="rId10" Type="http://schemas.openxmlformats.org/officeDocument/2006/relationships/hyperlink" Target="http://fafka.ru/wp-content/uploads/2009/09/neznayka.png" TargetMode="External"/><Relationship Id="rId19" Type="http://schemas.openxmlformats.org/officeDocument/2006/relationships/hyperlink" Target="http://img-fotki.yandex.ru/get/3001/svetlanka71.6/0_1f757_49b0bd3b_XL" TargetMode="External"/><Relationship Id="rId4" Type="http://schemas.openxmlformats.org/officeDocument/2006/relationships/hyperlink" Target="http://img0.liveinternet.ru/images/attach/b/3/19/735/19735009_2.jpg" TargetMode="External"/><Relationship Id="rId9" Type="http://schemas.openxmlformats.org/officeDocument/2006/relationships/hyperlink" Target="http://img-fotki.yandex.ru/get/4711/119528728.d98/0_a4fd1_70fec2d1_XL" TargetMode="External"/><Relationship Id="rId14" Type="http://schemas.openxmlformats.org/officeDocument/2006/relationships/hyperlink" Target="http://art2.artefakt.ru/user/00/04/93/terrpubl/0016956/img2.jpg" TargetMode="External"/><Relationship Id="rId22" Type="http://schemas.openxmlformats.org/officeDocument/2006/relationships/hyperlink" Target="http://www.vseodetyah.com/multi/zajac-sovetchik/zajac-sovetchik-large-4.jpg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dreamworlds.ru/uploads/posts/2010-06/1275499529_p_f.jpg" TargetMode="External"/><Relationship Id="rId3" Type="http://schemas.openxmlformats.org/officeDocument/2006/relationships/hyperlink" Target="http://www.xrest.ru/images/collection/00265/516/preview.jpg" TargetMode="External"/><Relationship Id="rId7" Type="http://schemas.openxmlformats.org/officeDocument/2006/relationships/hyperlink" Target="http://www.pushkino.org/ipb/uploads/post-13-1252052325.jpg" TargetMode="External"/><Relationship Id="rId12" Type="http://schemas.openxmlformats.org/officeDocument/2006/relationships/hyperlink" Target="http://www.vseodetyah.com/multi/troe-iz-prostokvashino/troe-iz-prostokvashino-large-5.jpg" TargetMode="External"/><Relationship Id="rId2" Type="http://schemas.openxmlformats.org/officeDocument/2006/relationships/hyperlink" Target="http://img-fotki.yandex.ru/get/4406/missis-iolka.0/0_5370a_b9f9a2da_X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1love.at.ua/3/nu.pogodi.08.0-05-44.064.jpg" TargetMode="External"/><Relationship Id="rId11" Type="http://schemas.openxmlformats.org/officeDocument/2006/relationships/hyperlink" Target="http://s1.afisha.net/Afisha7Files/UGPhotos/090305120026/090305192257/p_f.jpg" TargetMode="External"/><Relationship Id="rId5" Type="http://schemas.openxmlformats.org/officeDocument/2006/relationships/hyperlink" Target="http://s41.radikal.ru/i091/0903/c3/d65c63f8baa6.jpg" TargetMode="External"/><Relationship Id="rId10" Type="http://schemas.openxmlformats.org/officeDocument/2006/relationships/hyperlink" Target="http://s2.afisha.net/Afisha7Files/UGPhotos/091029212832/091101153928/p_F.jpg" TargetMode="External"/><Relationship Id="rId4" Type="http://schemas.openxmlformats.org/officeDocument/2006/relationships/hyperlink" Target="http://img1.liveinternet.ru/images/attach/c/4/78/550/78550925_large_cel2.jpg" TargetMode="External"/><Relationship Id="rId9" Type="http://schemas.openxmlformats.org/officeDocument/2006/relationships/hyperlink" Target="http://www.vseodetyah.com/multi/zolushka/zolushka-large-5.jpg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3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 smtClean="0">
                <a:latin typeface="Adobe Caslon Pro Bold" pitchFamily="18" charset="0"/>
              </a:rPr>
              <a:t>CARTOON TIME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5024" cy="32248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Разработала:</a:t>
            </a:r>
          </a:p>
          <a:p>
            <a:r>
              <a:rPr lang="ru-RU" dirty="0" smtClean="0"/>
              <a:t>Давыдова Анна Викторовна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МОУ </a:t>
            </a:r>
            <a:r>
              <a:rPr lang="ru-RU" dirty="0" err="1" smtClean="0"/>
              <a:t>Тимоновская</a:t>
            </a:r>
            <a:r>
              <a:rPr lang="ru-RU" dirty="0" smtClean="0"/>
              <a:t> СОШ</a:t>
            </a:r>
          </a:p>
          <a:p>
            <a:r>
              <a:rPr lang="ru-RU" dirty="0" smtClean="0"/>
              <a:t> с углубленным изучением отдельных предметов</a:t>
            </a:r>
          </a:p>
          <a:p>
            <a:r>
              <a:rPr lang="ru-RU" dirty="0" smtClean="0"/>
              <a:t>Город Солнечногорск-7</a:t>
            </a:r>
          </a:p>
          <a:p>
            <a:r>
              <a:rPr lang="ru-RU" dirty="0" smtClean="0"/>
              <a:t>Московская </a:t>
            </a:r>
            <a:r>
              <a:rPr lang="ru-RU" dirty="0" err="1" smtClean="0"/>
              <a:t>облать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0_1f757_49b0bd3b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04664"/>
            <a:ext cx="1769364" cy="132779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2970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3501008"/>
            <a:ext cx="1923678" cy="12468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nu.pogodi.08.0-05-44.06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8" y="548680"/>
            <a:ext cx="1800200" cy="13501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vozvr.bl.popugaya.3.0-02-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8224" y="620688"/>
            <a:ext cx="1728192" cy="12961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980728"/>
            <a:ext cx="4028256" cy="5374197"/>
          </a:xfrm>
        </p:spPr>
        <p:txBody>
          <a:bodyPr/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I’m a little boy and my only wish is a dog. But one day I meet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Karlson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who lives upon the roof.</a:t>
            </a:r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19735009_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268760"/>
            <a:ext cx="2458616" cy="1843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df312c0ce2c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2636912"/>
            <a:ext cx="2380648" cy="1798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funtik.i.syshiki.0-03-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4221088"/>
            <a:ext cx="2334763" cy="1751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zolushka.avi.image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124744"/>
            <a:ext cx="2479655" cy="19160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980728"/>
            <a:ext cx="4042792" cy="5374197"/>
          </a:xfrm>
        </p:spPr>
        <p:txBody>
          <a:bodyPr/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a stepmother, her two daughters, unsympathetic and weak-willed father, the forester. I also have a fairy godmother that helps me to go to the royal ball.</a:t>
            </a: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a7387be3e6b60513f493c100eab_pre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2492896"/>
            <a:ext cx="2523460" cy="1903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karlson.vernulsya.avi.image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4077072"/>
            <a:ext cx="2400267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CHOOSE THE ODD ONE OUT.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Winnie the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Pooh</a:t>
            </a:r>
          </a:p>
          <a:p>
            <a:pPr algn="ctr">
              <a:buNone/>
            </a:pPr>
            <a:endParaRPr lang="en-US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0_5370a_b9f9a2da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924944"/>
            <a:ext cx="2177819" cy="1633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film_2578_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4365104"/>
            <a:ext cx="2145259" cy="15929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22970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2996952"/>
            <a:ext cx="2460652" cy="15948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previe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4293096"/>
            <a:ext cx="2103631" cy="16040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CHOOSE THE ODD ONE OUT.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3600" b="1" dirty="0" smtClean="0"/>
              <a:t>Nu, </a:t>
            </a:r>
            <a:r>
              <a:rPr lang="en-US" sz="3600" b="1" dirty="0" err="1" smtClean="0"/>
              <a:t>pogodi</a:t>
            </a:r>
            <a:r>
              <a:rPr lang="en-US" sz="3600" b="1" dirty="0" smtClean="0"/>
              <a:t>!</a:t>
            </a:r>
          </a:p>
          <a:p>
            <a:endParaRPr lang="ru-RU" dirty="0"/>
          </a:p>
        </p:txBody>
      </p:sp>
      <p:pic>
        <p:nvPicPr>
          <p:cNvPr id="4" name="Рисунок 3" descr="78550925_large_cel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924944"/>
            <a:ext cx="1772046" cy="18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d65c63f8baa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4149080"/>
            <a:ext cx="2087893" cy="1565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nu.pogodi.08.0-05-44.06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2996952"/>
            <a:ext cx="2567947" cy="1925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8224" y="4149080"/>
            <a:ext cx="2272153" cy="18168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CHOOSE THE ODD ONE OUT.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600" b="1" dirty="0" err="1" smtClean="0"/>
              <a:t>Cinderella</a:t>
            </a:r>
            <a:endParaRPr lang="ru-RU" sz="3600" b="1" dirty="0" smtClean="0"/>
          </a:p>
          <a:p>
            <a:endParaRPr lang="ru-RU" dirty="0"/>
          </a:p>
        </p:txBody>
      </p:sp>
      <p:pic>
        <p:nvPicPr>
          <p:cNvPr id="8" name="Рисунок 7" descr="post-13-12520523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708920"/>
            <a:ext cx="2252024" cy="1801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1275499529_p_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4005064"/>
            <a:ext cx="2378968" cy="16737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zolushka-large-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2708920"/>
            <a:ext cx="2329670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p_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44208" y="4077072"/>
            <a:ext cx="2234952" cy="167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CHOOSE THE ODD ONE OUT.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3600" b="1" dirty="0" smtClean="0"/>
              <a:t>Uncle Theodore </a:t>
            </a:r>
          </a:p>
          <a:p>
            <a:pPr algn="ctr"/>
            <a:endParaRPr lang="ru-RU" dirty="0"/>
          </a:p>
        </p:txBody>
      </p:sp>
      <p:pic>
        <p:nvPicPr>
          <p:cNvPr id="12" name="Рисунок 11" descr="a7387be3e6b60513f493c100eab_prev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852936"/>
            <a:ext cx="2233811" cy="16848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55043181ch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4005064"/>
            <a:ext cx="2183904" cy="1637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p_f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2852936"/>
            <a:ext cx="2667000" cy="18716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troe-iz-prostokvashino-large-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4077072"/>
            <a:ext cx="2335808" cy="17518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04088"/>
            <a:ext cx="8219256" cy="852704"/>
          </a:xfrm>
        </p:spPr>
        <p:txBody>
          <a:bodyPr/>
          <a:lstStyle/>
          <a:p>
            <a:pPr algn="ctr"/>
            <a:r>
              <a:rPr lang="ru-RU" dirty="0" smtClean="0"/>
              <a:t>ИСТОЧНИК: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19256" cy="4839816"/>
          </a:xfrm>
        </p:spPr>
        <p:txBody>
          <a:bodyPr>
            <a:normAutofit fontScale="47500" lnSpcReduction="20000"/>
          </a:bodyPr>
          <a:lstStyle/>
          <a:p>
            <a:r>
              <a:rPr lang="en-US" u="sng" dirty="0" smtClean="0">
                <a:hlinkClick r:id="rId2"/>
              </a:rPr>
              <a:t>http://multiki.arjlover.net/ap/zolushka.avi/zolushka.avi.image3.jpg</a:t>
            </a:r>
            <a:endParaRPr lang="ru-RU" dirty="0" smtClean="0"/>
          </a:p>
          <a:p>
            <a:r>
              <a:rPr lang="en-US" u="sng" dirty="0" smtClean="0">
                <a:hlinkClick r:id="rId3"/>
              </a:rPr>
              <a:t>http://media.tumblr.com/tumblr_l9kavamfHp1qc1omy.jpg</a:t>
            </a:r>
            <a:endParaRPr lang="ru-RU" dirty="0" smtClean="0"/>
          </a:p>
          <a:p>
            <a:r>
              <a:rPr lang="en-US" u="sng" dirty="0" smtClean="0">
                <a:hlinkClick r:id="rId4"/>
              </a:rPr>
              <a:t>http://img0.liveinternet.ru/images/attach/b/3/19/735/19735009_2.jpg</a:t>
            </a:r>
            <a:endParaRPr lang="ru-RU" dirty="0" smtClean="0"/>
          </a:p>
          <a:p>
            <a:r>
              <a:rPr lang="en-US" u="sng" dirty="0" smtClean="0">
                <a:hlinkClick r:id="rId5"/>
              </a:rPr>
              <a:t>http://multiki.arjlover.net/ap/karlson.vernulsya.avi/karlson.vernulsya.avi.image4.jpg</a:t>
            </a:r>
            <a:endParaRPr lang="ru-RU" dirty="0" smtClean="0"/>
          </a:p>
          <a:p>
            <a:r>
              <a:rPr lang="en-US" u="sng" dirty="0" smtClean="0">
                <a:hlinkClick r:id="rId6"/>
              </a:rPr>
              <a:t>http://img80.imageshack.us/img80/9262/55043181ch8.jpg</a:t>
            </a:r>
            <a:endParaRPr lang="ru-RU" dirty="0" smtClean="0"/>
          </a:p>
          <a:p>
            <a:r>
              <a:rPr lang="en-US" u="sng" dirty="0" smtClean="0">
                <a:hlinkClick r:id="rId7"/>
              </a:rPr>
              <a:t>http://img-fotki.yandex.ru/get/4603/camp11.ac/0_58fe5_455956f3_-1-L.jpg</a:t>
            </a:r>
            <a:endParaRPr lang="ru-RU" dirty="0" smtClean="0"/>
          </a:p>
          <a:p>
            <a:r>
              <a:rPr lang="en-US" u="sng" dirty="0" smtClean="0">
                <a:hlinkClick r:id="rId8"/>
              </a:rPr>
              <a:t>http://pix.timeout.ru/229706.jpeg</a:t>
            </a:r>
            <a:endParaRPr lang="ru-RU" dirty="0" smtClean="0"/>
          </a:p>
          <a:p>
            <a:r>
              <a:rPr lang="en-US" u="sng" dirty="0" smtClean="0">
                <a:hlinkClick r:id="rId9"/>
              </a:rPr>
              <a:t>http://img-fotki.yandex.ru/get/4711/119528728.d98/0_a4fd1_70fec2d1_XL</a:t>
            </a:r>
            <a:endParaRPr lang="ru-RU" dirty="0" smtClean="0"/>
          </a:p>
          <a:p>
            <a:r>
              <a:rPr lang="en-US" u="sng" dirty="0" smtClean="0">
                <a:hlinkClick r:id="rId10"/>
              </a:rPr>
              <a:t>http://fafka.ru/wp-content/uploads/2009/09/neznayka.png</a:t>
            </a:r>
            <a:endParaRPr lang="ru-RU" dirty="0" smtClean="0"/>
          </a:p>
          <a:p>
            <a:r>
              <a:rPr lang="en-US" u="sng" dirty="0" smtClean="0">
                <a:hlinkClick r:id="rId11"/>
              </a:rPr>
              <a:t>http://i029.radikal.ru/0804/c0/1b8597b9ee0bt.jpg</a:t>
            </a:r>
            <a:endParaRPr lang="ru-RU" dirty="0" smtClean="0"/>
          </a:p>
          <a:p>
            <a:r>
              <a:rPr lang="en-US" u="sng" dirty="0" smtClean="0">
                <a:hlinkClick r:id="rId12"/>
              </a:rPr>
              <a:t>http://gdb.rferl.org/077EE344-915C-4061-A4B9-7F01C631A336_mw800_s.jpg</a:t>
            </a:r>
            <a:endParaRPr lang="ru-RU" dirty="0" smtClean="0"/>
          </a:p>
          <a:p>
            <a:r>
              <a:rPr lang="en-US" u="sng" dirty="0" smtClean="0">
                <a:hlinkClick r:id="rId13"/>
              </a:rPr>
              <a:t>http://www.ogoniok.com/common/archive/2004/4840/13-20-21/13-20-2b.jpg</a:t>
            </a:r>
            <a:endParaRPr lang="ru-RU" dirty="0" smtClean="0"/>
          </a:p>
          <a:p>
            <a:r>
              <a:rPr lang="en-US" u="sng" dirty="0" smtClean="0">
                <a:hlinkClick r:id="rId14"/>
              </a:rPr>
              <a:t>http://art2.artefakt.ru/user/00/04/93/terrpubl/0016956/img2.jpg</a:t>
            </a:r>
            <a:endParaRPr lang="ru-RU" dirty="0" smtClean="0"/>
          </a:p>
          <a:p>
            <a:r>
              <a:rPr lang="en-US" u="sng" dirty="0" smtClean="0">
                <a:hlinkClick r:id="rId15"/>
              </a:rPr>
              <a:t>http://www.vokrug.tv/pic/product/a/4/5/d/medium_a45d2a360766ebac6d705e7a1af6d2ea.jpeg</a:t>
            </a:r>
            <a:endParaRPr lang="ru-RU" dirty="0" smtClean="0"/>
          </a:p>
          <a:p>
            <a:r>
              <a:rPr lang="en-US" u="sng" dirty="0" smtClean="0">
                <a:hlinkClick r:id="rId16"/>
              </a:rPr>
              <a:t>http://img12.nnm.ru/a/6/3/8/d/a7387be3e6b60513f493c100eab_prev.png</a:t>
            </a:r>
            <a:endParaRPr lang="ru-RU" dirty="0" smtClean="0"/>
          </a:p>
          <a:p>
            <a:r>
              <a:rPr lang="en-US" u="sng" dirty="0" smtClean="0">
                <a:hlinkClick r:id="rId17"/>
              </a:rPr>
              <a:t>http://s50.radikal.ru/i127/0905/29/63a5e8f65247.jpg</a:t>
            </a:r>
            <a:endParaRPr lang="ru-RU" dirty="0" smtClean="0"/>
          </a:p>
          <a:p>
            <a:r>
              <a:rPr lang="en-US" u="sng" dirty="0" smtClean="0">
                <a:hlinkClick r:id="rId18"/>
              </a:rPr>
              <a:t>http://www.animator.ru/film_img/variants/film_2578_05.jpg</a:t>
            </a:r>
            <a:endParaRPr lang="ru-RU" dirty="0" smtClean="0"/>
          </a:p>
          <a:p>
            <a:r>
              <a:rPr lang="en-US" u="sng" dirty="0" smtClean="0">
                <a:hlinkClick r:id="rId19"/>
              </a:rPr>
              <a:t>http://img-fotki.yandex.ru/get/3001/svetlanka71.6/0_1f757_49b0bd3b_XL</a:t>
            </a:r>
            <a:endParaRPr lang="ru-RU" dirty="0" smtClean="0"/>
          </a:p>
          <a:p>
            <a:r>
              <a:rPr lang="en-US" u="sng" dirty="0" smtClean="0">
                <a:hlinkClick r:id="rId20"/>
              </a:rPr>
              <a:t>http://multiki.clan.su/funtik.i.syshiki.0-03-22.jpg</a:t>
            </a:r>
            <a:endParaRPr lang="ru-RU" dirty="0" smtClean="0"/>
          </a:p>
          <a:p>
            <a:r>
              <a:rPr lang="en-US" u="sng" dirty="0" smtClean="0">
                <a:hlinkClick r:id="rId21"/>
              </a:rPr>
              <a:t>http://1klip.my1.ru/1/meshok.yablok.0-02-16.jpg</a:t>
            </a:r>
            <a:endParaRPr lang="ru-RU" dirty="0" smtClean="0"/>
          </a:p>
          <a:p>
            <a:r>
              <a:rPr lang="en-US" u="sng" dirty="0" smtClean="0">
                <a:hlinkClick r:id="rId22"/>
              </a:rPr>
              <a:t>http://www.vseodetyah.com/multi/zajac-sovetchik/zajac-sovetchik-large-4.jpg</a:t>
            </a:r>
            <a:endParaRPr lang="ru-RU" dirty="0" smtClean="0"/>
          </a:p>
          <a:p>
            <a:r>
              <a:rPr lang="en-US" u="sng" dirty="0" smtClean="0">
                <a:hlinkClick r:id="rId23"/>
              </a:rPr>
              <a:t>http://sovetskiy.3dn.ru/2/vozvr.bl.popugaya.3.0-02-11.jpg</a:t>
            </a:r>
            <a:endParaRPr lang="ru-RU" dirty="0" smtClean="0"/>
          </a:p>
          <a:p>
            <a:r>
              <a:rPr lang="en-US" u="sng" dirty="0" smtClean="0">
                <a:hlinkClick r:id="rId24"/>
              </a:rPr>
              <a:t>http://videoblock.info/images/albums/38_popugaev_4_2/ph3.jpeg</a:t>
            </a:r>
            <a:endParaRPr lang="ru-RU" dirty="0" smtClean="0"/>
          </a:p>
          <a:p>
            <a:r>
              <a:rPr lang="en-US" u="sng" dirty="0" smtClean="0">
                <a:hlinkClick r:id="rId25"/>
              </a:rPr>
              <a:t>http://allmult-for-you.ru/img/vse/18.jpg</a:t>
            </a:r>
            <a:endParaRPr lang="ru-RU" dirty="0" smtClean="0"/>
          </a:p>
          <a:p>
            <a:r>
              <a:rPr lang="en-US" u="sng" dirty="0" smtClean="0">
                <a:hlinkClick r:id="rId26"/>
              </a:rPr>
              <a:t>http://s55.radikal.ru/i150/0903/4b/df312c0ce2cd.jpg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img-fotki.yandex.ru/get/4406/missis-iolka.0/0_5370a_b9f9a2da_XL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www.xrest.ru/images/collection/00265/516/preview.jpg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img1.liveinternet.ru/images/attach/c/4/78/550/78550925_large_cel2.jpg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s41.radikal.ru/i091/0903/c3/d65c63f8baa6.jpg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1love.at.ua/3/nu.pogodi.08.0-05-44.064.jpg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www.pushkino.org/ipb/uploads/post-13-1252052325.jpg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dreamworlds.ru/uploads/posts/2010-06/1275499529_p_f.jpg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www.vseodetyah.com/multi/zolushka/zolushka-large-5.jpg</a:t>
            </a:r>
            <a:endParaRPr lang="en-US" dirty="0" smtClean="0"/>
          </a:p>
          <a:p>
            <a:r>
              <a:rPr lang="en-US" dirty="0" smtClean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s2.afisha.net/Afisha7Files/UGPhotos/091029212832/091101153928/p_F.jpg</a:t>
            </a:r>
            <a:endParaRPr lang="en-US" dirty="0" smtClean="0"/>
          </a:p>
          <a:p>
            <a:r>
              <a:rPr lang="en-US" dirty="0" smtClean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s1.afisha.net/Afisha7Files/UGPhotos/090305120026/090305192257/p_f.jpg</a:t>
            </a:r>
            <a:endParaRPr lang="en-US" dirty="0" smtClean="0"/>
          </a:p>
          <a:p>
            <a:r>
              <a:rPr lang="en-US" dirty="0" smtClean="0">
                <a:hlinkClick r:id="rId12"/>
              </a:rPr>
              <a:t>http://</a:t>
            </a:r>
            <a:r>
              <a:rPr lang="en-US" dirty="0" smtClean="0">
                <a:hlinkClick r:id="rId12"/>
              </a:rPr>
              <a:t>www.vseodetyah.com/multi/troe-iz-prostokvashino/troe-iz-prostokvashino-large-5.jpg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 VERY MUCH.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CARTOON CHARACTERS: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600" b="1" dirty="0" err="1" smtClean="0"/>
              <a:t>Cinderella</a:t>
            </a:r>
            <a:endParaRPr lang="ru-RU" sz="3600" b="1" dirty="0" smtClean="0"/>
          </a:p>
          <a:p>
            <a:r>
              <a:rPr lang="en-US" sz="3600" b="1" dirty="0" smtClean="0"/>
              <a:t>Uncle Theodore </a:t>
            </a:r>
          </a:p>
          <a:p>
            <a:r>
              <a:rPr lang="en-US" sz="4000" b="1" dirty="0" err="1" smtClean="0"/>
              <a:t>Malysh</a:t>
            </a:r>
            <a:endParaRPr lang="en-US" sz="4000" b="1" dirty="0" smtClean="0"/>
          </a:p>
          <a:p>
            <a:r>
              <a:rPr lang="en-US" sz="3600" b="1" dirty="0" smtClean="0"/>
              <a:t>Wolf (Volk)</a:t>
            </a:r>
          </a:p>
          <a:p>
            <a:r>
              <a:rPr lang="en-US" sz="3600" b="1" dirty="0" smtClean="0"/>
              <a:t>Winnie the Pooh</a:t>
            </a:r>
          </a:p>
        </p:txBody>
      </p:sp>
      <p:pic>
        <p:nvPicPr>
          <p:cNvPr id="5" name="Содержимое 4" descr="zolushka.avi.image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355976" y="1700808"/>
            <a:ext cx="2170584" cy="16772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a7387be3e6b60513f493c100eab_pre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2060848"/>
            <a:ext cx="2237047" cy="1687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 descr="karlson.vernulsya.avi.image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3356992"/>
            <a:ext cx="2160240" cy="16201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 descr="229706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44208" y="3717032"/>
            <a:ext cx="2283718" cy="14801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9" name="Рисунок 8" descr="film_2578_0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7984" y="4797152"/>
            <a:ext cx="2339208" cy="17369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CARTOON CHARACTERS: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4000" b="1" dirty="0" err="1" smtClean="0"/>
              <a:t>Cheburashka</a:t>
            </a:r>
            <a:endParaRPr lang="en-US" sz="4000" b="1" dirty="0" smtClean="0"/>
          </a:p>
          <a:p>
            <a:r>
              <a:rPr lang="en-US" sz="4000" b="1" dirty="0" smtClean="0"/>
              <a:t>Crocodile </a:t>
            </a:r>
            <a:r>
              <a:rPr lang="en-US" sz="4000" b="1" dirty="0" err="1" smtClean="0"/>
              <a:t>Gena</a:t>
            </a:r>
            <a:endParaRPr lang="en-US" sz="4000" b="1" dirty="0" smtClean="0"/>
          </a:p>
          <a:p>
            <a:r>
              <a:rPr lang="en-US" sz="4000" b="1" dirty="0" err="1" smtClean="0"/>
              <a:t>Neznayka</a:t>
            </a:r>
            <a:endParaRPr lang="en-US" sz="4000" b="1" dirty="0" smtClean="0"/>
          </a:p>
          <a:p>
            <a:r>
              <a:rPr lang="en-US" sz="4000" b="1" dirty="0" err="1" smtClean="0"/>
              <a:t>Karlson</a:t>
            </a:r>
            <a:endParaRPr lang="en-US" sz="4000" b="1" dirty="0" smtClean="0"/>
          </a:p>
          <a:p>
            <a:r>
              <a:rPr lang="en-US" sz="4000" b="1" dirty="0" err="1" smtClean="0"/>
              <a:t>Funtik</a:t>
            </a:r>
            <a:endParaRPr lang="ru-RU" sz="4000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077EE344-915C-4061-A4B9-7F01C631A336_mw800_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99992" y="1628800"/>
            <a:ext cx="2314600" cy="17388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2060848"/>
            <a:ext cx="2304256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1b8597b9ee0b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212976"/>
            <a:ext cx="2016224" cy="19910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55043181ch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63883" y="3645024"/>
            <a:ext cx="2304256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funtik.i.syshiki.0-03-2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5976" y="4941168"/>
            <a:ext cx="2310760" cy="17330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20688"/>
            <a:ext cx="8219256" cy="5703912"/>
          </a:xfrm>
        </p:spPr>
        <p:txBody>
          <a:bodyPr>
            <a:normAutofit lnSpcReduction="10000"/>
          </a:bodyPr>
          <a:lstStyle/>
          <a:p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Cartoons in Russia are very popular, both with children and their parents. In the pictures, you can see some of their </a:t>
            </a:r>
            <a:r>
              <a:rPr lang="en-US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favourite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cartoon characters!</a:t>
            </a:r>
            <a:endParaRPr lang="ru-RU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Who is it? Read and match.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don’t know who I am. I don’t know my name. I don’t have any friends.</a:t>
            </a:r>
            <a:endParaRPr lang="ru-RU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film_2578_0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628800"/>
            <a:ext cx="2324043" cy="1725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13-20-2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2852936"/>
            <a:ext cx="2394572" cy="2113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meshok.yablok.0-02-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4653136"/>
            <a:ext cx="2407816" cy="1805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63a5e8f6524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124744"/>
            <a:ext cx="2476624" cy="18729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124744"/>
            <a:ext cx="4114800" cy="5230181"/>
          </a:xfrm>
        </p:spPr>
        <p:txBody>
          <a:bodyPr/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a dog and a cat, but they are not my pets, they are my friends. They live in the country.</a:t>
            </a:r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funtik.i.syshiki.0-03-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2564904"/>
            <a:ext cx="2454776" cy="1841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zajac-sovetchik-large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4221088"/>
            <a:ext cx="2376264" cy="1782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980728"/>
            <a:ext cx="4100264" cy="5374197"/>
          </a:xfrm>
        </p:spPr>
        <p:txBody>
          <a:bodyPr/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live in a flower city and I like wearing bright things. The big blue hat is my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favourite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I don’t like girls.</a:t>
            </a:r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neznayka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32040" y="1268760"/>
            <a:ext cx="1776136" cy="21660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077EE344-915C-4061-A4B9-7F01C631A336_mw800_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2924944"/>
            <a:ext cx="2369840" cy="17803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vozvr.bl.popugaya.3.0-02-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4509120"/>
            <a:ext cx="2359811" cy="17698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0_a4fd1_70fec2d1_XL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980728"/>
            <a:ext cx="1807834" cy="24911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980728"/>
            <a:ext cx="4114800" cy="5374197"/>
          </a:xfrm>
        </p:spPr>
        <p:txBody>
          <a:bodyPr/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I’m not happy. I can’t catch the small hare. I’ve got big teeth and I want to eat the hare up.</a:t>
            </a:r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img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2780928"/>
            <a:ext cx="2431818" cy="18238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ph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4365104"/>
            <a:ext cx="2687960" cy="20159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908721"/>
            <a:ext cx="7920880" cy="2160240"/>
          </a:xfrm>
        </p:spPr>
        <p:txBody>
          <a:bodyPr/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I’m a heavy and a bit greedy bear. My best friend is a piglet.</a:t>
            </a:r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0_1f757_49b0bd3b_XL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115616" y="2852936"/>
            <a:ext cx="2458654" cy="18450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4365104"/>
            <a:ext cx="2487284" cy="1988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22970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2924944"/>
            <a:ext cx="2905044" cy="1882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9">
      <a:dk1>
        <a:srgbClr val="FFCCFF"/>
      </a:dk1>
      <a:lt1>
        <a:srgbClr val="FF99CC"/>
      </a:lt1>
      <a:dk2>
        <a:srgbClr val="710F65"/>
      </a:dk2>
      <a:lt2>
        <a:srgbClr val="CF1B79"/>
      </a:lt2>
      <a:accent1>
        <a:srgbClr val="FE9EFE"/>
      </a:accent1>
      <a:accent2>
        <a:srgbClr val="FE59FE"/>
      </a:accent2>
      <a:accent3>
        <a:srgbClr val="CC0065"/>
      </a:accent3>
      <a:accent4>
        <a:srgbClr val="E500E5"/>
      </a:accent4>
      <a:accent5>
        <a:srgbClr val="660032"/>
      </a:accent5>
      <a:accent6>
        <a:srgbClr val="E434CE"/>
      </a:accent6>
      <a:hlink>
        <a:srgbClr val="720072"/>
      </a:hlink>
      <a:folHlink>
        <a:srgbClr val="2D002D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128</TotalTime>
  <Words>401</Words>
  <Application>Microsoft Office PowerPoint</Application>
  <PresentationFormat>Экран (4:3)</PresentationFormat>
  <Paragraphs>80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CARTOON TIME</vt:lpstr>
      <vt:lpstr>CARTOON CHARACTERS:</vt:lpstr>
      <vt:lpstr>CARTOON CHARACTERS:</vt:lpstr>
      <vt:lpstr>Слайд 4</vt:lpstr>
      <vt:lpstr>Who is it? Read and match. </vt:lpstr>
      <vt:lpstr>Слайд 6</vt:lpstr>
      <vt:lpstr>Слайд 7</vt:lpstr>
      <vt:lpstr>Слайд 8</vt:lpstr>
      <vt:lpstr>Слайд 9</vt:lpstr>
      <vt:lpstr>Слайд 10</vt:lpstr>
      <vt:lpstr>Слайд 11</vt:lpstr>
      <vt:lpstr>CHOOSE THE ODD ONE OUT.</vt:lpstr>
      <vt:lpstr>CHOOSE THE ODD ONE OUT.</vt:lpstr>
      <vt:lpstr>CHOOSE THE ODD ONE OUT.</vt:lpstr>
      <vt:lpstr>CHOOSE THE ODD ONE OUT.</vt:lpstr>
      <vt:lpstr>ИСТОЧНИК: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Аня</dc:creator>
  <cp:lastModifiedBy>Аня</cp:lastModifiedBy>
  <cp:revision>14</cp:revision>
  <dcterms:created xsi:type="dcterms:W3CDTF">2011-12-04T12:40:28Z</dcterms:created>
  <dcterms:modified xsi:type="dcterms:W3CDTF">2011-12-04T19:00:51Z</dcterms:modified>
</cp:coreProperties>
</file>