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24362D4-5363-42AC-9CFE-B4C0D1CBB3B9}" type="datetimeFigureOut">
              <a:rPr lang="ru-RU" smtClean="0"/>
              <a:pPr/>
              <a:t>02.12.2011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3831F475-1384-4D21-8366-30B07193CF2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aut.ru/files/tato/gallery/circle/cirk02.jpg" TargetMode="External"/><Relationship Id="rId13" Type="http://schemas.openxmlformats.org/officeDocument/2006/relationships/hyperlink" Target="http://img.rufox.ru/files/big2/205658.jpg" TargetMode="External"/><Relationship Id="rId3" Type="http://schemas.openxmlformats.org/officeDocument/2006/relationships/hyperlink" Target="http://www.reserve.sp.ru/circus/images/100212/slon2.jpg" TargetMode="External"/><Relationship Id="rId7" Type="http://schemas.openxmlformats.org/officeDocument/2006/relationships/hyperlink" Target="http://strana.ru/media/images/uploaded/big855938.jpg" TargetMode="External"/><Relationship Id="rId12" Type="http://schemas.openxmlformats.org/officeDocument/2006/relationships/hyperlink" Target="http://don-news.net/images/stories/9/art-2.jpg" TargetMode="External"/><Relationship Id="rId17" Type="http://schemas.openxmlformats.org/officeDocument/2006/relationships/hyperlink" Target="http://www.prijatelji-zivotinja.hr/data/image_2_258.jpg" TargetMode="External"/><Relationship Id="rId2" Type="http://schemas.openxmlformats.org/officeDocument/2006/relationships/hyperlink" Target="http://www.law-students.net/modules/coppermine/albums/userpics/zirk05.jpg" TargetMode="External"/><Relationship Id="rId16" Type="http://schemas.openxmlformats.org/officeDocument/2006/relationships/hyperlink" Target="http://www.pkgo.ru/uploads/posts/2009-08/1249345278_img_286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chel.kassy.ru/media/8c/8c2f946054b36562de7691644ccb4e12-1404.jpg" TargetMode="External"/><Relationship Id="rId11" Type="http://schemas.openxmlformats.org/officeDocument/2006/relationships/hyperlink" Target="http://alen-vud.narod.ru/img_0269.jpg" TargetMode="External"/><Relationship Id="rId5" Type="http://schemas.openxmlformats.org/officeDocument/2006/relationships/hyperlink" Target="http://www.biletcirk.ru/monkey_bilet_v_cirk.jpg" TargetMode="External"/><Relationship Id="rId15" Type="http://schemas.openxmlformats.org/officeDocument/2006/relationships/hyperlink" Target="http://www.nanya.ru/beta/data/c302f74bfcf7a447c85c9aae7be52ea4pudel.jpg" TargetMode="External"/><Relationship Id="rId10" Type="http://schemas.openxmlformats.org/officeDocument/2006/relationships/hyperlink" Target="http://www.zakonia.ru/pict/0_3926_9411547a_L.jpg" TargetMode="External"/><Relationship Id="rId4" Type="http://schemas.openxmlformats.org/officeDocument/2006/relationships/hyperlink" Target="http://www.reserve.sp.ru/circus/images/100212/slon3.jpg" TargetMode="External"/><Relationship Id="rId9" Type="http://schemas.openxmlformats.org/officeDocument/2006/relationships/hyperlink" Target="http://kinder.dp.ua/images/stories/019.jpg" TargetMode="External"/><Relationship Id="rId14" Type="http://schemas.openxmlformats.org/officeDocument/2006/relationships/hyperlink" Target="http://www.nedelia.ru/im/nums/2006/056/cirk.jpg" TargetMode="Externa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img.66.ru/image/a34260304be81cf96637fd7ce7d73de9/47dd6289/1/24/3/1240319_normal.jpg" TargetMode="External"/><Relationship Id="rId13" Type="http://schemas.openxmlformats.org/officeDocument/2006/relationships/hyperlink" Target="http://www.1-tour.ru/assets/images/Moscow/durov02.jpg" TargetMode="External"/><Relationship Id="rId18" Type="http://schemas.openxmlformats.org/officeDocument/2006/relationships/hyperlink" Target="http://www.teatr-pr.ru/upload/holidays/services/381.jpg" TargetMode="External"/><Relationship Id="rId3" Type="http://schemas.openxmlformats.org/officeDocument/2006/relationships/hyperlink" Target="http://www.art-tamada.ru/Show/Leopard4.jpg" TargetMode="External"/><Relationship Id="rId21" Type="http://schemas.openxmlformats.org/officeDocument/2006/relationships/hyperlink" Target="http://www.worldwalk.info/en/catalog/441/" TargetMode="External"/><Relationship Id="rId7" Type="http://schemas.openxmlformats.org/officeDocument/2006/relationships/hyperlink" Target="http://udmcircus.ru/files/img/raznoe/DSC_1625.JPG" TargetMode="External"/><Relationship Id="rId12" Type="http://schemas.openxmlformats.org/officeDocument/2006/relationships/hyperlink" Target="http://biblioteka.teatr-obraz.ru/files/image/p04.jpg" TargetMode="External"/><Relationship Id="rId17" Type="http://schemas.openxmlformats.org/officeDocument/2006/relationships/hyperlink" Target="http://f.mypage.ru/48ef394caa87b5184296300d0833a87b_5fc5238fd993744a37c3cc107efec323.jpg" TargetMode="External"/><Relationship Id="rId2" Type="http://schemas.openxmlformats.org/officeDocument/2006/relationships/hyperlink" Target="http://www.paintballclub.ru/artisty/zivotn/zivotn_08.jpg" TargetMode="External"/><Relationship Id="rId16" Type="http://schemas.openxmlformats.org/officeDocument/2006/relationships/hyperlink" Target="http://i060.radikal.ru/0910/43/47e2619431d7.jpg" TargetMode="External"/><Relationship Id="rId20" Type="http://schemas.openxmlformats.org/officeDocument/2006/relationships/hyperlink" Target="http://www.celebitchy.com/wp-content/uploads/2009/02/kardashian1.jpg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donbass.ua/multimedia/images/content/2010/03/09/cirk_verblyud.jpg" TargetMode="External"/><Relationship Id="rId11" Type="http://schemas.openxmlformats.org/officeDocument/2006/relationships/hyperlink" Target="http://russiapedia.rt.com/prominent-russians/entertainment/the-durovs/" TargetMode="External"/><Relationship Id="rId5" Type="http://schemas.openxmlformats.org/officeDocument/2006/relationships/hyperlink" Target="http://circus.spb.ru/_mod_files/ce_images/101002/verblud.jpg" TargetMode="External"/><Relationship Id="rId15" Type="http://schemas.openxmlformats.org/officeDocument/2006/relationships/hyperlink" Target="http://www.zateevo.ru/userfiles/image/CIRK/Durova_Museum/durov_museum01b.jpg" TargetMode="External"/><Relationship Id="rId10" Type="http://schemas.openxmlformats.org/officeDocument/2006/relationships/hyperlink" Target="http://pics.livejournal.com/belan_olga/pic/00141b9x" TargetMode="External"/><Relationship Id="rId19" Type="http://schemas.openxmlformats.org/officeDocument/2006/relationships/hyperlink" Target="http://www.mv74.ru/urma/e107_plugins/mediagallery/showimage.php?997" TargetMode="External"/><Relationship Id="rId4" Type="http://schemas.openxmlformats.org/officeDocument/2006/relationships/hyperlink" Target="http://www.fish-school.com/gallery/Misc/lion_hoop.jpg" TargetMode="External"/><Relationship Id="rId9" Type="http://schemas.openxmlformats.org/officeDocument/2006/relationships/hyperlink" Target="http://www.segodnya.ua/img/forall/a/6997/89.jpg" TargetMode="External"/><Relationship Id="rId14" Type="http://schemas.openxmlformats.org/officeDocument/2006/relationships/hyperlink" Target="http://svpressa.ru/photo/33861.jpg" TargetMode="Externa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933056"/>
            <a:ext cx="8305800" cy="1143000"/>
          </a:xfrm>
        </p:spPr>
        <p:txBody>
          <a:bodyPr/>
          <a:lstStyle/>
          <a:p>
            <a:r>
              <a:rPr lang="ru-RU" dirty="0" smtClean="0"/>
              <a:t>Разработала:</a:t>
            </a:r>
          </a:p>
          <a:p>
            <a:r>
              <a:rPr lang="ru-RU" dirty="0" smtClean="0"/>
              <a:t>Давыдова Анна Викторовна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МОУ </a:t>
            </a:r>
            <a:r>
              <a:rPr lang="ru-RU" dirty="0" err="1" smtClean="0"/>
              <a:t>Тимоновская</a:t>
            </a:r>
            <a:r>
              <a:rPr lang="ru-RU" dirty="0" smtClean="0"/>
              <a:t> СОШ</a:t>
            </a:r>
          </a:p>
          <a:p>
            <a:r>
              <a:rPr lang="ru-RU" dirty="0" smtClean="0"/>
              <a:t>Город Солнечногорск-7</a:t>
            </a:r>
          </a:p>
          <a:p>
            <a:r>
              <a:rPr lang="ru-RU" dirty="0" smtClean="0"/>
              <a:t>Московская область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8295456" cy="2376264"/>
          </a:xfrm>
        </p:spPr>
        <p:txBody>
          <a:bodyPr/>
          <a:lstStyle/>
          <a:p>
            <a:r>
              <a:rPr lang="ru-RU" sz="6000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Grandpa Durov's Wonderland.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Рисунок 3" descr="338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59832" y="2132856"/>
            <a:ext cx="2901702" cy="1550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READ AND MATCH.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omic Sans MS" pitchFamily="66" charset="0"/>
              </a:rPr>
              <a:t>Pigeons can walk on the ball.</a:t>
            </a:r>
          </a:p>
          <a:p>
            <a:r>
              <a:rPr lang="en-US" sz="3200" dirty="0" smtClean="0">
                <a:latin typeface="Comic Sans MS" pitchFamily="66" charset="0"/>
              </a:rPr>
              <a:t>Hippos can sing.</a:t>
            </a:r>
          </a:p>
          <a:p>
            <a:r>
              <a:rPr lang="en-US" sz="3200" dirty="0" smtClean="0">
                <a:latin typeface="Comic Sans MS" pitchFamily="66" charset="0"/>
              </a:rPr>
              <a:t>Elephants can stand on two legs.</a:t>
            </a:r>
          </a:p>
          <a:p>
            <a:r>
              <a:rPr lang="en-US" sz="3200" dirty="0" smtClean="0">
                <a:latin typeface="Comic Sans MS" pitchFamily="66" charset="0"/>
              </a:rPr>
              <a:t>Chimps can play the piano.</a:t>
            </a:r>
          </a:p>
          <a:p>
            <a:r>
              <a:rPr lang="en-US" sz="3200" dirty="0" smtClean="0">
                <a:latin typeface="Comic Sans MS" pitchFamily="66" charset="0"/>
              </a:rPr>
              <a:t>Dogs can dance.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5" name="Содержимое 4" descr="zivotn_0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211960" y="1556792"/>
            <a:ext cx="1472305" cy="22139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g_026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40152" y="404664"/>
            <a:ext cx="2639276" cy="19819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DSC_16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56176" y="2132856"/>
            <a:ext cx="2664296" cy="17700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kardashian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355976" y="3573016"/>
            <a:ext cx="2849893" cy="21374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slon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580112" y="4725144"/>
            <a:ext cx="2125091" cy="1916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cxnSp>
        <p:nvCxnSpPr>
          <p:cNvPr id="12" name="Прямая со стрелкой 11"/>
          <p:cNvCxnSpPr/>
          <p:nvPr/>
        </p:nvCxnSpPr>
        <p:spPr>
          <a:xfrm>
            <a:off x="2915816" y="2276872"/>
            <a:ext cx="1224136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u="sng" dirty="0" smtClean="0">
                <a:hlinkClick r:id="rId2"/>
              </a:rPr>
              <a:t>http://www.law-students.net/modules/coppermine/albums/userpics/zirk05.jpg</a:t>
            </a:r>
            <a:endParaRPr lang="ru-RU" dirty="0" smtClean="0"/>
          </a:p>
          <a:p>
            <a:r>
              <a:rPr lang="en-US" u="sng" dirty="0" smtClean="0">
                <a:hlinkClick r:id="rId3"/>
              </a:rPr>
              <a:t>http://www.reserve.sp.ru/circus/images/100212/slon2.jpg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http://www.reserve.sp.ru/circus/images/100212/slon3.jpg</a:t>
            </a:r>
            <a:endParaRPr lang="ru-RU" dirty="0" smtClean="0"/>
          </a:p>
          <a:p>
            <a:r>
              <a:rPr lang="en-US" u="sng" dirty="0" smtClean="0">
                <a:hlinkClick r:id="rId5"/>
              </a:rPr>
              <a:t>http://www.biletcirk.ru/monkey_bilet_v_cirk.jpg</a:t>
            </a:r>
            <a:endParaRPr lang="ru-RU" dirty="0" smtClean="0"/>
          </a:p>
          <a:p>
            <a:r>
              <a:rPr lang="en-US" u="sng" dirty="0" smtClean="0">
                <a:hlinkClick r:id="rId6"/>
              </a:rPr>
              <a:t>http://chel.kassy.ru/media/8c/8c2f946054b36562de7691644ccb4e12-1404.jpg</a:t>
            </a:r>
            <a:endParaRPr lang="ru-RU" dirty="0" smtClean="0"/>
          </a:p>
          <a:p>
            <a:r>
              <a:rPr lang="en-US" u="sng" dirty="0" smtClean="0">
                <a:hlinkClick r:id="rId7"/>
              </a:rPr>
              <a:t>http://strana.ru/media/images/uploaded/big855938.jpg</a:t>
            </a:r>
            <a:endParaRPr lang="ru-RU" dirty="0" smtClean="0"/>
          </a:p>
          <a:p>
            <a:r>
              <a:rPr lang="en-US" u="sng" dirty="0" smtClean="0">
                <a:hlinkClick r:id="rId8"/>
              </a:rPr>
              <a:t>http://www.raut.ru/files/tato/gallery/circle/cirk02.jpg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http://kinder.dp.ua/images/stories/019.jpg</a:t>
            </a:r>
            <a:endParaRPr lang="ru-RU" dirty="0" smtClean="0"/>
          </a:p>
          <a:p>
            <a:r>
              <a:rPr lang="en-US" u="sng" dirty="0" smtClean="0">
                <a:hlinkClick r:id="rId10"/>
              </a:rPr>
              <a:t>http://www.zakonia.ru/pict/0_3926_9411547a_L.jpg</a:t>
            </a:r>
            <a:endParaRPr lang="ru-RU" dirty="0" smtClean="0"/>
          </a:p>
          <a:p>
            <a:r>
              <a:rPr lang="en-US" u="sng" dirty="0" smtClean="0">
                <a:hlinkClick r:id="rId11"/>
              </a:rPr>
              <a:t>http://alen-vud.narod.ru/img_0269.jpg</a:t>
            </a:r>
            <a:endParaRPr lang="ru-RU" dirty="0" smtClean="0"/>
          </a:p>
          <a:p>
            <a:r>
              <a:rPr lang="en-US" u="sng" dirty="0" smtClean="0">
                <a:hlinkClick r:id="rId12"/>
              </a:rPr>
              <a:t>http://don-news.net/images/stories/9/art-2.jpg</a:t>
            </a:r>
            <a:endParaRPr lang="ru-RU" dirty="0" smtClean="0"/>
          </a:p>
          <a:p>
            <a:r>
              <a:rPr lang="en-US" u="sng" dirty="0" smtClean="0">
                <a:hlinkClick r:id="rId13"/>
              </a:rPr>
              <a:t>http://img.rufox.ru/files/big2/205658.jpg</a:t>
            </a:r>
            <a:endParaRPr lang="ru-RU" dirty="0" smtClean="0"/>
          </a:p>
          <a:p>
            <a:r>
              <a:rPr lang="en-US" u="sng" dirty="0" smtClean="0">
                <a:hlinkClick r:id="rId14"/>
              </a:rPr>
              <a:t>http://www.nedelia.ru/im/nums/2006/056/cirk.jpg</a:t>
            </a:r>
            <a:endParaRPr lang="ru-RU" dirty="0" smtClean="0"/>
          </a:p>
          <a:p>
            <a:r>
              <a:rPr lang="en-US" u="sng" dirty="0" smtClean="0">
                <a:hlinkClick r:id="rId15"/>
              </a:rPr>
              <a:t>http://www.nanya.ru/beta/data/c302f74bfcf7a447c85c9aae7be52ea4pudel.jpg</a:t>
            </a:r>
            <a:endParaRPr lang="ru-RU" dirty="0" smtClean="0"/>
          </a:p>
          <a:p>
            <a:r>
              <a:rPr lang="en-US" u="sng" dirty="0" smtClean="0">
                <a:hlinkClick r:id="rId16"/>
              </a:rPr>
              <a:t>http://www.pkgo.ru/uploads/posts/2009-08/1249345278_img_2861.jpg</a:t>
            </a:r>
            <a:endParaRPr lang="ru-RU" dirty="0" smtClean="0"/>
          </a:p>
          <a:p>
            <a:r>
              <a:rPr lang="en-US" u="sng" dirty="0" smtClean="0">
                <a:hlinkClick r:id="rId17"/>
              </a:rPr>
              <a:t>http://www.prijatelji-zivotinja.hr/data/image_2_258.jpg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ИСТОЧНИК: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67544" y="476672"/>
            <a:ext cx="8219256" cy="5619328"/>
          </a:xfrm>
        </p:spPr>
        <p:txBody>
          <a:bodyPr>
            <a:normAutofit fontScale="55000" lnSpcReduction="20000"/>
          </a:bodyPr>
          <a:lstStyle/>
          <a:p>
            <a:r>
              <a:rPr lang="en-US" u="sng" dirty="0" smtClean="0">
                <a:hlinkClick r:id="rId2"/>
              </a:rPr>
              <a:t>http://www.paintballclub.ru/artisty/zivotn/zivotn_08.jpg</a:t>
            </a:r>
            <a:endParaRPr lang="ru-RU" dirty="0" smtClean="0"/>
          </a:p>
          <a:p>
            <a:r>
              <a:rPr lang="en-US" u="sng" dirty="0" smtClean="0">
                <a:hlinkClick r:id="rId3"/>
              </a:rPr>
              <a:t>http://www.art-tamada.ru/Show/Leopard4.jpg</a:t>
            </a:r>
            <a:endParaRPr lang="ru-RU" dirty="0" smtClean="0"/>
          </a:p>
          <a:p>
            <a:r>
              <a:rPr lang="en-US" u="sng" dirty="0" smtClean="0">
                <a:hlinkClick r:id="rId4"/>
              </a:rPr>
              <a:t>http://www.fish-school.com/gallery/Misc/lion_hoop.jpg</a:t>
            </a:r>
            <a:endParaRPr lang="ru-RU" dirty="0" smtClean="0"/>
          </a:p>
          <a:p>
            <a:r>
              <a:rPr lang="en-US" u="sng" dirty="0" smtClean="0">
                <a:hlinkClick r:id="rId5"/>
              </a:rPr>
              <a:t>http://circus.spb.ru/_mod_files/ce_images/101002/verblud.jpg</a:t>
            </a:r>
            <a:endParaRPr lang="ru-RU" dirty="0" smtClean="0"/>
          </a:p>
          <a:p>
            <a:r>
              <a:rPr lang="en-US" u="sng" dirty="0" smtClean="0">
                <a:hlinkClick r:id="rId6"/>
              </a:rPr>
              <a:t>http://www.donbass.ua/multimedia/images/content/2010/03/09/cirk_verblyud.jpg</a:t>
            </a:r>
            <a:endParaRPr lang="ru-RU" dirty="0" smtClean="0"/>
          </a:p>
          <a:p>
            <a:r>
              <a:rPr lang="en-US" u="sng" dirty="0" smtClean="0">
                <a:hlinkClick r:id="rId7"/>
              </a:rPr>
              <a:t>http://udmcircus.ru/files/img/raznoe/DSC_1625.JPG</a:t>
            </a:r>
            <a:endParaRPr lang="ru-RU" dirty="0" smtClean="0"/>
          </a:p>
          <a:p>
            <a:r>
              <a:rPr lang="en-US" u="sng" dirty="0" smtClean="0">
                <a:hlinkClick r:id="rId8"/>
              </a:rPr>
              <a:t>http://img.66.ru/image/a34260304be81cf96637fd7ce7d73de9/47dd6289/1/24/3/1240319_normal.jpg</a:t>
            </a:r>
            <a:endParaRPr lang="ru-RU" dirty="0" smtClean="0"/>
          </a:p>
          <a:p>
            <a:r>
              <a:rPr lang="en-US" u="sng" dirty="0" smtClean="0">
                <a:hlinkClick r:id="rId9"/>
              </a:rPr>
              <a:t>http://www.segodnya.ua/img/forall/a/6997/89.jpg</a:t>
            </a:r>
            <a:endParaRPr lang="ru-RU" dirty="0" smtClean="0"/>
          </a:p>
          <a:p>
            <a:r>
              <a:rPr lang="en-US" u="sng" dirty="0" smtClean="0">
                <a:hlinkClick r:id="rId10"/>
              </a:rPr>
              <a:t>http://pics.livejournal.com/belan_olga/pic/00141b9x</a:t>
            </a:r>
            <a:endParaRPr lang="ru-RU" dirty="0" smtClean="0"/>
          </a:p>
          <a:p>
            <a:r>
              <a:rPr lang="en-US" u="sng" dirty="0" smtClean="0">
                <a:hlinkClick r:id="rId11"/>
              </a:rPr>
              <a:t>http://russiapedia.rt.com/prominent-russians/entertainment/the-durovs/</a:t>
            </a:r>
            <a:endParaRPr lang="ru-RU" dirty="0" smtClean="0"/>
          </a:p>
          <a:p>
            <a:r>
              <a:rPr lang="en-US" u="sng" dirty="0" smtClean="0">
                <a:hlinkClick r:id="rId12"/>
              </a:rPr>
              <a:t>http://biblioteka.teatr-obraz.ru/files/image/p04.jpg</a:t>
            </a:r>
            <a:endParaRPr lang="ru-RU" dirty="0" smtClean="0"/>
          </a:p>
          <a:p>
            <a:r>
              <a:rPr lang="en-US" u="sng" dirty="0" smtClean="0">
                <a:hlinkClick r:id="rId13"/>
              </a:rPr>
              <a:t>http://www.1-tour.ru/assets/images/Moscow/durov02.jpg</a:t>
            </a:r>
            <a:endParaRPr lang="ru-RU" dirty="0" smtClean="0"/>
          </a:p>
          <a:p>
            <a:r>
              <a:rPr lang="en-US" u="sng" dirty="0" smtClean="0">
                <a:hlinkClick r:id="rId14"/>
              </a:rPr>
              <a:t>http://svpressa.ru/photo/33861.jpg</a:t>
            </a:r>
            <a:endParaRPr lang="ru-RU" dirty="0" smtClean="0"/>
          </a:p>
          <a:p>
            <a:r>
              <a:rPr lang="en-US" u="sng" dirty="0" smtClean="0">
                <a:hlinkClick r:id="rId15"/>
              </a:rPr>
              <a:t>http://www.zateevo.ru/userfiles/image/CIRK/Durova_Museum/durov_museum01b.jpg</a:t>
            </a:r>
            <a:endParaRPr lang="ru-RU" dirty="0" smtClean="0"/>
          </a:p>
          <a:p>
            <a:r>
              <a:rPr lang="en-US" u="sng" dirty="0" smtClean="0">
                <a:hlinkClick r:id="rId16"/>
              </a:rPr>
              <a:t>http://i060.radikal.ru/0910/43/47e2619431d7.jpg</a:t>
            </a:r>
            <a:endParaRPr lang="ru-RU" dirty="0" smtClean="0"/>
          </a:p>
          <a:p>
            <a:r>
              <a:rPr lang="en-US" u="sng" dirty="0" smtClean="0">
                <a:hlinkClick r:id="rId17"/>
              </a:rPr>
              <a:t>http://f.mypage.ru/48ef394caa87b5184296300d0833a87b_5fc5238fd993744a37c3cc107efec323.jpg</a:t>
            </a:r>
            <a:endParaRPr lang="ru-RU" dirty="0" smtClean="0"/>
          </a:p>
          <a:p>
            <a:r>
              <a:rPr lang="en-US" u="sng" dirty="0" smtClean="0">
                <a:hlinkClick r:id="rId18"/>
              </a:rPr>
              <a:t>http://www.teatr-pr.ru/upload/holidays/services/381.jpg</a:t>
            </a:r>
            <a:endParaRPr lang="ru-RU" dirty="0" smtClean="0"/>
          </a:p>
          <a:p>
            <a:r>
              <a:rPr lang="en-US" u="sng" dirty="0" smtClean="0">
                <a:hlinkClick r:id="rId19"/>
              </a:rPr>
              <a:t>http://www.mv74.ru/urma/e107_plugins/mediagallery/showimage.php?997</a:t>
            </a:r>
            <a:endParaRPr lang="ru-RU" dirty="0" smtClean="0"/>
          </a:p>
          <a:p>
            <a:r>
              <a:rPr lang="en-US" u="sng" dirty="0" smtClean="0">
                <a:hlinkClick r:id="rId20"/>
              </a:rPr>
              <a:t>http://www.celebitchy.com/wp-content/uploads/2009/02/kardashian1.jpg</a:t>
            </a:r>
            <a:endParaRPr lang="ru-RU" dirty="0" smtClean="0"/>
          </a:p>
          <a:p>
            <a:r>
              <a:rPr lang="en-US" u="sng" dirty="0" smtClean="0">
                <a:hlinkClick r:id="rId21"/>
              </a:rPr>
              <a:t>http://www.worldwalk.info/en/catalog/441/</a:t>
            </a:r>
            <a:endParaRPr lang="ru-RU" dirty="0" smtClean="0"/>
          </a:p>
          <a:p>
            <a:r>
              <a:rPr lang="en-US" dirty="0" smtClean="0"/>
              <a:t> </a:t>
            </a:r>
            <a:r>
              <a:rPr lang="ru-RU" dirty="0" smtClean="0">
                <a:solidFill>
                  <a:srgbClr val="00B0F0"/>
                </a:solidFill>
              </a:rPr>
              <a:t>УМК «</a:t>
            </a:r>
            <a:r>
              <a:rPr lang="en-US" dirty="0" smtClean="0">
                <a:solidFill>
                  <a:srgbClr val="00B0F0"/>
                </a:solidFill>
              </a:rPr>
              <a:t>Spotlight</a:t>
            </a:r>
            <a:r>
              <a:rPr lang="ru-RU" dirty="0" smtClean="0">
                <a:solidFill>
                  <a:srgbClr val="00B0F0"/>
                </a:solidFill>
              </a:rPr>
              <a:t>» для 3 класса</a:t>
            </a:r>
            <a:r>
              <a:rPr lang="en-US" dirty="0" smtClean="0">
                <a:solidFill>
                  <a:srgbClr val="00B0F0"/>
                </a:solidFill>
              </a:rPr>
              <a:t>/[</a:t>
            </a:r>
            <a:r>
              <a:rPr lang="ru-RU" dirty="0" smtClean="0">
                <a:solidFill>
                  <a:srgbClr val="00B0F0"/>
                </a:solidFill>
              </a:rPr>
              <a:t>Н.И.Быкова, Д.Дули, </a:t>
            </a:r>
            <a:r>
              <a:rPr lang="ru-RU" dirty="0" err="1" smtClean="0">
                <a:solidFill>
                  <a:srgbClr val="00B0F0"/>
                </a:solidFill>
              </a:rPr>
              <a:t>М,Д,Поспелова</a:t>
            </a:r>
            <a:r>
              <a:rPr lang="ru-RU" dirty="0" smtClean="0">
                <a:solidFill>
                  <a:srgbClr val="00B0F0"/>
                </a:solidFill>
              </a:rPr>
              <a:t>, </a:t>
            </a:r>
            <a:r>
              <a:rPr lang="ru-RU" dirty="0" err="1" smtClean="0">
                <a:solidFill>
                  <a:srgbClr val="00B0F0"/>
                </a:solidFill>
              </a:rPr>
              <a:t>В,Эванс</a:t>
            </a:r>
            <a:r>
              <a:rPr lang="en-US" dirty="0" smtClean="0">
                <a:solidFill>
                  <a:srgbClr val="00B0F0"/>
                </a:solidFill>
              </a:rPr>
              <a:t>]</a:t>
            </a:r>
            <a:r>
              <a:rPr lang="ru-RU" dirty="0" smtClean="0">
                <a:solidFill>
                  <a:srgbClr val="00B0F0"/>
                </a:solidFill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54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THANK YOU VERY MUCH.</a:t>
            </a:r>
            <a:endParaRPr lang="ru-RU" sz="54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sz="half" idx="1"/>
          </p:nvPr>
        </p:nvSpPr>
        <p:spPr>
          <a:xfrm>
            <a:off x="468313" y="549275"/>
            <a:ext cx="4048125" cy="5546725"/>
          </a:xfrm>
        </p:spPr>
        <p:txBody>
          <a:bodyPr>
            <a:normAutofit fontScale="92500" lnSpcReduction="10000"/>
          </a:bodyPr>
          <a:lstStyle/>
          <a:p>
            <a:r>
              <a:rPr lang="en-US" sz="3200" dirty="0" smtClean="0">
                <a:latin typeface="Comic Sans MS" pitchFamily="66" charset="0"/>
              </a:rPr>
              <a:t>There is an unusual theatre in Moscow – Grandpa </a:t>
            </a:r>
            <a:r>
              <a:rPr lang="en-US" sz="3200" dirty="0" err="1" smtClean="0">
                <a:latin typeface="Comic Sans MS" pitchFamily="66" charset="0"/>
              </a:rPr>
              <a:t>Durov’s</a:t>
            </a:r>
            <a:r>
              <a:rPr lang="en-US" sz="3200" dirty="0" smtClean="0">
                <a:latin typeface="Comic Sans MS" pitchFamily="66" charset="0"/>
              </a:rPr>
              <a:t> Wonderland. And, indeed, this is wonderful place, unique in the whole world. There, Man and Nature live in harmony. There, the true story and the fairy tale live together.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7" name="Рисунок 6" descr="p0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476672"/>
            <a:ext cx="4286250" cy="2752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Содержимое 8" descr="durov_museum01b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572000" y="3212976"/>
            <a:ext cx="4279454" cy="2871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1240319_normal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404664"/>
            <a:ext cx="2594328" cy="330722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Заголовок 1"/>
          <p:cNvSpPr>
            <a:spLocks noGrp="1"/>
          </p:cNvSpPr>
          <p:nvPr>
            <p:ph sz="half" idx="2"/>
          </p:nvPr>
        </p:nvSpPr>
        <p:spPr>
          <a:xfrm>
            <a:off x="3635375" y="260350"/>
            <a:ext cx="5072063" cy="5835650"/>
          </a:xfrm>
        </p:spPr>
        <p:txBody>
          <a:bodyPr/>
          <a:lstStyle/>
          <a:p>
            <a:r>
              <a:rPr lang="en-US" dirty="0" smtClean="0">
                <a:latin typeface="Comic Sans MS" pitchFamily="66" charset="0"/>
              </a:rPr>
              <a:t>The Grandpa </a:t>
            </a:r>
            <a:r>
              <a:rPr lang="en-US" dirty="0" err="1" smtClean="0">
                <a:latin typeface="Comic Sans MS" pitchFamily="66" charset="0"/>
              </a:rPr>
              <a:t>Durov's</a:t>
            </a:r>
            <a:r>
              <a:rPr lang="en-US" dirty="0" smtClean="0">
                <a:latin typeface="Comic Sans MS" pitchFamily="66" charset="0"/>
              </a:rPr>
              <a:t> Little Corner theatre  was opened on 8th January 1912 by Vladimir </a:t>
            </a:r>
            <a:r>
              <a:rPr lang="en-US" dirty="0" err="1" smtClean="0">
                <a:latin typeface="Comic Sans MS" pitchFamily="66" charset="0"/>
              </a:rPr>
              <a:t>Durov</a:t>
            </a:r>
            <a:r>
              <a:rPr lang="en-US" dirty="0" smtClean="0">
                <a:latin typeface="Comic Sans MS" pitchFamily="66" charset="0"/>
              </a:rPr>
              <a:t>, a famous circus performer, a satirical clown, an animal trainer, a writer, an animal psychology researcher and the first to receive the title of Russia's Meritorious Circus Artist.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pic>
        <p:nvPicPr>
          <p:cNvPr id="7" name="Рисунок 6" descr="the-durovs_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3284984"/>
            <a:ext cx="2069639" cy="32912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durov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16016" y="4365104"/>
            <a:ext cx="3158049" cy="21204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  <a:t>Наталья Юрьевна Дурова</a:t>
            </a:r>
            <a:b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omic Sans MS" pitchFamily="66" charset="0"/>
              </a:rPr>
            </a:b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latin typeface="Comic Sans MS" pitchFamily="66" charset="0"/>
            </a:endParaRPr>
          </a:p>
        </p:txBody>
      </p:sp>
      <p:pic>
        <p:nvPicPr>
          <p:cNvPr id="5" name="Содержимое 4" descr="8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2204864"/>
            <a:ext cx="4462403" cy="29442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Содержимое 5" descr="00141b9x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49019" y="1524000"/>
            <a:ext cx="3657600" cy="4572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39552" y="620688"/>
            <a:ext cx="3977584" cy="5475312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omic Sans MS" pitchFamily="66" charset="0"/>
              </a:rPr>
              <a:t>The actors there are not people, but animals: horses and ponies, chimps, elephants, bears camels, hippos and birds! 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5" name="Содержимое 4" descr="0_3926_9411547a_L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644008" y="260648"/>
            <a:ext cx="2357616" cy="23529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8c2f946054b36562de7691644ccb4e12-140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372200" y="1484784"/>
            <a:ext cx="2476536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1249345278_img_286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283968" y="2348880"/>
            <a:ext cx="2844650" cy="1897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art-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00192" y="3861048"/>
            <a:ext cx="2599003" cy="171134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c302f74bfcf7a447c85c9aae7be52ea4pudel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3717032"/>
            <a:ext cx="2408995" cy="16561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DSC_1625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283968" y="4221088"/>
            <a:ext cx="2655169" cy="17640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Рисунок 10" descr="slon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987824" y="4653136"/>
            <a:ext cx="1818688" cy="18623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476672"/>
            <a:ext cx="4121600" cy="5619328"/>
          </a:xfrm>
        </p:spPr>
        <p:txBody>
          <a:bodyPr>
            <a:normAutofit/>
          </a:bodyPr>
          <a:lstStyle/>
          <a:p>
            <a:r>
              <a:rPr lang="en-US" sz="4000" dirty="0" smtClean="0">
                <a:latin typeface="Comic Sans MS" pitchFamily="66" charset="0"/>
              </a:rPr>
              <a:t>They can do a lot of tricks. </a:t>
            </a:r>
            <a:endParaRPr lang="ru-RU" sz="4000" dirty="0">
              <a:latin typeface="Comic Sans MS" pitchFamily="66" charset="0"/>
            </a:endParaRPr>
          </a:p>
        </p:txBody>
      </p:sp>
      <p:pic>
        <p:nvPicPr>
          <p:cNvPr id="5" name="Содержимое 4" descr="205658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499992" y="476672"/>
            <a:ext cx="4064000" cy="2692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image_2_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924944"/>
            <a:ext cx="2442683" cy="35619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kj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59832" y="3789040"/>
            <a:ext cx="3696072" cy="27720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verblud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4293096"/>
            <a:ext cx="3334297" cy="226732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Leopard4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3528" y="1916832"/>
            <a:ext cx="2880320" cy="2425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7544" y="620688"/>
            <a:ext cx="8136904" cy="1872208"/>
          </a:xfrm>
        </p:spPr>
        <p:txBody>
          <a:bodyPr/>
          <a:lstStyle/>
          <a:p>
            <a:r>
              <a:rPr lang="en-US" sz="4400" dirty="0" smtClean="0">
                <a:latin typeface="Comic Sans MS" pitchFamily="66" charset="0"/>
              </a:rPr>
              <a:t>Children like visiting this theatre a lot.</a:t>
            </a:r>
            <a:endParaRPr lang="ru-RU" sz="4400" dirty="0" smtClean="0">
              <a:latin typeface="Comic Sans MS" pitchFamily="66" charset="0"/>
            </a:endParaRPr>
          </a:p>
          <a:p>
            <a:endParaRPr lang="ru-RU" dirty="0"/>
          </a:p>
        </p:txBody>
      </p:sp>
      <p:pic>
        <p:nvPicPr>
          <p:cNvPr id="5" name="Содержимое 4" descr="48ef394caa87b5184296300d0833a87b_5fc5238fd993744a37c3cc107efec323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611561" y="2060848"/>
            <a:ext cx="2952328" cy="25765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47e2619431d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860032" y="1412776"/>
            <a:ext cx="3480048" cy="23327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showimage.php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95736" y="4149080"/>
            <a:ext cx="3502149" cy="233476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 descr="38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3284984"/>
            <a:ext cx="2501026" cy="31262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0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39552" y="1484784"/>
            <a:ext cx="2038613" cy="30598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WHAT ARE THEY?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pic>
        <p:nvPicPr>
          <p:cNvPr id="5" name="Рисунок 4" descr="big85593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71800" y="1484784"/>
            <a:ext cx="3597452" cy="257078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cirk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16217" y="1484785"/>
            <a:ext cx="2304256" cy="26114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Рисунок 6" descr="cirk0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67544" y="3789040"/>
            <a:ext cx="3433564" cy="25751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cirk_verblyud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3717032"/>
            <a:ext cx="1653876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9" name="Рисунок 8" descr="img_0269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51920" y="3933056"/>
            <a:ext cx="3406387" cy="25580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ANIMALS IN THE CIRCUS. </a:t>
            </a:r>
            <a:b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</a:br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READ AND MATCH.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>
                <a:latin typeface="Comic Sans MS" pitchFamily="66" charset="0"/>
              </a:rPr>
              <a:t>ELEPHANT</a:t>
            </a:r>
          </a:p>
          <a:p>
            <a:r>
              <a:rPr lang="en-US" b="1" dirty="0" smtClean="0">
                <a:latin typeface="Comic Sans MS" pitchFamily="66" charset="0"/>
              </a:rPr>
              <a:t>CHIMP</a:t>
            </a:r>
          </a:p>
          <a:p>
            <a:r>
              <a:rPr lang="en-US" b="1" dirty="0" smtClean="0">
                <a:latin typeface="Comic Sans MS" pitchFamily="66" charset="0"/>
              </a:rPr>
              <a:t>PIGEON</a:t>
            </a:r>
          </a:p>
          <a:p>
            <a:r>
              <a:rPr lang="en-US" b="1" dirty="0" smtClean="0">
                <a:latin typeface="Comic Sans MS" pitchFamily="66" charset="0"/>
              </a:rPr>
              <a:t>HIPPO</a:t>
            </a:r>
          </a:p>
          <a:p>
            <a:r>
              <a:rPr lang="en-US" b="1" dirty="0" smtClean="0">
                <a:latin typeface="Comic Sans MS" pitchFamily="66" charset="0"/>
              </a:rPr>
              <a:t>HORSE</a:t>
            </a:r>
          </a:p>
          <a:p>
            <a:r>
              <a:rPr lang="en-US" b="1" dirty="0" smtClean="0">
                <a:latin typeface="Comic Sans MS" pitchFamily="66" charset="0"/>
              </a:rPr>
              <a:t>PONY</a:t>
            </a:r>
          </a:p>
          <a:p>
            <a:r>
              <a:rPr lang="en-US" b="1" dirty="0" smtClean="0">
                <a:latin typeface="Comic Sans MS" pitchFamily="66" charset="0"/>
              </a:rPr>
              <a:t>BEAR</a:t>
            </a:r>
          </a:p>
          <a:p>
            <a:r>
              <a:rPr lang="en-US" b="1" dirty="0" smtClean="0">
                <a:latin typeface="Comic Sans MS" pitchFamily="66" charset="0"/>
              </a:rPr>
              <a:t>CAMEL</a:t>
            </a:r>
          </a:p>
          <a:p>
            <a:r>
              <a:rPr lang="en-US" b="1" dirty="0" smtClean="0">
                <a:latin typeface="Comic Sans MS" pitchFamily="66" charset="0"/>
              </a:rPr>
              <a:t>PARROT</a:t>
            </a:r>
          </a:p>
          <a:p>
            <a:r>
              <a:rPr lang="en-US" b="1" dirty="0" smtClean="0">
                <a:latin typeface="Comic Sans MS" pitchFamily="66" charset="0"/>
              </a:rPr>
              <a:t>TIGER</a:t>
            </a:r>
          </a:p>
          <a:p>
            <a:r>
              <a:rPr lang="en-US" b="1" dirty="0" smtClean="0">
                <a:latin typeface="Comic Sans MS" pitchFamily="66" charset="0"/>
              </a:rPr>
              <a:t>LION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taɪgə</a:t>
            </a:r>
            <a:r>
              <a:rPr lang="en-US" dirty="0" smtClean="0">
                <a:latin typeface="Comic Sans MS" pitchFamily="66" charset="0"/>
              </a:rPr>
              <a:t>] </a:t>
            </a:r>
          </a:p>
          <a:p>
            <a:r>
              <a:rPr lang="en-US" dirty="0" smtClean="0">
                <a:latin typeface="Comic Sans MS" pitchFamily="66" charset="0"/>
              </a:rPr>
              <a:t>[</a:t>
            </a:r>
            <a:r>
              <a:rPr lang="en-US" dirty="0" err="1" smtClean="0">
                <a:latin typeface="Comic Sans MS" pitchFamily="66" charset="0"/>
              </a:rPr>
              <a:t>bɛə</a:t>
            </a:r>
            <a:r>
              <a:rPr lang="en-US" dirty="0" smtClean="0">
                <a:latin typeface="Comic Sans MS" pitchFamily="66" charset="0"/>
              </a:rPr>
              <a:t>]  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elɪfənt</a:t>
            </a:r>
            <a:r>
              <a:rPr lang="en-US" dirty="0" smtClean="0">
                <a:latin typeface="Comic Sans MS" pitchFamily="66" charset="0"/>
              </a:rPr>
              <a:t>] 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laɪən</a:t>
            </a:r>
            <a:r>
              <a:rPr lang="en-US" dirty="0" smtClean="0">
                <a:latin typeface="Comic Sans MS" pitchFamily="66" charset="0"/>
              </a:rPr>
              <a:t>]</a:t>
            </a:r>
          </a:p>
          <a:p>
            <a:r>
              <a:rPr lang="en-US" dirty="0" smtClean="0">
                <a:latin typeface="Comic Sans MS" pitchFamily="66" charset="0"/>
              </a:rPr>
              <a:t>[</a:t>
            </a:r>
            <a:r>
              <a:rPr lang="en-US" dirty="0" err="1" smtClean="0">
                <a:latin typeface="Comic Sans MS" pitchFamily="66" charset="0"/>
              </a:rPr>
              <a:t>ʧɪmp</a:t>
            </a:r>
            <a:r>
              <a:rPr lang="en-US" dirty="0" smtClean="0">
                <a:latin typeface="Comic Sans MS" pitchFamily="66" charset="0"/>
              </a:rPr>
              <a:t>]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pærət</a:t>
            </a:r>
            <a:r>
              <a:rPr lang="en-US" dirty="0" smtClean="0">
                <a:latin typeface="Comic Sans MS" pitchFamily="66" charset="0"/>
              </a:rPr>
              <a:t>]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pɪʤən</a:t>
            </a:r>
            <a:r>
              <a:rPr lang="en-US" dirty="0" smtClean="0">
                <a:latin typeface="Comic Sans MS" pitchFamily="66" charset="0"/>
              </a:rPr>
              <a:t>]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hɪpəu</a:t>
            </a:r>
            <a:r>
              <a:rPr lang="en-US" dirty="0" smtClean="0">
                <a:latin typeface="Comic Sans MS" pitchFamily="66" charset="0"/>
              </a:rPr>
              <a:t>]   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kæm</a:t>
            </a:r>
            <a:r>
              <a:rPr lang="en-US" dirty="0" smtClean="0">
                <a:latin typeface="Comic Sans MS" pitchFamily="66" charset="0"/>
              </a:rPr>
              <a:t>(ə)l]  </a:t>
            </a:r>
          </a:p>
          <a:p>
            <a:r>
              <a:rPr lang="en-US" dirty="0" smtClean="0">
                <a:latin typeface="Comic Sans MS" pitchFamily="66" charset="0"/>
              </a:rPr>
              <a:t>['</a:t>
            </a:r>
            <a:r>
              <a:rPr lang="en-US" dirty="0" err="1" smtClean="0">
                <a:latin typeface="Comic Sans MS" pitchFamily="66" charset="0"/>
              </a:rPr>
              <a:t>pəunɪ</a:t>
            </a:r>
            <a:r>
              <a:rPr lang="en-US" dirty="0" smtClean="0">
                <a:latin typeface="Comic Sans MS" pitchFamily="66" charset="0"/>
              </a:rPr>
              <a:t>] </a:t>
            </a:r>
          </a:p>
          <a:p>
            <a:r>
              <a:rPr lang="en-US" dirty="0" smtClean="0">
                <a:latin typeface="Comic Sans MS" pitchFamily="66" charset="0"/>
              </a:rPr>
              <a:t>[</a:t>
            </a:r>
            <a:r>
              <a:rPr lang="en-US" dirty="0" err="1" smtClean="0">
                <a:latin typeface="Comic Sans MS" pitchFamily="66" charset="0"/>
              </a:rPr>
              <a:t>hɔːs</a:t>
            </a:r>
            <a:r>
              <a:rPr lang="en-US" dirty="0" smtClean="0">
                <a:latin typeface="Comic Sans MS" pitchFamily="66" charset="0"/>
              </a:rPr>
              <a:t>] 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ru-RU" dirty="0"/>
          </a:p>
        </p:txBody>
      </p:sp>
      <p:cxnSp>
        <p:nvCxnSpPr>
          <p:cNvPr id="6" name="Прямая со стрелкой 5"/>
          <p:cNvCxnSpPr/>
          <p:nvPr/>
        </p:nvCxnSpPr>
        <p:spPr>
          <a:xfrm>
            <a:off x="2411760" y="1700808"/>
            <a:ext cx="2304256" cy="8640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фициальная">
      <a:dk1>
        <a:sysClr val="windowText" lastClr="40404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62</TotalTime>
  <Words>334</Words>
  <Application>Microsoft Office PowerPoint</Application>
  <PresentationFormat>Экран (4:3)</PresentationFormat>
  <Paragraphs>83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Бумажная</vt:lpstr>
      <vt:lpstr>Grandpa Durov's Wonderland. </vt:lpstr>
      <vt:lpstr>Слайд 2</vt:lpstr>
      <vt:lpstr>Слайд 3</vt:lpstr>
      <vt:lpstr>Наталья Юрьевна Дурова </vt:lpstr>
      <vt:lpstr>Слайд 5</vt:lpstr>
      <vt:lpstr>Слайд 6</vt:lpstr>
      <vt:lpstr>Слайд 7</vt:lpstr>
      <vt:lpstr>WHAT ARE THEY?</vt:lpstr>
      <vt:lpstr>ANIMALS IN THE CIRCUS.  READ AND MATCH.</vt:lpstr>
      <vt:lpstr>READ AND MATCH.</vt:lpstr>
      <vt:lpstr>ИСТОЧНИК:</vt:lpstr>
      <vt:lpstr>Слайд 12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Grandpa Durov's Wonderland.</dc:title>
  <dc:creator>Аня</dc:creator>
  <cp:lastModifiedBy>Аня</cp:lastModifiedBy>
  <cp:revision>8</cp:revision>
  <dcterms:created xsi:type="dcterms:W3CDTF">2011-12-02T10:38:06Z</dcterms:created>
  <dcterms:modified xsi:type="dcterms:W3CDTF">2011-12-02T11:41:00Z</dcterms:modified>
</cp:coreProperties>
</file>