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660"/>
  </p:normalViewPr>
  <p:slideViewPr>
    <p:cSldViewPr>
      <p:cViewPr varScale="1">
        <p:scale>
          <a:sx n="69" d="100"/>
          <a:sy n="69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C1D0BAF-EB76-49EA-851F-45B50997D701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DCE6891-D75C-49C5-BD5A-2198D891FC9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school9-revda.siteedit.ru/images/11_kompyuterniy_klass.jpg" TargetMode="External"/><Relationship Id="rId3" Type="http://schemas.openxmlformats.org/officeDocument/2006/relationships/hyperlink" Target="http://www.atelie.od.ua/images/school-form/1.jpg" TargetMode="External"/><Relationship Id="rId7" Type="http://schemas.openxmlformats.org/officeDocument/2006/relationships/hyperlink" Target="http://schools.keldysh.ru/sch11-2/PICS/bibl_800.jpg" TargetMode="External"/><Relationship Id="rId2" Type="http://schemas.openxmlformats.org/officeDocument/2006/relationships/hyperlink" Target="http://s43.radikal.ru/i102/1107/a2/88428fd2080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egodnya.ua/img/forall/a/141224/98.jpg" TargetMode="External"/><Relationship Id="rId5" Type="http://schemas.openxmlformats.org/officeDocument/2006/relationships/hyperlink" Target="http://www.sportmontage.ru/school/zal-2.jpg" TargetMode="External"/><Relationship Id="rId4" Type="http://schemas.openxmlformats.org/officeDocument/2006/relationships/hyperlink" Target="http://myschool-3.narod.ru/pic/nach2.jpg" TargetMode="External"/><Relationship Id="rId9" Type="http://schemas.openxmlformats.org/officeDocument/2006/relationships/hyperlink" Target="http://www.fisnyak.ru/_nw/22/99002547.j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gif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ch868.edusite.ru/images/p18_trud.jpg" TargetMode="External"/><Relationship Id="rId13" Type="http://schemas.openxmlformats.org/officeDocument/2006/relationships/hyperlink" Target="http://sff.ucoz.ru/_ph/1/31573308.jpg" TargetMode="External"/><Relationship Id="rId3" Type="http://schemas.openxmlformats.org/officeDocument/2006/relationships/hyperlink" Target="http://img-fotki.yandex.ru/get/4413/89635038.55b/0_6d251_502318eb_XL" TargetMode="External"/><Relationship Id="rId7" Type="http://schemas.openxmlformats.org/officeDocument/2006/relationships/hyperlink" Target="http://wiki.saripkro.ru/images/RRRIZO2010_Sr.jpg" TargetMode="External"/><Relationship Id="rId12" Type="http://schemas.openxmlformats.org/officeDocument/2006/relationships/hyperlink" Target="http://www.bambooo.ru/photos/834b.jpg" TargetMode="External"/><Relationship Id="rId2" Type="http://schemas.openxmlformats.org/officeDocument/2006/relationships/hyperlink" Target="http://www.clipproject.info/Cliparts_Free/Schule_Free/Clipart-Cartoon-Design-23.gif" TargetMode="External"/><Relationship Id="rId16" Type="http://schemas.openxmlformats.org/officeDocument/2006/relationships/hyperlink" Target="http://www.metronews.ru/_internal/gxml!0/4dntvuhh2yeo4npyb3igdet73odaolf$plzup7bvy75rbl8bv7yswejisym6uj7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.astochka.ru/?afb=computer-jpg-pictures-QrtAmON7A27fSDOCauyvKMIcK4rynwn4VXcYtv2PiUMq8c8hBqVnF/X3j4PwKaPy1uDH6ue.jpg" TargetMode="External"/><Relationship Id="rId11" Type="http://schemas.openxmlformats.org/officeDocument/2006/relationships/hyperlink" Target="http://www.newvers.ru/files/0000/0000/0016/3.jpg" TargetMode="External"/><Relationship Id="rId5" Type="http://schemas.openxmlformats.org/officeDocument/2006/relationships/hyperlink" Target="http://copypast.ru/uploads/posts/1316779355_3273.jpg" TargetMode="External"/><Relationship Id="rId15" Type="http://schemas.openxmlformats.org/officeDocument/2006/relationships/hyperlink" Target="http://www.sch1029.ru/uploads/1283770881_202-03.jpg" TargetMode="External"/><Relationship Id="rId10" Type="http://schemas.openxmlformats.org/officeDocument/2006/relationships/hyperlink" Target="http://static.baza.farpost.ru/bulletins_images/8/4/6/8468199.png" TargetMode="External"/><Relationship Id="rId4" Type="http://schemas.openxmlformats.org/officeDocument/2006/relationships/hyperlink" Target="http://tornado.biysk.ru/news/159944_1.jpg" TargetMode="External"/><Relationship Id="rId9" Type="http://schemas.openxmlformats.org/officeDocument/2006/relationships/hyperlink" Target="http://school2nd.narod.ru/images/Fiz-ra.jpg" TargetMode="External"/><Relationship Id="rId14" Type="http://schemas.openxmlformats.org/officeDocument/2006/relationships/hyperlink" Target="http://www.sch1029.ru/uploads/1283770852_202-0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229600" cy="182880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PRIMARY SCHOOLS IN RUSSIA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368752" cy="297762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Разработала: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Давыдова Анна Викторовна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английского языка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МОУ </a:t>
            </a:r>
            <a:r>
              <a:rPr lang="ru-RU" dirty="0" err="1" smtClean="0">
                <a:solidFill>
                  <a:srgbClr val="002060"/>
                </a:solidFill>
              </a:rPr>
              <a:t>Тимоновская</a:t>
            </a:r>
            <a:r>
              <a:rPr lang="ru-RU" dirty="0" smtClean="0">
                <a:solidFill>
                  <a:srgbClr val="002060"/>
                </a:solidFill>
              </a:rPr>
              <a:t> СОШ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Город Солнечногорск-7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Московская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84681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1844824"/>
            <a:ext cx="2615952" cy="19333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95536" y="548680"/>
            <a:ext cx="8291264" cy="5832688"/>
          </a:xfrm>
        </p:spPr>
        <p:txBody>
          <a:bodyPr>
            <a:normAutofit/>
          </a:bodyPr>
          <a:lstStyle/>
          <a:p>
            <a:r>
              <a:rPr lang="en-US" sz="1600" u="sng" dirty="0" smtClean="0">
                <a:solidFill>
                  <a:srgbClr val="002060"/>
                </a:solidFill>
                <a:hlinkClick r:id="rId2"/>
              </a:rPr>
              <a:t>http://s43.radikal.ru/i102/1107/a2/88428fd20802.jpg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en-US" sz="1600" u="sng" dirty="0" smtClean="0">
                <a:solidFill>
                  <a:srgbClr val="002060"/>
                </a:solidFill>
                <a:hlinkClick r:id="rId3"/>
              </a:rPr>
              <a:t>http://www.atelie.od.ua/images/school-form/1.jpg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en-US" sz="1600" u="sng" dirty="0" smtClean="0">
                <a:solidFill>
                  <a:srgbClr val="002060"/>
                </a:solidFill>
                <a:hlinkClick r:id="rId4"/>
              </a:rPr>
              <a:t>http://myschool-3.narod.ru/pic/nach2.jpg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en-US" sz="1600" u="sng" dirty="0" smtClean="0">
                <a:solidFill>
                  <a:srgbClr val="002060"/>
                </a:solidFill>
                <a:hlinkClick r:id="rId5"/>
              </a:rPr>
              <a:t>http://www.sportmontage.ru/school/zal-2.jpg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en-US" sz="1600" u="sng" dirty="0" smtClean="0">
                <a:solidFill>
                  <a:srgbClr val="002060"/>
                </a:solidFill>
                <a:hlinkClick r:id="rId6"/>
              </a:rPr>
              <a:t>http://www.segodnya.ua/img/forall/a/141224/98.jpg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en-US" sz="1600" u="sng" dirty="0" smtClean="0">
                <a:solidFill>
                  <a:srgbClr val="002060"/>
                </a:solidFill>
                <a:hlinkClick r:id="rId7"/>
              </a:rPr>
              <a:t>http://schools.keldysh.ru/sch11-2/PICS/bibl_800.jpg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en-US" sz="1600" u="sng" dirty="0" smtClean="0">
                <a:solidFill>
                  <a:srgbClr val="002060"/>
                </a:solidFill>
                <a:hlinkClick r:id="rId8"/>
              </a:rPr>
              <a:t>http://</a:t>
            </a:r>
            <a:r>
              <a:rPr lang="en-US" sz="1600" u="sng" dirty="0" smtClean="0">
                <a:solidFill>
                  <a:srgbClr val="002060"/>
                </a:solidFill>
                <a:hlinkClick r:id="rId8"/>
              </a:rPr>
              <a:t>school9-revda.siteedit.ru/images/11_kompyuterniy_klass.jpg</a:t>
            </a:r>
            <a:endParaRPr lang="ru-RU" sz="1600" u="sng" dirty="0" smtClean="0">
              <a:solidFill>
                <a:srgbClr val="002060"/>
              </a:solidFill>
            </a:endParaRPr>
          </a:p>
          <a:p>
            <a:r>
              <a:rPr lang="ru-RU" sz="1600" u="sng" dirty="0" smtClean="0">
                <a:solidFill>
                  <a:srgbClr val="002060"/>
                </a:solidFill>
              </a:rPr>
              <a:t>УМК «Английский в фокусе» 3 класс </a:t>
            </a:r>
            <a:r>
              <a:rPr lang="en-US" sz="1600" u="sng" dirty="0" smtClean="0">
                <a:solidFill>
                  <a:srgbClr val="002060"/>
                </a:solidFill>
              </a:rPr>
              <a:t>/</a:t>
            </a:r>
            <a:r>
              <a:rPr lang="ru-RU" sz="1600" u="sng" dirty="0" smtClean="0">
                <a:solidFill>
                  <a:srgbClr val="002060"/>
                </a:solidFill>
              </a:rPr>
              <a:t> </a:t>
            </a:r>
            <a:r>
              <a:rPr lang="en-US" sz="1600" u="sng" dirty="0" smtClean="0">
                <a:solidFill>
                  <a:srgbClr val="002060"/>
                </a:solidFill>
              </a:rPr>
              <a:t>[</a:t>
            </a:r>
            <a:r>
              <a:rPr lang="ru-RU" sz="1600" u="sng" dirty="0" err="1" smtClean="0">
                <a:solidFill>
                  <a:srgbClr val="002060"/>
                </a:solidFill>
              </a:rPr>
              <a:t>Н.И.Быкова,Д.Дули,М.Д.Поспелова,В.Эванс</a:t>
            </a:r>
            <a:r>
              <a:rPr lang="en-US" sz="1600" u="sng" dirty="0" smtClean="0">
                <a:solidFill>
                  <a:srgbClr val="002060"/>
                </a:solidFill>
              </a:rPr>
              <a:t>]</a:t>
            </a:r>
          </a:p>
          <a:p>
            <a:r>
              <a:rPr lang="en-US" sz="1600" dirty="0" smtClean="0">
                <a:solidFill>
                  <a:srgbClr val="002060"/>
                </a:solidFill>
                <a:hlinkClick r:id="rId9"/>
              </a:rPr>
              <a:t>http://www.fisnyak.ru/_</a:t>
            </a:r>
            <a:r>
              <a:rPr lang="en-US" sz="1600" dirty="0" smtClean="0">
                <a:solidFill>
                  <a:srgbClr val="002060"/>
                </a:solidFill>
                <a:hlinkClick r:id="rId9"/>
              </a:rPr>
              <a:t>nw/22/99002547.jpg</a:t>
            </a:r>
            <a:endParaRPr lang="en-US" sz="1600" dirty="0" smtClean="0">
              <a:solidFill>
                <a:srgbClr val="002060"/>
              </a:solidFill>
            </a:endParaRPr>
          </a:p>
          <a:p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VERY MUCH.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PRIMARY SCHOOLS IN RUSSIA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Children in Russia spend 4 years in primary school. Most schools in Russia have numbers, not names, and in some schools students wear uniforms.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4" name="Рисунок 3" descr="834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0391" y="3501007"/>
            <a:ext cx="3116296" cy="2280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7369" y="3501008"/>
            <a:ext cx="3600401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SCHOOL ROOMS: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Classroom  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['</a:t>
            </a:r>
            <a:r>
              <a:rPr lang="en-US" sz="4000" dirty="0" err="1" smtClean="0">
                <a:solidFill>
                  <a:srgbClr val="002060"/>
                </a:solidFill>
                <a:latin typeface="Comic Sans MS" pitchFamily="66" charset="0"/>
              </a:rPr>
              <a:t>klɑːsrum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]</a:t>
            </a:r>
            <a:endParaRPr lang="en-US" sz="4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Gym  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[</a:t>
            </a:r>
            <a:r>
              <a:rPr lang="en-US" sz="4000" dirty="0" err="1" smtClean="0">
                <a:solidFill>
                  <a:srgbClr val="002060"/>
                </a:solidFill>
                <a:latin typeface="Comic Sans MS" pitchFamily="66" charset="0"/>
              </a:rPr>
              <a:t>ʤim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]</a:t>
            </a:r>
          </a:p>
          <a:p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Computer room 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[</a:t>
            </a:r>
            <a:r>
              <a:rPr lang="en-US" sz="4000" dirty="0" err="1" smtClean="0">
                <a:solidFill>
                  <a:srgbClr val="002060"/>
                </a:solidFill>
                <a:latin typeface="Comic Sans MS" pitchFamily="66" charset="0"/>
              </a:rPr>
              <a:t>kəm'pjuːtə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omic Sans MS" pitchFamily="66" charset="0"/>
              </a:rPr>
              <a:t>ruːm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] </a:t>
            </a:r>
            <a:endParaRPr lang="en-US" sz="4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Library  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['</a:t>
            </a:r>
            <a:r>
              <a:rPr lang="en-US" sz="4000" dirty="0" err="1" smtClean="0">
                <a:solidFill>
                  <a:srgbClr val="002060"/>
                </a:solidFill>
                <a:latin typeface="Comic Sans MS" pitchFamily="66" charset="0"/>
              </a:rPr>
              <a:t>laɪbr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(ə)</a:t>
            </a:r>
            <a:r>
              <a:rPr lang="en-US" sz="4000" dirty="0" err="1" smtClean="0">
                <a:solidFill>
                  <a:srgbClr val="002060"/>
                </a:solidFill>
                <a:latin typeface="Comic Sans MS" pitchFamily="66" charset="0"/>
              </a:rPr>
              <a:t>rɪ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] </a:t>
            </a:r>
            <a:endParaRPr lang="en-US" sz="4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Canteen  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[</a:t>
            </a:r>
            <a:r>
              <a:rPr lang="en-US" sz="4000" dirty="0" err="1" smtClean="0">
                <a:solidFill>
                  <a:srgbClr val="002060"/>
                </a:solidFill>
                <a:latin typeface="Comic Sans MS" pitchFamily="66" charset="0"/>
              </a:rPr>
              <a:t>kæn'tiːn</a:t>
            </a: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>]</a:t>
            </a:r>
            <a:endParaRPr lang="en-US" sz="4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WHERE ARE THE STUDENTS?</a:t>
            </a:r>
            <a:b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THEY ARE IN THE …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11_kompyuterniy_klas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060848"/>
            <a:ext cx="2199703" cy="1465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060848"/>
            <a:ext cx="2277616" cy="15048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bibl_8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1988840"/>
            <a:ext cx="2075722" cy="1556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nach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4077072"/>
            <a:ext cx="2151777" cy="1613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zal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4149080"/>
            <a:ext cx="2466668" cy="1664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5688672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Every school has got classrooms, a gym, a computer room, a library and a canteen</a:t>
            </a:r>
            <a:r>
              <a:rPr 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r>
              <a:rPr 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Students have 4-5 lessons a day and the subjects they have are: Russian, </a:t>
            </a:r>
            <a:r>
              <a:rPr lang="en-US" sz="4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Maths</a:t>
            </a:r>
            <a:r>
              <a:rPr 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English, Nature Study, Computer Study, Art, Handicraft and PE.</a:t>
            </a:r>
            <a:endParaRPr lang="ru-RU" sz="4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buNone/>
            </a:pPr>
            <a:endParaRPr lang="ru-RU" sz="4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SCHOOL SUBJECTS: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RUSSIAN  ['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rʌʃ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(ə)n] 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READING  ['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riːdɪŋ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] 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MATHS  [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mæ</a:t>
            </a:r>
            <a:r>
              <a:rPr lang="el-GR" dirty="0" smtClean="0">
                <a:solidFill>
                  <a:srgbClr val="002060"/>
                </a:solidFill>
                <a:latin typeface="Comic Sans MS" pitchFamily="66" charset="0"/>
              </a:rPr>
              <a:t>θ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s] 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ENGLISH  ['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ɪŋglɪʃ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]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NATURE STUDY [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'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neɪʧə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 '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stʌdɪ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]  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COMPUTER STUDY 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[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kəm'pjuːtə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'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stʌdɪ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] 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ART  [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ɑːt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] 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HANDICRAFT  ['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hændɪkrɑːft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]</a:t>
            </a:r>
            <a:endParaRPr lang="en-US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PE[</a:t>
            </a:r>
            <a:r>
              <a:rPr lang="en-US" dirty="0" err="1" smtClean="0">
                <a:solidFill>
                  <a:srgbClr val="002060"/>
                </a:solidFill>
                <a:latin typeface="Comic Sans MS" pitchFamily="66" charset="0"/>
              </a:rPr>
              <a:t>piːi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:]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 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990025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1268760"/>
            <a:ext cx="1413520" cy="2524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WHAT SUBJECT IS THIS?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heccrbq zps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340768"/>
            <a:ext cx="1798324" cy="1740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англ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916832"/>
            <a:ext cx="1758702" cy="1758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из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1340768"/>
            <a:ext cx="2152966" cy="1755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информати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1340768"/>
            <a:ext cx="2051006" cy="1729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математи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725144"/>
            <a:ext cx="2586484" cy="1780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3157330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76056" y="4005064"/>
            <a:ext cx="2156470" cy="1617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окружаю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68144" y="2060848"/>
            <a:ext cx="1152129" cy="1817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труды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659" y="4005064"/>
            <a:ext cx="2447913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чтение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236296" y="4581128"/>
            <a:ext cx="1528097" cy="1982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832688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During the breaks the children play games and relax. After the lessons some students stay at school and do homework with their teachers because their parents are at work.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4" name="Рисунок 3" descr="1283770881_202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564904"/>
            <a:ext cx="24384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gthtvty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636912"/>
            <a:ext cx="24384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4dntvuhh2yeo4npyb3igdet73odaolf$plzup7bvy75rbl8bv7yswejisym6uj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4293096"/>
            <a:ext cx="4140497" cy="2125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ИСТОЧНИК: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256624"/>
          </a:xfrm>
        </p:spPr>
        <p:txBody>
          <a:bodyPr>
            <a:normAutofit fontScale="62500" lnSpcReduction="20000"/>
          </a:bodyPr>
          <a:lstStyle/>
          <a:p>
            <a:r>
              <a:rPr lang="en-US" u="sng" dirty="0" smtClean="0">
                <a:hlinkClick r:id="rId2"/>
              </a:rPr>
              <a:t>http://www.clipproject.info/Cliparts_Free/Schule_Free/Clipart-Cartoon-Design-23.gif</a:t>
            </a:r>
            <a:endParaRPr lang="ru-RU" dirty="0" smtClean="0"/>
          </a:p>
          <a:p>
            <a:r>
              <a:rPr lang="en-US" u="sng" dirty="0" smtClean="0">
                <a:hlinkClick r:id="rId3"/>
              </a:rPr>
              <a:t>http://img-fotki.yandex.ru/get/4413/89635038.55b/0_6d251_502318eb_XL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http://tornado.biysk.ru/news/159944_1.jpg</a:t>
            </a:r>
            <a:endParaRPr lang="ru-RU" dirty="0" smtClean="0"/>
          </a:p>
          <a:p>
            <a:r>
              <a:rPr lang="en-US" u="sng" dirty="0" smtClean="0">
                <a:hlinkClick r:id="rId5"/>
              </a:rPr>
              <a:t>http://copypast.ru/uploads/posts/1316779355_3273.jpg</a:t>
            </a:r>
            <a:endParaRPr lang="ru-RU" dirty="0" smtClean="0"/>
          </a:p>
          <a:p>
            <a:r>
              <a:rPr lang="en-US" u="sng" dirty="0" smtClean="0">
                <a:hlinkClick r:id="rId6"/>
              </a:rPr>
              <a:t>http://blog.astochka.ru/?afb=computer-jpg-pictures-QrtAmON7A27fSDOCauyvKMIcK4rynwn4VXcYtv2PiUMq8c8hBqVnF/X3j4PwKaPy1uDH6ue.jpg</a:t>
            </a:r>
            <a:endParaRPr lang="ru-RU" dirty="0" smtClean="0"/>
          </a:p>
          <a:p>
            <a:r>
              <a:rPr lang="en-US" u="sng" dirty="0" smtClean="0">
                <a:hlinkClick r:id="rId7"/>
              </a:rPr>
              <a:t>http://wiki.saripkro.ru/images/RRRIZO2010_Sr.jpg</a:t>
            </a:r>
            <a:endParaRPr lang="ru-RU" dirty="0" smtClean="0"/>
          </a:p>
          <a:p>
            <a:r>
              <a:rPr lang="en-US" u="sng" dirty="0" smtClean="0">
                <a:hlinkClick r:id="rId8"/>
              </a:rPr>
              <a:t>http://www.sch868.edusite.ru/images/p18_trud.jpg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http://school2nd.narod.ru/images/Fiz-ra.jpg</a:t>
            </a:r>
            <a:endParaRPr lang="ru-RU" dirty="0" smtClean="0"/>
          </a:p>
          <a:p>
            <a:r>
              <a:rPr lang="en-US" u="sng" dirty="0" smtClean="0">
                <a:hlinkClick r:id="rId10"/>
              </a:rPr>
              <a:t>http://static.baza.farpost.ru/bulletins_images/8/4/6/8468199.png</a:t>
            </a:r>
            <a:endParaRPr lang="ru-RU" dirty="0" smtClean="0"/>
          </a:p>
          <a:p>
            <a:r>
              <a:rPr lang="en-US" u="sng" dirty="0" smtClean="0">
                <a:hlinkClick r:id="rId11"/>
              </a:rPr>
              <a:t>http://www.newvers.ru/files/0000/0000/0016/3.jpg</a:t>
            </a:r>
            <a:endParaRPr lang="ru-RU" dirty="0" smtClean="0"/>
          </a:p>
          <a:p>
            <a:r>
              <a:rPr lang="en-US" u="sng" dirty="0" smtClean="0">
                <a:hlinkClick r:id="rId12"/>
              </a:rPr>
              <a:t>http://www.bambooo.ru/photos/834b.jpg</a:t>
            </a:r>
            <a:endParaRPr lang="ru-RU" dirty="0" smtClean="0"/>
          </a:p>
          <a:p>
            <a:r>
              <a:rPr lang="en-US" u="sng" dirty="0" smtClean="0">
                <a:hlinkClick r:id="rId13"/>
              </a:rPr>
              <a:t>http://sff.ucoz.ru/_ph/1/31573308.jpg</a:t>
            </a:r>
            <a:endParaRPr lang="ru-RU" dirty="0" smtClean="0"/>
          </a:p>
          <a:p>
            <a:r>
              <a:rPr lang="en-US" u="sng" dirty="0" smtClean="0">
                <a:hlinkClick r:id="rId14"/>
              </a:rPr>
              <a:t>http://www.sch1029.ru/uploads/1283770852_202-02.jpg</a:t>
            </a:r>
            <a:endParaRPr lang="ru-RU" dirty="0" smtClean="0"/>
          </a:p>
          <a:p>
            <a:r>
              <a:rPr lang="en-US" u="sng" dirty="0" smtClean="0">
                <a:hlinkClick r:id="rId15"/>
              </a:rPr>
              <a:t>http://www.sch1029.ru/uploads/1283770881_202-03.jpg</a:t>
            </a:r>
            <a:endParaRPr lang="ru-RU" dirty="0" smtClean="0"/>
          </a:p>
          <a:p>
            <a:r>
              <a:rPr lang="en-US" u="sng" dirty="0" smtClean="0">
                <a:hlinkClick r:id="rId16"/>
              </a:rPr>
              <a:t>http://www.metronews.ru/_internal/gxml!0/4dntvuhh2yeo4npyb3igdet73odaolf$plzup7bvy75rbl8bv7yswejisym6uj7.jpeg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6">
      <a:dk1>
        <a:srgbClr val="00B0F0"/>
      </a:dk1>
      <a:lt1>
        <a:srgbClr val="00B0F0"/>
      </a:lt1>
      <a:dk2>
        <a:srgbClr val="A6D0DE"/>
      </a:dk2>
      <a:lt2>
        <a:srgbClr val="3D8DA9"/>
      </a:lt2>
      <a:accent1>
        <a:srgbClr val="E1EFF4"/>
      </a:accent1>
      <a:accent2>
        <a:srgbClr val="C3DFE9"/>
      </a:accent2>
      <a:accent3>
        <a:srgbClr val="6BB1C9"/>
      </a:accent3>
      <a:accent4>
        <a:srgbClr val="6585CF"/>
      </a:accent4>
      <a:accent5>
        <a:srgbClr val="A2B5E2"/>
      </a:accent5>
      <a:accent6>
        <a:srgbClr val="365BB0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87</TotalTime>
  <Words>262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PRIMARY SCHOOLS IN RUSSIA</vt:lpstr>
      <vt:lpstr>PRIMARY SCHOOLS IN RUSSIA</vt:lpstr>
      <vt:lpstr>SCHOOL ROOMS:</vt:lpstr>
      <vt:lpstr>WHERE ARE THE STUDENTS? THEY ARE IN THE …</vt:lpstr>
      <vt:lpstr>Слайд 5</vt:lpstr>
      <vt:lpstr>SCHOOL SUBJECTS:</vt:lpstr>
      <vt:lpstr>WHAT SUBJECT IS THIS?</vt:lpstr>
      <vt:lpstr>Слайд 8</vt:lpstr>
      <vt:lpstr>ИСТОЧНИК: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SCHOOLS IN RUSSIA</dc:title>
  <dc:creator>Аня</dc:creator>
  <cp:lastModifiedBy>Аня</cp:lastModifiedBy>
  <cp:revision>9</cp:revision>
  <dcterms:created xsi:type="dcterms:W3CDTF">2011-11-29T17:12:46Z</dcterms:created>
  <dcterms:modified xsi:type="dcterms:W3CDTF">2011-11-29T18:40:27Z</dcterms:modified>
</cp:coreProperties>
</file>