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65" r:id="rId6"/>
    <p:sldId id="266" r:id="rId7"/>
    <p:sldId id="267" r:id="rId8"/>
    <p:sldId id="268" r:id="rId9"/>
    <p:sldId id="274" r:id="rId10"/>
    <p:sldId id="269" r:id="rId11"/>
    <p:sldId id="270" r:id="rId12"/>
    <p:sldId id="271" r:id="rId13"/>
    <p:sldId id="272" r:id="rId14"/>
    <p:sldId id="259" r:id="rId15"/>
    <p:sldId id="260" r:id="rId16"/>
    <p:sldId id="264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B611853-AF4B-42BE-BBBC-DF914A7D8C00}" type="datetimeFigureOut">
              <a:rPr lang="ru-RU" smtClean="0"/>
              <a:t>14.03.2012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C25F337-72AC-4144-9FCC-DB2CE7D6308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11853-AF4B-42BE-BBBC-DF914A7D8C00}" type="datetimeFigureOut">
              <a:rPr lang="ru-RU" smtClean="0"/>
              <a:t>14.03.2012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25F337-72AC-4144-9FCC-DB2CE7D630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11853-AF4B-42BE-BBBC-DF914A7D8C00}" type="datetimeFigureOut">
              <a:rPr lang="ru-RU" smtClean="0"/>
              <a:t>14.03.2012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25F337-72AC-4144-9FCC-DB2CE7D630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11853-AF4B-42BE-BBBC-DF914A7D8C00}" type="datetimeFigureOut">
              <a:rPr lang="ru-RU" smtClean="0"/>
              <a:t>14.03.2012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25F337-72AC-4144-9FCC-DB2CE7D630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B611853-AF4B-42BE-BBBC-DF914A7D8C00}" type="datetimeFigureOut">
              <a:rPr lang="ru-RU" smtClean="0"/>
              <a:t>14.03.2012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C25F337-72AC-4144-9FCC-DB2CE7D6308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11853-AF4B-42BE-BBBC-DF914A7D8C00}" type="datetimeFigureOut">
              <a:rPr lang="ru-RU" smtClean="0"/>
              <a:t>14.03.2012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C25F337-72AC-4144-9FCC-DB2CE7D6308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11853-AF4B-42BE-BBBC-DF914A7D8C00}" type="datetimeFigureOut">
              <a:rPr lang="ru-RU" smtClean="0"/>
              <a:t>14.03.2012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C25F337-72AC-4144-9FCC-DB2CE7D630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11853-AF4B-42BE-BBBC-DF914A7D8C00}" type="datetimeFigureOut">
              <a:rPr lang="ru-RU" smtClean="0"/>
              <a:t>14.03.2012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25F337-72AC-4144-9FCC-DB2CE7D6308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611853-AF4B-42BE-BBBC-DF914A7D8C00}" type="datetimeFigureOut">
              <a:rPr lang="ru-RU" smtClean="0"/>
              <a:t>14.03.2012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25F337-72AC-4144-9FCC-DB2CE7D630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B611853-AF4B-42BE-BBBC-DF914A7D8C00}" type="datetimeFigureOut">
              <a:rPr lang="ru-RU" smtClean="0"/>
              <a:t>14.03.2012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C25F337-72AC-4144-9FCC-DB2CE7D6308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B611853-AF4B-42BE-BBBC-DF914A7D8C00}" type="datetimeFigureOut">
              <a:rPr lang="ru-RU" smtClean="0"/>
              <a:t>14.03.2012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C25F337-72AC-4144-9FCC-DB2CE7D6308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4B611853-AF4B-42BE-BBBC-DF914A7D8C00}" type="datetimeFigureOut">
              <a:rPr lang="ru-RU" smtClean="0"/>
              <a:t>14.03.2012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3C25F337-72AC-4144-9FCC-DB2CE7D63087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gokaltea.com/img/gallery/147.jpg" TargetMode="External"/><Relationship Id="rId7" Type="http://schemas.openxmlformats.org/officeDocument/2006/relationships/hyperlink" Target="http://0.tqn.com/d/architecture/1/5/D/Q/house3711.jpg" TargetMode="External"/><Relationship Id="rId2" Type="http://schemas.openxmlformats.org/officeDocument/2006/relationships/hyperlink" Target="http://www.travelblog.org/pix/shim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assivhaus.org.uk/filelibrary/Photos/Leeds%20Met/Webimage.jpg" TargetMode="External"/><Relationship Id="rId5" Type="http://schemas.openxmlformats.org/officeDocument/2006/relationships/hyperlink" Target="http://www.freefoto.com/images/38/04/38_04_4---Thatched-Cottage--Micheldever_web.jpg" TargetMode="External"/><Relationship Id="rId4" Type="http://schemas.openxmlformats.org/officeDocument/2006/relationships/hyperlink" Target="http://www.campingtents.us/camping-tent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omedecorarcade.com/wp-content/uploads/2010/01/amazing-funny-kids-room-wall-decor.jpg" TargetMode="External"/><Relationship Id="rId7" Type="http://schemas.openxmlformats.org/officeDocument/2006/relationships/hyperlink" Target="http://www.home-wowgold.com/wp-content/uploads/2011/08/Recommendations-on-how-to-decorate-the-room.jpg" TargetMode="External"/><Relationship Id="rId2" Type="http://schemas.openxmlformats.org/officeDocument/2006/relationships/hyperlink" Target="http://api.ning.com/files/vY1vXhPc8z0bVUDqa1jxAXGm-4mSgHfQbWguU8Er73w_/Picture200.jpg?width=480&amp;height=32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tanthonysf.org/blog/wp-content/uploads/2009/2009/05/feast_of_saf.jpg" TargetMode="External"/><Relationship Id="rId5" Type="http://schemas.openxmlformats.org/officeDocument/2006/relationships/hyperlink" Target="http://koolshops.com/wp-content/uploads/2010/10/Ballon-Twisting-Kids-Birthday-Party-Ideas-e1302850689322.jpg" TargetMode="External"/><Relationship Id="rId4" Type="http://schemas.openxmlformats.org/officeDocument/2006/relationships/hyperlink" Target="http://i-cdn.apartmenttherapy.com/uimages/unplggd/071911_tf_kittinboxM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ud.ru/userfiles/gallery/fb/b_fb37a9afc35cbaa1ecbb47ab02b63eec.jpg" TargetMode="External"/><Relationship Id="rId2" Type="http://schemas.openxmlformats.org/officeDocument/2006/relationships/hyperlink" Target="http://www.forearm-forklift.net/images/furniture-moving-straps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ublishing.wsu.edu/user_pics/originals/thumb(1).jpg" TargetMode="External"/><Relationship Id="rId4" Type="http://schemas.openxmlformats.org/officeDocument/2006/relationships/hyperlink" Target="http://4.bp.blogspot.com/_k03-Tqfe8-M/TARjCp2DdqI/AAAAAAAAASg/8drlQiYSM3A/s1600/Do+not+feed+animals.jpg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7200" dirty="0" smtClean="0">
                <a:latin typeface="Comic Sans MS" pitchFamily="66" charset="0"/>
              </a:rPr>
              <a:t>THAT’S THE RULE</a:t>
            </a:r>
            <a:endParaRPr lang="ru-RU" sz="7200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2613074"/>
            <a:ext cx="6332585" cy="316835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Разработала:</a:t>
            </a:r>
          </a:p>
          <a:p>
            <a:pPr algn="l"/>
            <a:r>
              <a:rPr lang="ru-RU" dirty="0" smtClean="0"/>
              <a:t>Давыдова Анна Викторовна</a:t>
            </a:r>
          </a:p>
          <a:p>
            <a:pPr algn="l"/>
            <a:r>
              <a:rPr lang="ru-RU" dirty="0" smtClean="0"/>
              <a:t>Учитель английского языка</a:t>
            </a:r>
          </a:p>
          <a:p>
            <a:pPr algn="l"/>
            <a:r>
              <a:rPr lang="ru-RU" dirty="0" smtClean="0"/>
              <a:t>МКОУ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 с УИОП</a:t>
            </a:r>
          </a:p>
          <a:p>
            <a:pPr algn="l"/>
            <a:r>
              <a:rPr lang="ru-RU" dirty="0" smtClean="0"/>
              <a:t>Города Солнечногорск</a:t>
            </a:r>
          </a:p>
          <a:p>
            <a:pPr algn="l"/>
            <a:r>
              <a:rPr lang="ru-RU" dirty="0" smtClean="0"/>
              <a:t>Московская область</a:t>
            </a:r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29339"/>
            <a:ext cx="1820677" cy="17075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43" y="4712230"/>
            <a:ext cx="1844824" cy="1844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584" y="5026420"/>
            <a:ext cx="2299777" cy="1530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26913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TRANSLATE FROM RUSSIAN INTO ENGLISH: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 не должны шуметь в спальне.</a:t>
            </a:r>
          </a:p>
          <a:p>
            <a:r>
              <a:rPr lang="ru-RU" dirty="0" smtClean="0"/>
              <a:t>Вы не должны вешать плакаты на стены.</a:t>
            </a:r>
          </a:p>
          <a:p>
            <a:r>
              <a:rPr lang="ru-RU" dirty="0" smtClean="0"/>
              <a:t>Вы не должны держать животных в комнатах.</a:t>
            </a:r>
          </a:p>
          <a:p>
            <a:r>
              <a:rPr lang="ru-RU" dirty="0" smtClean="0"/>
              <a:t>Вы не должны устраивать вечеринки в своих комнатах.</a:t>
            </a:r>
          </a:p>
          <a:p>
            <a:r>
              <a:rPr lang="ru-RU" dirty="0" smtClean="0"/>
              <a:t>Вы можете пользоваться общей комнатой, но вы должны получить разрешение на приглашение друзей.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8346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TRANSLATION: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You mustn’t make noise.</a:t>
            </a:r>
          </a:p>
          <a:p>
            <a:r>
              <a:rPr lang="en-US" sz="3600" dirty="0" smtClean="0"/>
              <a:t>You mustn’t put posters on the walls.</a:t>
            </a:r>
          </a:p>
          <a:p>
            <a:r>
              <a:rPr lang="en-US" sz="3600" dirty="0" smtClean="0"/>
              <a:t>You can’t keep pets in the rooms.</a:t>
            </a:r>
          </a:p>
          <a:p>
            <a:r>
              <a:rPr lang="en-US" sz="3600" dirty="0" smtClean="0"/>
              <a:t>You can’t have parties in the rooms.</a:t>
            </a:r>
          </a:p>
          <a:p>
            <a:r>
              <a:rPr lang="en-US" sz="3600" dirty="0" smtClean="0"/>
              <a:t>You can use the common room but you must get permission to invite friends.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06826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TRANSLATE FROM ENGLISH INTO RUSSIAN: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You mustn’t remove food from the dining room.</a:t>
            </a:r>
          </a:p>
          <a:p>
            <a:r>
              <a:rPr lang="en-US" dirty="0" smtClean="0"/>
              <a:t>You mustn’t feed the squirrels or the birds.</a:t>
            </a:r>
          </a:p>
          <a:p>
            <a:r>
              <a:rPr lang="en-US" dirty="0" smtClean="0"/>
              <a:t>You must always register your overnight guests.</a:t>
            </a:r>
          </a:p>
          <a:p>
            <a:r>
              <a:rPr lang="en-US" dirty="0" smtClean="0"/>
              <a:t>You can decorate the common room but you mustn’t move the furniture.</a:t>
            </a:r>
          </a:p>
          <a:p>
            <a:r>
              <a:rPr lang="en-US" dirty="0" smtClean="0"/>
              <a:t>You can’t use the common room after 21:00 on weekdays.</a:t>
            </a:r>
          </a:p>
        </p:txBody>
      </p:sp>
    </p:spTree>
    <p:extLst>
      <p:ext uri="{BB962C8B-B14F-4D97-AF65-F5344CB8AC3E}">
        <p14:creationId xmlns:p14="http://schemas.microsoft.com/office/powerpoint/2010/main" val="1752391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TRANSLATION: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 не должны выносить еду из столовой.</a:t>
            </a:r>
          </a:p>
          <a:p>
            <a:r>
              <a:rPr lang="ru-RU" dirty="0" smtClean="0"/>
              <a:t>Вы не должны кормить белок или птиц.</a:t>
            </a:r>
          </a:p>
          <a:p>
            <a:r>
              <a:rPr lang="ru-RU" dirty="0" smtClean="0"/>
              <a:t>Вы должны всегда регистрировать гостей, остающихся на ночь.</a:t>
            </a:r>
          </a:p>
          <a:p>
            <a:r>
              <a:rPr lang="ru-RU" dirty="0" smtClean="0"/>
              <a:t>Вы можете украшать комнату, но не должны двигать мебель.</a:t>
            </a:r>
          </a:p>
          <a:p>
            <a:r>
              <a:rPr lang="ru-RU" dirty="0" smtClean="0"/>
              <a:t>Вы не можете пользоваться общей комнатой после 9 часов вечера в будни.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05873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46236"/>
            <a:ext cx="8219256" cy="4807099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www.travelblog.org/pix/shim.gif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gokaltea.com/img/gallery/147.jpg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www.campingtents.us/camping-tent.jpg</a:t>
            </a:r>
            <a:endParaRPr lang="en-US" dirty="0" smtClean="0"/>
          </a:p>
          <a:p>
            <a:r>
              <a:rPr lang="en-US" dirty="0">
                <a:hlinkClick r:id="rId5"/>
              </a:rPr>
              <a:t>http://www.freefoto.com/images/38/04/38_04_4---Thatched-Cottage--</a:t>
            </a:r>
            <a:r>
              <a:rPr lang="en-US" dirty="0" smtClean="0">
                <a:hlinkClick r:id="rId5"/>
              </a:rPr>
              <a:t>Micheldever_web.jpg</a:t>
            </a:r>
            <a:endParaRPr lang="en-US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www.passivhaus.org.uk/filelibrary/Photos/Leeds%20Met/Webimage.jpg</a:t>
            </a:r>
            <a:endParaRPr lang="en-US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0.tqn.com/d/architecture/1/5/D/Q/house3711.jpg</a:t>
            </a: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36152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19256" cy="4759741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hlinkClick r:id="rId2"/>
              </a:rPr>
              <a:t>http://api.ning.com/files/vY1vXhPc8z0bVUDqa1jxAXGm-4mSgHfQbWguU8Er73w_/</a:t>
            </a:r>
            <a:r>
              <a:rPr lang="en-US" dirty="0" smtClean="0">
                <a:hlinkClick r:id="rId2"/>
              </a:rPr>
              <a:t>Picture200.jpg?width=480&amp;height=321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www.homedecorarcade.com/wp-content/uploads/2010/01/amazing-funny-kids-room-wall-decor.jpg</a:t>
            </a:r>
            <a:endParaRPr lang="ru-RU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i-cdn.apartmenttherapy.com/uimages/unplggd/071911_tf_kittinboxM.jpg</a:t>
            </a:r>
            <a:endParaRPr lang="ru-RU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koolshops.com/wp-content/uploads/2010/10/Ballon-Twisting-Kids-Birthday-Party-Ideas-e1302850689322.jpg</a:t>
            </a:r>
            <a:endParaRPr lang="ru-RU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www.stanthonysf.org/blog/wp-content/uploads/2009/2009/05/feast_of_saf.jpg</a:t>
            </a:r>
            <a:endParaRPr lang="ru-RU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www.home-wowgold.com/wp-content/uploads/2011/08/Recommendations-on-how-to-decorate-the-room.jpg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9131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www.forearm-forklift.net/images/furniture-moving-straps.jpg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www.trud.ru/userfiles/gallery/fb/b_fb37a9afc35cbaa1ecbb47ab02b63eec.jpg</a:t>
            </a:r>
            <a:endParaRPr lang="ru-RU" dirty="0" smtClean="0"/>
          </a:p>
          <a:p>
            <a:r>
              <a:rPr lang="en-US" dirty="0">
                <a:hlinkClick r:id="rId4"/>
              </a:rPr>
              <a:t>http://4.bp.blogspot.com/_</a:t>
            </a:r>
            <a:r>
              <a:rPr lang="en-US" dirty="0" smtClean="0">
                <a:hlinkClick r:id="rId4"/>
              </a:rPr>
              <a:t>k03-Tqfe8-M/TARjCp2DdqI/AAAAAAAAASg/8drlQiYSM3A/s1600/Do+not+feed+animals.jpg</a:t>
            </a:r>
            <a:endParaRPr lang="ru-RU" dirty="0" smtClean="0"/>
          </a:p>
          <a:p>
            <a:r>
              <a:rPr lang="en-US" dirty="0">
                <a:hlinkClick r:id="rId5"/>
              </a:rPr>
              <a:t>http://publishing.wsu.edu/user_pics/originals/thumb(1).</a:t>
            </a:r>
            <a:r>
              <a:rPr lang="en-US" dirty="0" smtClean="0">
                <a:hlinkClick r:id="rId5"/>
              </a:rPr>
              <a:t>jpg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06214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dirty="0" smtClean="0"/>
              <a:t>THANK YOU VERY MUCH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813669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TYPES OF DWELLINGS: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46236"/>
            <a:ext cx="8291264" cy="495111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DWELLING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/ˈ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dwelɪŋ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/ </a:t>
            </a:r>
            <a:r>
              <a:rPr lang="en-US" dirty="0"/>
              <a:t>n. </a:t>
            </a:r>
            <a:r>
              <a:rPr lang="vi-VN" dirty="0"/>
              <a:t>жильё, жили́ще</a:t>
            </a:r>
            <a:endParaRPr lang="en-US" dirty="0" smtClean="0"/>
          </a:p>
          <a:p>
            <a:r>
              <a:rPr lang="en-US" dirty="0"/>
              <a:t>PALACE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/ˈ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pælɪs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/ </a:t>
            </a:r>
            <a:r>
              <a:rPr lang="en-US" dirty="0"/>
              <a:t>n. </a:t>
            </a:r>
            <a:r>
              <a:rPr lang="vi-VN" dirty="0"/>
              <a:t>дворе́ц</a:t>
            </a:r>
            <a:endParaRPr lang="en-US" dirty="0" smtClean="0"/>
          </a:p>
          <a:p>
            <a:r>
              <a:rPr lang="en-US" dirty="0"/>
              <a:t>HOTEL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/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həʊˈtel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/</a:t>
            </a:r>
            <a:r>
              <a:rPr lang="en-US" dirty="0"/>
              <a:t> n. </a:t>
            </a:r>
            <a:r>
              <a:rPr lang="vi-VN" dirty="0"/>
              <a:t>гости́ница, оте́ль</a:t>
            </a:r>
            <a:endParaRPr lang="en-US" dirty="0" smtClean="0"/>
          </a:p>
          <a:p>
            <a:r>
              <a:rPr lang="en-US" dirty="0"/>
              <a:t>TENT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/tent/ </a:t>
            </a:r>
            <a:r>
              <a:rPr lang="en-US" dirty="0"/>
              <a:t>n. </a:t>
            </a:r>
            <a:r>
              <a:rPr lang="vi-VN" dirty="0"/>
              <a:t>пала́тка</a:t>
            </a:r>
            <a:endParaRPr lang="en-US" dirty="0" smtClean="0"/>
          </a:p>
          <a:p>
            <a:r>
              <a:rPr lang="en-US" dirty="0"/>
              <a:t>COTTAGE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/ˈ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kɒtɪdʒ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/ </a:t>
            </a:r>
            <a:r>
              <a:rPr lang="en-US" dirty="0"/>
              <a:t>n. </a:t>
            </a:r>
            <a:r>
              <a:rPr lang="vi-VN" dirty="0" smtClean="0"/>
              <a:t>котте́дж;</a:t>
            </a:r>
            <a:r>
              <a:rPr lang="en-US" dirty="0" smtClean="0"/>
              <a:t> </a:t>
            </a:r>
            <a:r>
              <a:rPr lang="vi-VN" dirty="0" smtClean="0"/>
              <a:t>да́ча</a:t>
            </a:r>
            <a:r>
              <a:rPr lang="vi-VN" dirty="0"/>
              <a:t>;</a:t>
            </a:r>
            <a:endParaRPr lang="en-US" dirty="0" smtClean="0"/>
          </a:p>
          <a:p>
            <a:r>
              <a:rPr lang="en-US" dirty="0" smtClean="0"/>
              <a:t>UNIVERSITY HALLS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/>
              <a:t>OF RESIDENCE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/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juːnɪˈ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vəːsɪtɪ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hɔːl</a:t>
            </a:r>
            <a:r>
              <a:rPr lang="ru-RU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ɒv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ˈ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rezɪd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(ə)ns/</a:t>
            </a:r>
            <a:r>
              <a:rPr lang="en-US" dirty="0"/>
              <a:t> </a:t>
            </a:r>
            <a:r>
              <a:rPr lang="en-US" dirty="0" smtClean="0"/>
              <a:t>n.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университетское общежитие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/>
              <a:t>HOUSE</a:t>
            </a:r>
            <a:r>
              <a:rPr lang="ru-RU" dirty="0" smtClean="0"/>
              <a:t>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/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haʊs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/ </a:t>
            </a:r>
            <a:r>
              <a:rPr lang="en-US" dirty="0"/>
              <a:t>n</a:t>
            </a:r>
            <a:r>
              <a:rPr lang="en-US" dirty="0" smtClean="0"/>
              <a:t>. </a:t>
            </a:r>
            <a:r>
              <a:rPr lang="vi-VN" dirty="0"/>
              <a:t>дом, зда́ние</a:t>
            </a:r>
          </a:p>
          <a:p>
            <a:r>
              <a:rPr lang="en-US" dirty="0" smtClean="0"/>
              <a:t>BLOCK OF FLATS</a:t>
            </a:r>
            <a:r>
              <a:rPr lang="ru-RU" dirty="0" smtClean="0"/>
              <a:t>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/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blɒk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ɒv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flæt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s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/ </a:t>
            </a:r>
            <a:r>
              <a:rPr lang="en-US" dirty="0"/>
              <a:t>n</a:t>
            </a:r>
            <a:r>
              <a:rPr lang="en-US" dirty="0" smtClean="0"/>
              <a:t>.</a:t>
            </a:r>
            <a:r>
              <a:rPr lang="ru-RU" dirty="0" smtClean="0"/>
              <a:t> многоквартирный дом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2344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188640"/>
            <a:ext cx="4330824" cy="1207896"/>
          </a:xfrm>
        </p:spPr>
        <p:txBody>
          <a:bodyPr/>
          <a:lstStyle/>
          <a:p>
            <a:r>
              <a:rPr lang="en-US" dirty="0" smtClean="0"/>
              <a:t>WHAT’S THIS?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466975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626" y="1916832"/>
            <a:ext cx="2463800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277" y="1916832"/>
            <a:ext cx="2771774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66" y="4509120"/>
            <a:ext cx="2516161" cy="1674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277" y="4241967"/>
            <a:ext cx="2592288" cy="17267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36" y="2564070"/>
            <a:ext cx="1820677" cy="17075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746" y="4261205"/>
            <a:ext cx="1681392" cy="1707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62304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EXPRESSIONS: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08912" cy="5184575"/>
          </a:xfrm>
        </p:spPr>
        <p:txBody>
          <a:bodyPr>
            <a:noAutofit/>
          </a:bodyPr>
          <a:lstStyle/>
          <a:p>
            <a:r>
              <a:rPr lang="en-US" sz="2200" dirty="0" smtClean="0"/>
              <a:t>MAKE NOISE </a:t>
            </a:r>
            <a:r>
              <a:rPr lang="ru-RU" sz="2200" dirty="0" smtClean="0"/>
              <a:t>                                     - </a:t>
            </a:r>
            <a:r>
              <a:rPr lang="ru-RU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ШУМЕТЬ</a:t>
            </a:r>
            <a:endParaRPr lang="en-US" sz="2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sz="2200" dirty="0" smtClean="0"/>
              <a:t>PUT POSTERS ON THE WALL</a:t>
            </a:r>
            <a:r>
              <a:rPr lang="ru-RU" sz="2200" dirty="0" smtClean="0"/>
              <a:t>       – </a:t>
            </a:r>
            <a:r>
              <a:rPr lang="ru-RU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ВЕШАТЬ ПЛАКАТЫ НА  СТЕНУ</a:t>
            </a:r>
            <a:endParaRPr lang="en-US" sz="2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sz="2200" dirty="0" smtClean="0"/>
              <a:t>KEEP PETS IN THE ROOM</a:t>
            </a:r>
            <a:r>
              <a:rPr lang="ru-RU" sz="2200" dirty="0" smtClean="0"/>
              <a:t>             – </a:t>
            </a:r>
            <a:r>
              <a:rPr lang="ru-RU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ДЕРЖАТЬ ЖИВОТНЫХ В                         КОМНАТЕ</a:t>
            </a:r>
            <a:endParaRPr lang="en-US" sz="2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sz="2200" dirty="0" smtClean="0"/>
              <a:t>HAVE PARTIES</a:t>
            </a:r>
            <a:r>
              <a:rPr lang="ru-RU" sz="2200" dirty="0" smtClean="0"/>
              <a:t>                                   – </a:t>
            </a:r>
            <a:r>
              <a:rPr lang="ru-RU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УСТРАИВАТЬ ВЕЧЕРИНКИ</a:t>
            </a:r>
            <a:endParaRPr lang="en-US" sz="2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sz="2200" dirty="0" smtClean="0"/>
              <a:t>USE THE COMMON ROOM</a:t>
            </a:r>
            <a:r>
              <a:rPr lang="ru-RU" sz="2200" dirty="0" smtClean="0"/>
              <a:t>          – </a:t>
            </a:r>
            <a:r>
              <a:rPr lang="ru-RU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ПОЛЬЗОВАТЬСЯ ОБЩЕЙ КОМНАТОЙ</a:t>
            </a:r>
            <a:endParaRPr lang="en-US" sz="2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sz="2200" dirty="0" smtClean="0"/>
              <a:t>GET PERMISSION</a:t>
            </a:r>
            <a:r>
              <a:rPr lang="ru-RU" sz="2200" dirty="0" smtClean="0"/>
              <a:t>                              – </a:t>
            </a:r>
            <a:r>
              <a:rPr lang="ru-RU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ПОЛУЧИТЬ РАЗРЕШЕНИЕ</a:t>
            </a:r>
            <a:endParaRPr lang="en-US" sz="2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sz="2200" dirty="0" smtClean="0"/>
              <a:t>INVITE FRIENDS</a:t>
            </a:r>
            <a:r>
              <a:rPr lang="ru-RU" sz="2200" dirty="0" smtClean="0"/>
              <a:t>                                – </a:t>
            </a:r>
            <a:r>
              <a:rPr lang="ru-RU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ПРИГЛАШАТЬ ДРУЗЕЙ</a:t>
            </a:r>
            <a:endParaRPr lang="en-US" sz="2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sz="2200" dirty="0" smtClean="0"/>
              <a:t>DECORATE THE ROOM</a:t>
            </a:r>
            <a:r>
              <a:rPr lang="ru-RU" sz="2200" dirty="0" smtClean="0"/>
              <a:t>                  – </a:t>
            </a:r>
            <a:r>
              <a:rPr lang="ru-RU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УКРАШАТЬ КОМНАТУ</a:t>
            </a:r>
            <a:endParaRPr lang="en-US" sz="2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sz="2200" dirty="0" smtClean="0"/>
              <a:t>MOVE THE FURNITURE</a:t>
            </a:r>
            <a:r>
              <a:rPr lang="ru-RU" sz="2200" dirty="0" smtClean="0"/>
              <a:t>                   – </a:t>
            </a:r>
            <a:r>
              <a:rPr lang="ru-RU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ДВИГАТЬ МЕБЕЛЬ</a:t>
            </a:r>
            <a:endParaRPr lang="en-US" sz="2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sz="2200" dirty="0" smtClean="0"/>
              <a:t>REMOVE FOOD FROM</a:t>
            </a:r>
            <a:r>
              <a:rPr lang="ru-RU" sz="2200" dirty="0" smtClean="0"/>
              <a:t>…                 – </a:t>
            </a:r>
            <a:r>
              <a:rPr lang="ru-RU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ВЫНОСИТЬ ЕДУ ИЗ…</a:t>
            </a:r>
            <a:endParaRPr lang="en-US" sz="2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sz="2200" dirty="0" smtClean="0"/>
              <a:t>FEED ANIMALS</a:t>
            </a:r>
            <a:r>
              <a:rPr lang="ru-RU" sz="2200" dirty="0" smtClean="0"/>
              <a:t>                                   – </a:t>
            </a:r>
            <a:r>
              <a:rPr lang="ru-RU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КОРМИТЬ ЖИВОТНЫХ</a:t>
            </a:r>
            <a:endParaRPr lang="en-US" sz="2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US" sz="2200" dirty="0" smtClean="0"/>
              <a:t>REGISTER OVERNIGHT GUESTS</a:t>
            </a:r>
            <a:r>
              <a:rPr lang="ru-RU" sz="2200" dirty="0" smtClean="0"/>
              <a:t> – </a:t>
            </a:r>
            <a:r>
              <a:rPr lang="ru-RU" sz="2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РЕГИСТРИРОВАТЬ ГОСТЕЙ, ОСТАЮЩИХСЯ НА НОЧЬ</a:t>
            </a:r>
            <a:endParaRPr lang="ru-RU" sz="2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346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CHOOSE THE RIGHT EXPRESSION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35896" y="1556792"/>
            <a:ext cx="5050904" cy="3024336"/>
          </a:xfrm>
        </p:spPr>
        <p:txBody>
          <a:bodyPr/>
          <a:lstStyle/>
          <a:p>
            <a:r>
              <a:rPr lang="en-US" dirty="0"/>
              <a:t>MAKE </a:t>
            </a:r>
            <a:r>
              <a:rPr lang="en-US" dirty="0" smtClean="0"/>
              <a:t>NOISE</a:t>
            </a:r>
            <a:endParaRPr lang="ru-RU" dirty="0" smtClean="0"/>
          </a:p>
          <a:p>
            <a:r>
              <a:rPr lang="en-US" dirty="0"/>
              <a:t>INVITE </a:t>
            </a:r>
            <a:r>
              <a:rPr lang="en-US" dirty="0" smtClean="0"/>
              <a:t>FRIENDS</a:t>
            </a:r>
            <a:endParaRPr lang="ru-RU" dirty="0" smtClean="0"/>
          </a:p>
          <a:p>
            <a:r>
              <a:rPr lang="en-US" dirty="0"/>
              <a:t>KEEP PETS IN THE </a:t>
            </a:r>
            <a:r>
              <a:rPr lang="en-US" dirty="0" smtClean="0"/>
              <a:t>ROOM</a:t>
            </a:r>
            <a:endParaRPr lang="ru-RU" dirty="0" smtClean="0"/>
          </a:p>
          <a:p>
            <a:r>
              <a:rPr lang="en-US" dirty="0"/>
              <a:t>PUT POSTERS ON THE </a:t>
            </a:r>
            <a:r>
              <a:rPr lang="en-US" dirty="0" smtClean="0"/>
              <a:t>WALL</a:t>
            </a:r>
            <a:endParaRPr lang="ru-RU" dirty="0" smtClean="0"/>
          </a:p>
          <a:p>
            <a:r>
              <a:rPr lang="en-US" dirty="0"/>
              <a:t>HAVE PARTIES</a:t>
            </a:r>
            <a:endParaRPr lang="ru-RU" dirty="0" smtClean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2386608" cy="1596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29" y="3212977"/>
            <a:ext cx="1654408" cy="1654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27" y="4926345"/>
            <a:ext cx="2364261" cy="1773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926346"/>
            <a:ext cx="2720939" cy="1773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952870"/>
            <a:ext cx="2664296" cy="1746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60490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CHOOSE THE RIGHT EXPRESSION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35896" y="1556792"/>
            <a:ext cx="5050904" cy="3024336"/>
          </a:xfrm>
        </p:spPr>
        <p:txBody>
          <a:bodyPr/>
          <a:lstStyle/>
          <a:p>
            <a:r>
              <a:rPr lang="en-US" dirty="0"/>
              <a:t>MAKE </a:t>
            </a:r>
            <a:r>
              <a:rPr lang="en-US" dirty="0" smtClean="0"/>
              <a:t>NOISE</a:t>
            </a:r>
            <a:endParaRPr lang="ru-RU" dirty="0" smtClean="0"/>
          </a:p>
          <a:p>
            <a:r>
              <a:rPr lang="en-US" dirty="0"/>
              <a:t>INVITE </a:t>
            </a:r>
            <a:r>
              <a:rPr lang="en-US" dirty="0" smtClean="0"/>
              <a:t>FRIENDS</a:t>
            </a:r>
            <a:endParaRPr lang="ru-RU" dirty="0" smtClean="0"/>
          </a:p>
          <a:p>
            <a:r>
              <a:rPr lang="en-US" dirty="0"/>
              <a:t>KEEP PETS IN THE </a:t>
            </a:r>
            <a:r>
              <a:rPr lang="en-US" dirty="0" smtClean="0"/>
              <a:t>ROOM</a:t>
            </a:r>
            <a:endParaRPr lang="ru-RU" dirty="0" smtClean="0"/>
          </a:p>
          <a:p>
            <a:r>
              <a:rPr lang="en-US" dirty="0"/>
              <a:t>PUT POSTERS ON THE </a:t>
            </a:r>
            <a:r>
              <a:rPr lang="en-US" dirty="0" smtClean="0"/>
              <a:t>WALL</a:t>
            </a:r>
            <a:endParaRPr lang="ru-RU" dirty="0" smtClean="0"/>
          </a:p>
          <a:p>
            <a:r>
              <a:rPr lang="en-US" dirty="0"/>
              <a:t>HAVE PARTIES</a:t>
            </a:r>
            <a:endParaRPr lang="ru-RU" dirty="0" smtClean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2386608" cy="1596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29" y="3212977"/>
            <a:ext cx="1654408" cy="1654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27" y="4926345"/>
            <a:ext cx="2364261" cy="1773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926346"/>
            <a:ext cx="2720939" cy="1773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952870"/>
            <a:ext cx="2664296" cy="1746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10" name="Прямая со стрелкой 9"/>
          <p:cNvCxnSpPr/>
          <p:nvPr/>
        </p:nvCxnSpPr>
        <p:spPr>
          <a:xfrm flipH="1">
            <a:off x="3059832" y="184482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311860" y="2276872"/>
            <a:ext cx="324036" cy="2448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635896" y="2708920"/>
            <a:ext cx="2592288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3212977"/>
            <a:ext cx="1152128" cy="5040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699792" y="4040181"/>
            <a:ext cx="1080120" cy="6849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9429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CHOOSE THE RIGHT EXPRESSION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91880" y="1628800"/>
            <a:ext cx="5112568" cy="2664296"/>
          </a:xfrm>
        </p:spPr>
        <p:txBody>
          <a:bodyPr/>
          <a:lstStyle/>
          <a:p>
            <a:r>
              <a:rPr lang="en-US" dirty="0"/>
              <a:t>GET </a:t>
            </a:r>
            <a:r>
              <a:rPr lang="en-US" dirty="0" smtClean="0"/>
              <a:t>PERMISSION</a:t>
            </a:r>
          </a:p>
          <a:p>
            <a:r>
              <a:rPr lang="en-US" dirty="0"/>
              <a:t>MOVE THE </a:t>
            </a:r>
            <a:r>
              <a:rPr lang="en-US" dirty="0" smtClean="0"/>
              <a:t>FURNITURE</a:t>
            </a:r>
          </a:p>
          <a:p>
            <a:r>
              <a:rPr lang="en-US" dirty="0"/>
              <a:t>FEED </a:t>
            </a:r>
            <a:r>
              <a:rPr lang="en-US" dirty="0" smtClean="0"/>
              <a:t>ANIMALS</a:t>
            </a:r>
          </a:p>
          <a:p>
            <a:r>
              <a:rPr lang="en-US" dirty="0"/>
              <a:t>REMOVE FOOD FROM</a:t>
            </a:r>
            <a:r>
              <a:rPr lang="ru-RU" dirty="0" smtClean="0"/>
              <a:t>…</a:t>
            </a:r>
            <a:endParaRPr lang="en-US" dirty="0" smtClean="0"/>
          </a:p>
          <a:p>
            <a:r>
              <a:rPr lang="en-US" dirty="0"/>
              <a:t>DECORATE THE ROOM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2448272" cy="159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2160240" cy="1736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30162"/>
            <a:ext cx="2022448" cy="202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700980"/>
            <a:ext cx="1800922" cy="1976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662038"/>
            <a:ext cx="2054393" cy="20543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62435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CHOOSE THE RIGHT EXPRESSION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91880" y="1628800"/>
            <a:ext cx="5112568" cy="2664296"/>
          </a:xfrm>
        </p:spPr>
        <p:txBody>
          <a:bodyPr/>
          <a:lstStyle/>
          <a:p>
            <a:r>
              <a:rPr lang="en-US" dirty="0"/>
              <a:t>GET </a:t>
            </a:r>
            <a:r>
              <a:rPr lang="en-US" dirty="0" smtClean="0"/>
              <a:t>PERMISSION</a:t>
            </a:r>
          </a:p>
          <a:p>
            <a:r>
              <a:rPr lang="en-US" dirty="0"/>
              <a:t>MOVE THE </a:t>
            </a:r>
            <a:r>
              <a:rPr lang="en-US" dirty="0" smtClean="0"/>
              <a:t>FURNITURE</a:t>
            </a:r>
          </a:p>
          <a:p>
            <a:r>
              <a:rPr lang="en-US" dirty="0"/>
              <a:t>FEED </a:t>
            </a:r>
            <a:r>
              <a:rPr lang="en-US" dirty="0" smtClean="0"/>
              <a:t>ANIMALS</a:t>
            </a:r>
          </a:p>
          <a:p>
            <a:r>
              <a:rPr lang="en-US" dirty="0"/>
              <a:t>REMOVE FOOD FROM</a:t>
            </a:r>
            <a:r>
              <a:rPr lang="ru-RU" dirty="0" smtClean="0"/>
              <a:t>…</a:t>
            </a:r>
            <a:endParaRPr lang="en-US" dirty="0" smtClean="0"/>
          </a:p>
          <a:p>
            <a:r>
              <a:rPr lang="en-US" dirty="0"/>
              <a:t>DECORATE THE ROOM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2448272" cy="159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2160240" cy="1736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30162"/>
            <a:ext cx="2022448" cy="202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700980"/>
            <a:ext cx="1800922" cy="1976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662038"/>
            <a:ext cx="2054393" cy="20543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2699792" y="1916832"/>
            <a:ext cx="864096" cy="30243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2915816" y="1916832"/>
            <a:ext cx="648072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843808" y="2852936"/>
            <a:ext cx="720080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3347864" y="3284984"/>
            <a:ext cx="216024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779912" y="3789040"/>
            <a:ext cx="1728192" cy="9119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8479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MUST, MUSTN’T, CAN’T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CAN’T</a:t>
            </a:r>
            <a:r>
              <a:rPr lang="en-US" dirty="0" smtClean="0"/>
              <a:t>: refusing permission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You 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can’t</a:t>
            </a:r>
            <a:r>
              <a:rPr lang="en-US" dirty="0" smtClean="0"/>
              <a:t> play loud music at night. </a:t>
            </a:r>
            <a:r>
              <a:rPr lang="en-US" i="1" dirty="0" smtClean="0"/>
              <a:t>(You aren’t allowed to)</a:t>
            </a:r>
          </a:p>
          <a:p>
            <a:r>
              <a:rPr lang="en-US" u="sng" dirty="0" smtClean="0"/>
              <a:t>MUST</a:t>
            </a:r>
            <a:r>
              <a:rPr lang="en-US" dirty="0" smtClean="0"/>
              <a:t>: obligation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You 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must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smtClean="0"/>
              <a:t>keep the room clean and tidy. </a:t>
            </a:r>
          </a:p>
          <a:p>
            <a:pPr marL="0" indent="0">
              <a:buNone/>
            </a:pPr>
            <a:r>
              <a:rPr lang="en-US" i="1" dirty="0" smtClean="0"/>
              <a:t>( That’s the rule)</a:t>
            </a:r>
          </a:p>
          <a:p>
            <a:r>
              <a:rPr lang="en-US" u="sng" dirty="0" smtClean="0"/>
              <a:t>MUSTN’T</a:t>
            </a:r>
            <a:r>
              <a:rPr lang="en-US" dirty="0" smtClean="0"/>
              <a:t>: prohibition</a:t>
            </a:r>
          </a:p>
          <a:p>
            <a:pPr marL="0" indent="0">
              <a:buNone/>
            </a:pPr>
            <a:r>
              <a:rPr lang="en-US" i="1" dirty="0" smtClean="0"/>
              <a:t> </a:t>
            </a:r>
            <a:r>
              <a:rPr lang="en-US" dirty="0" smtClean="0"/>
              <a:t>You 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mustn’t</a:t>
            </a:r>
            <a:r>
              <a:rPr lang="en-US" dirty="0" smtClean="0"/>
              <a:t> eat in class. </a:t>
            </a:r>
            <a:r>
              <a:rPr lang="en-US" i="1" dirty="0" smtClean="0"/>
              <a:t>(It’s forbidden)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6643119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117</TotalTime>
  <Words>601</Words>
  <Application>Microsoft Office PowerPoint</Application>
  <PresentationFormat>Экран (4:3)</PresentationFormat>
  <Paragraphs>105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Литейная</vt:lpstr>
      <vt:lpstr>THAT’S THE RULE</vt:lpstr>
      <vt:lpstr>TYPES OF DWELLINGS:</vt:lpstr>
      <vt:lpstr>WHAT’S THIS?</vt:lpstr>
      <vt:lpstr>EXPRESSIONS:</vt:lpstr>
      <vt:lpstr>CHOOSE THE RIGHT EXPRESSION</vt:lpstr>
      <vt:lpstr>CHOOSE THE RIGHT EXPRESSION</vt:lpstr>
      <vt:lpstr>CHOOSE THE RIGHT EXPRESSION</vt:lpstr>
      <vt:lpstr>CHOOSE THE RIGHT EXPRESSION</vt:lpstr>
      <vt:lpstr>MUST, MUSTN’T, CAN’T</vt:lpstr>
      <vt:lpstr>TRANSLATE FROM RUSSIAN INTO ENGLISH:</vt:lpstr>
      <vt:lpstr>TRANSLATION:</vt:lpstr>
      <vt:lpstr>TRANSLATE FROM ENGLISH INTO RUSSIAN:</vt:lpstr>
      <vt:lpstr>TRANSLATION:</vt:lpstr>
      <vt:lpstr>ИСТОЧНИК: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THAT’S THE RULE</dc:title>
  <dc:creator>Аня</dc:creator>
  <cp:lastModifiedBy>Аня</cp:lastModifiedBy>
  <cp:revision>15</cp:revision>
  <dcterms:created xsi:type="dcterms:W3CDTF">2012-03-14T12:46:09Z</dcterms:created>
  <dcterms:modified xsi:type="dcterms:W3CDTF">2012-03-14T17:13:39Z</dcterms:modified>
</cp:coreProperties>
</file>