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6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04" y="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Lbls>
            <c:showPercent val="1"/>
            <c:showLeaderLines val="1"/>
          </c:dLbls>
          <c:cat>
            <c:strRef>
              <c:f>Лист1!$A$2:$A$9</c:f>
              <c:strCache>
                <c:ptCount val="8"/>
                <c:pt idx="0">
                  <c:v>1 Sitcoms</c:v>
                </c:pt>
                <c:pt idx="1">
                  <c:v>2 Drama</c:v>
                </c:pt>
                <c:pt idx="2">
                  <c:v>3 Music Shows</c:v>
                </c:pt>
                <c:pt idx="3">
                  <c:v>4 News</c:v>
                </c:pt>
                <c:pt idx="4">
                  <c:v>5 Sports</c:v>
                </c:pt>
                <c:pt idx="5">
                  <c:v>6 Reality Shows</c:v>
                </c:pt>
                <c:pt idx="6">
                  <c:v>7 Science Fiction</c:v>
                </c:pt>
                <c:pt idx="7">
                  <c:v>8 Talk Shows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 formatCode="0%">
                  <c:v>36</c:v>
                </c:pt>
                <c:pt idx="1">
                  <c:v>19</c:v>
                </c:pt>
                <c:pt idx="2">
                  <c:v>12</c:v>
                </c:pt>
                <c:pt idx="3">
                  <c:v>10</c:v>
                </c:pt>
                <c:pt idx="4">
                  <c:v>9</c:v>
                </c:pt>
                <c:pt idx="5">
                  <c:v>7</c:v>
                </c:pt>
                <c:pt idx="6">
                  <c:v>6</c:v>
                </c:pt>
                <c:pt idx="7">
                  <c:v>1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7F9C987B-07B2-4D15-B52B-4340865B9F34}" type="datetimeFigureOut">
              <a:rPr lang="ru-RU" smtClean="0"/>
              <a:pPr/>
              <a:t>10.12.2011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0B4431FF-FA73-4EE0-90BD-CC87795E87A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9C987B-07B2-4D15-B52B-4340865B9F34}" type="datetimeFigureOut">
              <a:rPr lang="ru-RU" smtClean="0"/>
              <a:pPr/>
              <a:t>10.12.2011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4431FF-FA73-4EE0-90BD-CC87795E87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9C987B-07B2-4D15-B52B-4340865B9F34}" type="datetimeFigureOut">
              <a:rPr lang="ru-RU" smtClean="0"/>
              <a:pPr/>
              <a:t>10.12.2011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4431FF-FA73-4EE0-90BD-CC87795E87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9C987B-07B2-4D15-B52B-4340865B9F34}" type="datetimeFigureOut">
              <a:rPr lang="ru-RU" smtClean="0"/>
              <a:pPr/>
              <a:t>10.12.2011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4431FF-FA73-4EE0-90BD-CC87795E87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7F9C987B-07B2-4D15-B52B-4340865B9F34}" type="datetimeFigureOut">
              <a:rPr lang="ru-RU" smtClean="0"/>
              <a:pPr/>
              <a:t>10.12.2011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0B4431FF-FA73-4EE0-90BD-CC87795E87A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9C987B-07B2-4D15-B52B-4340865B9F34}" type="datetimeFigureOut">
              <a:rPr lang="ru-RU" smtClean="0"/>
              <a:pPr/>
              <a:t>10.12.2011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0B4431FF-FA73-4EE0-90BD-CC87795E87A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9C987B-07B2-4D15-B52B-4340865B9F34}" type="datetimeFigureOut">
              <a:rPr lang="ru-RU" smtClean="0"/>
              <a:pPr/>
              <a:t>10.12.2011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0B4431FF-FA73-4EE0-90BD-CC87795E87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9C987B-07B2-4D15-B52B-4340865B9F34}" type="datetimeFigureOut">
              <a:rPr lang="ru-RU" smtClean="0"/>
              <a:pPr/>
              <a:t>10.12.2011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4431FF-FA73-4EE0-90BD-CC87795E87A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9C987B-07B2-4D15-B52B-4340865B9F34}" type="datetimeFigureOut">
              <a:rPr lang="ru-RU" smtClean="0"/>
              <a:pPr/>
              <a:t>10.12.2011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4431FF-FA73-4EE0-90BD-CC87795E87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7F9C987B-07B2-4D15-B52B-4340865B9F34}" type="datetimeFigureOut">
              <a:rPr lang="ru-RU" smtClean="0"/>
              <a:pPr/>
              <a:t>10.12.2011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0B4431FF-FA73-4EE0-90BD-CC87795E87A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7F9C987B-07B2-4D15-B52B-4340865B9F34}" type="datetimeFigureOut">
              <a:rPr lang="ru-RU" smtClean="0"/>
              <a:pPr/>
              <a:t>10.12.2011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0B4431FF-FA73-4EE0-90BD-CC87795E87A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7F9C987B-07B2-4D15-B52B-4340865B9F34}" type="datetimeFigureOut">
              <a:rPr lang="ru-RU" smtClean="0"/>
              <a:pPr/>
              <a:t>10.12.2011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0B4431FF-FA73-4EE0-90BD-CC87795E87A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dom2.ru/media/images/uploaded/12018042.jpg" TargetMode="External"/><Relationship Id="rId3" Type="http://schemas.openxmlformats.org/officeDocument/2006/relationships/hyperlink" Target="http://st.kinopoisk.ru/images/film/262970.jpg" TargetMode="External"/><Relationship Id="rId7" Type="http://schemas.openxmlformats.org/officeDocument/2006/relationships/hyperlink" Target="http://www.chernyahovsk.su/_news/img/784fc25f03.jpg" TargetMode="External"/><Relationship Id="rId2" Type="http://schemas.openxmlformats.org/officeDocument/2006/relationships/hyperlink" Target="http://www.fisnyak.ru/_nw/35/68288582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vashbutik.ru/images/0/29261885.jpg" TargetMode="External"/><Relationship Id="rId11" Type="http://schemas.openxmlformats.org/officeDocument/2006/relationships/hyperlink" Target="http://oldtv.akado.ru/ai/footage/6701217/preview/1s.jpg" TargetMode="External"/><Relationship Id="rId5" Type="http://schemas.openxmlformats.org/officeDocument/2006/relationships/hyperlink" Target="http://www.concert-star.ru/images/stories/buzel/ekandreeva2.jpg" TargetMode="External"/><Relationship Id="rId10" Type="http://schemas.openxmlformats.org/officeDocument/2006/relationships/hyperlink" Target="http://www.1tv.ru/img/PR20090605210516.GIF" TargetMode="External"/><Relationship Id="rId4" Type="http://schemas.openxmlformats.org/officeDocument/2006/relationships/hyperlink" Target="http://www.ozon.ru/multimedia/audio_cd_covers/1000112539.jpg" TargetMode="External"/><Relationship Id="rId9" Type="http://schemas.openxmlformats.org/officeDocument/2006/relationships/hyperlink" Target="http://www.analizame.cl/posters/X_MenIII2.jp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7200" dirty="0" smtClean="0"/>
              <a:t>TV PROGRAMMES</a:t>
            </a:r>
            <a:endParaRPr lang="ru-RU" sz="7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3356992"/>
            <a:ext cx="4464496" cy="2664296"/>
          </a:xfrm>
        </p:spPr>
        <p:txBody>
          <a:bodyPr>
            <a:noAutofit/>
          </a:bodyPr>
          <a:lstStyle/>
          <a:p>
            <a:pPr algn="l"/>
            <a:r>
              <a:rPr lang="ru-RU" sz="2000" dirty="0" smtClean="0"/>
              <a:t>Разработала:</a:t>
            </a:r>
          </a:p>
          <a:p>
            <a:pPr algn="l"/>
            <a:r>
              <a:rPr lang="ru-RU" sz="2000" dirty="0" smtClean="0"/>
              <a:t>Давыдова Анна Викторовна</a:t>
            </a:r>
          </a:p>
          <a:p>
            <a:pPr algn="l"/>
            <a:r>
              <a:rPr lang="ru-RU" sz="2000" dirty="0" smtClean="0"/>
              <a:t>Учитель английского языка</a:t>
            </a:r>
          </a:p>
          <a:p>
            <a:pPr algn="l"/>
            <a:r>
              <a:rPr lang="ru-RU" sz="2000" dirty="0" smtClean="0"/>
              <a:t>МОУ </a:t>
            </a:r>
            <a:r>
              <a:rPr lang="ru-RU" sz="2000" dirty="0" err="1" smtClean="0"/>
              <a:t>Тимоновская</a:t>
            </a:r>
            <a:r>
              <a:rPr lang="ru-RU" sz="2000" dirty="0" smtClean="0"/>
              <a:t> СОШ с</a:t>
            </a:r>
          </a:p>
          <a:p>
            <a:pPr algn="l"/>
            <a:r>
              <a:rPr lang="ru-RU" sz="2000" dirty="0" smtClean="0"/>
              <a:t>Углубленным изучением отдельных предметов</a:t>
            </a:r>
          </a:p>
          <a:p>
            <a:pPr algn="l"/>
            <a:r>
              <a:rPr lang="ru-RU" sz="2000" dirty="0" smtClean="0"/>
              <a:t>Город Солнечногорск-7</a:t>
            </a:r>
          </a:p>
          <a:p>
            <a:pPr algn="l"/>
            <a:r>
              <a:rPr lang="ru-RU" sz="2000" dirty="0" smtClean="0"/>
              <a:t>Московская область</a:t>
            </a:r>
          </a:p>
          <a:p>
            <a:pPr algn="l"/>
            <a:endParaRPr lang="ru-RU" sz="2000" dirty="0"/>
          </a:p>
        </p:txBody>
      </p:sp>
      <p:pic>
        <p:nvPicPr>
          <p:cNvPr id="4" name="Рисунок 3" descr="784fc25f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23928" y="2780928"/>
            <a:ext cx="2425452" cy="16169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10001125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6136" y="2996952"/>
            <a:ext cx="1656184" cy="15982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ekandreeva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28184" y="3933056"/>
            <a:ext cx="2520280" cy="16185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1201804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08104" y="4725144"/>
            <a:ext cx="1956073" cy="16786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1s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347864" y="5229200"/>
            <a:ext cx="2591172" cy="14489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147248" cy="207199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Read the pie chart. What do American teenagers like watching on TV?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996951"/>
            <a:ext cx="8219256" cy="3175565"/>
          </a:xfrm>
        </p:spPr>
        <p:txBody>
          <a:bodyPr/>
          <a:lstStyle/>
          <a:p>
            <a:r>
              <a:rPr lang="en-US" dirty="0" smtClean="0"/>
              <a:t>19% of American teenagers like watching dramas.</a:t>
            </a:r>
          </a:p>
          <a:p>
            <a:r>
              <a:rPr lang="en-US" dirty="0" smtClean="0"/>
              <a:t>………………………………………….</a:t>
            </a:r>
          </a:p>
          <a:p>
            <a:r>
              <a:rPr lang="en-US" dirty="0" smtClean="0"/>
              <a:t>………………………………………….</a:t>
            </a:r>
          </a:p>
          <a:p>
            <a:r>
              <a:rPr lang="en-US" dirty="0" smtClean="0"/>
              <a:t>………………………………………….</a:t>
            </a:r>
          </a:p>
          <a:p>
            <a:r>
              <a:rPr lang="en-US" dirty="0" smtClean="0"/>
              <a:t>………………………………………….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147248" cy="207199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Read the pie chart. What do American teenagers like watching on TV?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996951"/>
            <a:ext cx="8219256" cy="3175565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19% of American teenagers like watching dramas.</a:t>
            </a:r>
          </a:p>
          <a:p>
            <a:r>
              <a:rPr lang="en-US" dirty="0" smtClean="0"/>
              <a:t>36% </a:t>
            </a:r>
            <a:r>
              <a:rPr lang="en-US" dirty="0" smtClean="0"/>
              <a:t>of American teenagers like watching </a:t>
            </a:r>
            <a:r>
              <a:rPr lang="en-US" dirty="0" smtClean="0"/>
              <a:t>sitcoms.</a:t>
            </a:r>
          </a:p>
          <a:p>
            <a:r>
              <a:rPr lang="en-US" dirty="0" smtClean="0"/>
              <a:t>12% </a:t>
            </a:r>
            <a:r>
              <a:rPr lang="en-US" dirty="0" smtClean="0"/>
              <a:t>of American teenagers like watching </a:t>
            </a:r>
            <a:r>
              <a:rPr lang="en-US" dirty="0" smtClean="0"/>
              <a:t>music shows.</a:t>
            </a:r>
            <a:endParaRPr lang="en-US" dirty="0" smtClean="0"/>
          </a:p>
          <a:p>
            <a:r>
              <a:rPr lang="en-US" dirty="0" smtClean="0"/>
              <a:t>10% </a:t>
            </a:r>
            <a:r>
              <a:rPr lang="en-US" dirty="0" smtClean="0"/>
              <a:t>of American teenagers like watching </a:t>
            </a:r>
            <a:r>
              <a:rPr lang="en-US" dirty="0" smtClean="0"/>
              <a:t>news.</a:t>
            </a:r>
            <a:endParaRPr lang="en-US" dirty="0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468313" y="1052513"/>
            <a:ext cx="8218487" cy="5119687"/>
          </a:xfrm>
        </p:spPr>
        <p:txBody>
          <a:bodyPr/>
          <a:lstStyle/>
          <a:p>
            <a:r>
              <a:rPr lang="en-US" dirty="0" smtClean="0"/>
              <a:t>9% </a:t>
            </a:r>
            <a:r>
              <a:rPr lang="en-US" dirty="0" smtClean="0"/>
              <a:t>of American teenagers like watching </a:t>
            </a:r>
            <a:r>
              <a:rPr lang="en-US" dirty="0" smtClean="0"/>
              <a:t>sports.</a:t>
            </a:r>
          </a:p>
          <a:p>
            <a:r>
              <a:rPr lang="en-US" dirty="0" smtClean="0"/>
              <a:t>7% </a:t>
            </a:r>
            <a:r>
              <a:rPr lang="en-US" dirty="0" smtClean="0"/>
              <a:t>of American teenagers like watching </a:t>
            </a:r>
            <a:r>
              <a:rPr lang="en-US" dirty="0" smtClean="0"/>
              <a:t>reality shows.</a:t>
            </a:r>
          </a:p>
          <a:p>
            <a:r>
              <a:rPr lang="en-US" dirty="0" smtClean="0"/>
              <a:t>6% </a:t>
            </a:r>
            <a:r>
              <a:rPr lang="en-US" dirty="0" smtClean="0"/>
              <a:t>of American teenagers like watching </a:t>
            </a:r>
            <a:r>
              <a:rPr lang="en-US" dirty="0" smtClean="0"/>
              <a:t>science fiction.</a:t>
            </a:r>
          </a:p>
          <a:p>
            <a:r>
              <a:rPr lang="en-US" dirty="0" smtClean="0"/>
              <a:t>1% </a:t>
            </a:r>
            <a:r>
              <a:rPr lang="en-US" dirty="0" smtClean="0"/>
              <a:t>of American teenagers like watching </a:t>
            </a:r>
            <a:r>
              <a:rPr lang="en-US" dirty="0" smtClean="0"/>
              <a:t>talk shows.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Complete the types of TV </a:t>
            </a:r>
            <a:r>
              <a:rPr lang="en-US" dirty="0" err="1" smtClean="0"/>
              <a:t>programmes</a:t>
            </a:r>
            <a:r>
              <a:rPr lang="en-US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 </a:t>
            </a:r>
            <a:r>
              <a:rPr lang="en-US" u="sng" dirty="0" smtClean="0"/>
              <a:t>r a m </a:t>
            </a:r>
            <a:r>
              <a:rPr lang="en-US" dirty="0" smtClean="0"/>
              <a:t>a</a:t>
            </a:r>
          </a:p>
          <a:p>
            <a:r>
              <a:rPr lang="en-US" dirty="0" smtClean="0"/>
              <a:t> </a:t>
            </a:r>
            <a:r>
              <a:rPr lang="en-US" dirty="0" smtClean="0"/>
              <a:t>_ </a:t>
            </a:r>
            <a:r>
              <a:rPr lang="en-US" dirty="0" err="1" smtClean="0"/>
              <a:t>i</a:t>
            </a:r>
            <a:r>
              <a:rPr lang="en-US" dirty="0" smtClean="0"/>
              <a:t> t _ _ _</a:t>
            </a:r>
          </a:p>
          <a:p>
            <a:r>
              <a:rPr lang="en-US" dirty="0" smtClean="0"/>
              <a:t> </a:t>
            </a:r>
            <a:r>
              <a:rPr lang="en-US" dirty="0" smtClean="0"/>
              <a:t>_ e _ _</a:t>
            </a:r>
          </a:p>
          <a:p>
            <a:r>
              <a:rPr lang="en-US" dirty="0" smtClean="0"/>
              <a:t> </a:t>
            </a:r>
            <a:r>
              <a:rPr lang="en-US" dirty="0" smtClean="0"/>
              <a:t>r _ _ _ _ _ _       _ h _ _ </a:t>
            </a:r>
          </a:p>
          <a:p>
            <a:r>
              <a:rPr lang="en-US" dirty="0" smtClean="0"/>
              <a:t> </a:t>
            </a:r>
            <a:r>
              <a:rPr lang="en-US" dirty="0" smtClean="0"/>
              <a:t>_ a _ _        s _ _ _ </a:t>
            </a:r>
          </a:p>
          <a:p>
            <a:r>
              <a:rPr lang="en-US" dirty="0" smtClean="0"/>
              <a:t> </a:t>
            </a:r>
            <a:r>
              <a:rPr lang="en-US" dirty="0" smtClean="0"/>
              <a:t>_ c _ _ _ c _      f _ _ _ _ _ _ </a:t>
            </a:r>
          </a:p>
          <a:p>
            <a:r>
              <a:rPr lang="en-US" dirty="0" smtClean="0"/>
              <a:t> </a:t>
            </a:r>
            <a:r>
              <a:rPr lang="en-US" dirty="0" smtClean="0"/>
              <a:t>t _ _ _   _ h _ _</a:t>
            </a:r>
          </a:p>
          <a:p>
            <a:r>
              <a:rPr lang="en-US" dirty="0" smtClean="0"/>
              <a:t> </a:t>
            </a:r>
            <a:r>
              <a:rPr lang="en-US" dirty="0" smtClean="0"/>
              <a:t>m _ s _ _      s _ _ _</a:t>
            </a:r>
          </a:p>
          <a:p>
            <a:r>
              <a:rPr lang="en-US" dirty="0" smtClean="0"/>
              <a:t> </a:t>
            </a:r>
            <a:r>
              <a:rPr lang="en-US" dirty="0" smtClean="0"/>
              <a:t>_ p _ _ _ s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Complete the types of TV </a:t>
            </a:r>
            <a:r>
              <a:rPr lang="en-US" dirty="0" err="1" smtClean="0"/>
              <a:t>programmes</a:t>
            </a:r>
            <a:r>
              <a:rPr lang="en-US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 r a m a</a:t>
            </a:r>
          </a:p>
          <a:p>
            <a:r>
              <a:rPr lang="en-US" dirty="0" smtClean="0"/>
              <a:t> s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t c o m</a:t>
            </a:r>
          </a:p>
          <a:p>
            <a:r>
              <a:rPr lang="en-US" dirty="0" smtClean="0"/>
              <a:t> </a:t>
            </a:r>
            <a:r>
              <a:rPr lang="en-US" dirty="0" smtClean="0"/>
              <a:t>n e w s</a:t>
            </a:r>
          </a:p>
          <a:p>
            <a:r>
              <a:rPr lang="en-US" dirty="0" smtClean="0"/>
              <a:t> </a:t>
            </a:r>
            <a:r>
              <a:rPr lang="en-US" dirty="0" smtClean="0"/>
              <a:t>r e a l </a:t>
            </a:r>
            <a:r>
              <a:rPr lang="en-US" dirty="0" err="1" smtClean="0"/>
              <a:t>i</a:t>
            </a:r>
            <a:r>
              <a:rPr lang="en-US" dirty="0" smtClean="0"/>
              <a:t> t y   s h o w s  </a:t>
            </a:r>
          </a:p>
          <a:p>
            <a:r>
              <a:rPr lang="en-US" dirty="0" smtClean="0"/>
              <a:t> </a:t>
            </a:r>
            <a:r>
              <a:rPr lang="en-US" dirty="0" smtClean="0"/>
              <a:t>t a l k    s h o w s</a:t>
            </a:r>
          </a:p>
          <a:p>
            <a:r>
              <a:rPr lang="en-US" dirty="0" smtClean="0"/>
              <a:t> </a:t>
            </a:r>
            <a:r>
              <a:rPr lang="en-US" dirty="0" smtClean="0"/>
              <a:t>s c </a:t>
            </a:r>
            <a:r>
              <a:rPr lang="en-US" dirty="0" err="1" smtClean="0"/>
              <a:t>i</a:t>
            </a:r>
            <a:r>
              <a:rPr lang="en-US" dirty="0" smtClean="0"/>
              <a:t> e n c e      f </a:t>
            </a:r>
            <a:r>
              <a:rPr lang="en-US" dirty="0" err="1" smtClean="0"/>
              <a:t>i</a:t>
            </a:r>
            <a:r>
              <a:rPr lang="en-US" dirty="0" smtClean="0"/>
              <a:t> c t </a:t>
            </a:r>
            <a:r>
              <a:rPr lang="en-US" dirty="0" err="1" smtClean="0"/>
              <a:t>i</a:t>
            </a:r>
            <a:r>
              <a:rPr lang="en-US" dirty="0" smtClean="0"/>
              <a:t> o n </a:t>
            </a:r>
          </a:p>
          <a:p>
            <a:r>
              <a:rPr lang="en-US" dirty="0" smtClean="0"/>
              <a:t> </a:t>
            </a:r>
            <a:r>
              <a:rPr lang="en-US" dirty="0" smtClean="0"/>
              <a:t>t a l k    s h o w s</a:t>
            </a:r>
          </a:p>
          <a:p>
            <a:r>
              <a:rPr lang="en-US" dirty="0" smtClean="0"/>
              <a:t> </a:t>
            </a:r>
            <a:r>
              <a:rPr lang="en-US" dirty="0" smtClean="0"/>
              <a:t>m u s I c      s h o w s</a:t>
            </a:r>
          </a:p>
          <a:p>
            <a:r>
              <a:rPr lang="en-US" dirty="0" smtClean="0"/>
              <a:t> </a:t>
            </a:r>
            <a:r>
              <a:rPr lang="en-US" dirty="0" smtClean="0"/>
              <a:t>s p o r t s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ИСТОЧНИКИ: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>
                <a:hlinkClick r:id="rId2"/>
              </a:rPr>
              <a:t>http://www.fisnyak.ru/_nw/35/68288582.jpg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http://st.kinopoisk.ru/images/film/262970.jpg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http://www.ozon.ru/multimedia/audio_cd_covers/1000112539.jpg</a:t>
            </a:r>
            <a:endParaRPr lang="en-US" dirty="0" smtClean="0"/>
          </a:p>
          <a:p>
            <a:r>
              <a:rPr lang="en-US" dirty="0" smtClean="0">
                <a:hlinkClick r:id="rId5"/>
              </a:rPr>
              <a:t>http://www.concert-star.ru/images/stories/buzel/ekandreeva2.jpg</a:t>
            </a:r>
            <a:endParaRPr lang="en-US" dirty="0" smtClean="0"/>
          </a:p>
          <a:p>
            <a:r>
              <a:rPr lang="en-US" dirty="0" smtClean="0">
                <a:hlinkClick r:id="rId6"/>
              </a:rPr>
              <a:t>http://www.vashbutik.ru/images/0/29261885.jpg</a:t>
            </a:r>
            <a:endParaRPr lang="en-US" dirty="0" smtClean="0"/>
          </a:p>
          <a:p>
            <a:r>
              <a:rPr lang="en-US" dirty="0" smtClean="0">
                <a:hlinkClick r:id="rId7"/>
              </a:rPr>
              <a:t>http://www.chernyahovsk.su/_news/img/784fc25f03.jpg</a:t>
            </a:r>
            <a:endParaRPr lang="en-US" dirty="0" smtClean="0"/>
          </a:p>
          <a:p>
            <a:r>
              <a:rPr lang="en-US" dirty="0" smtClean="0">
                <a:hlinkClick r:id="rId8"/>
              </a:rPr>
              <a:t>http://dom2.ru/media/images/uploaded/12018042.jpg</a:t>
            </a:r>
            <a:endParaRPr lang="en-US" dirty="0" smtClean="0"/>
          </a:p>
          <a:p>
            <a:r>
              <a:rPr lang="en-US" dirty="0" smtClean="0">
                <a:hlinkClick r:id="rId9"/>
              </a:rPr>
              <a:t>http://www.analizame.cl/posters/X_MenIII2.jpg</a:t>
            </a:r>
            <a:endParaRPr lang="en-US" dirty="0" smtClean="0"/>
          </a:p>
          <a:p>
            <a:r>
              <a:rPr lang="en-US" dirty="0" smtClean="0">
                <a:hlinkClick r:id="rId10"/>
              </a:rPr>
              <a:t>http://www.1tv.ru/img/PR20090605210516.GIF</a:t>
            </a:r>
            <a:endParaRPr lang="en-US" dirty="0" smtClean="0"/>
          </a:p>
          <a:p>
            <a:r>
              <a:rPr lang="en-US" dirty="0" smtClean="0">
                <a:hlinkClick r:id="rId11"/>
              </a:rPr>
              <a:t>http://</a:t>
            </a:r>
            <a:r>
              <a:rPr lang="en-US" dirty="0" smtClean="0">
                <a:hlinkClick r:id="rId11"/>
              </a:rPr>
              <a:t>oldtv.akado.ru/ai/footage/6701217/preview/1s.jpg</a:t>
            </a:r>
            <a:endParaRPr lang="en-US" dirty="0" smtClean="0"/>
          </a:p>
          <a:p>
            <a:r>
              <a:rPr lang="en-US" dirty="0" smtClean="0"/>
              <a:t> </a:t>
            </a:r>
            <a:r>
              <a:rPr lang="ru-RU" dirty="0" smtClean="0"/>
              <a:t>УМК «</a:t>
            </a:r>
            <a:r>
              <a:rPr lang="en-US" dirty="0" smtClean="0"/>
              <a:t>Spotlight</a:t>
            </a:r>
            <a:r>
              <a:rPr lang="ru-RU" dirty="0" smtClean="0"/>
              <a:t>» для 6 класса</a:t>
            </a:r>
            <a:r>
              <a:rPr lang="en-US" dirty="0" smtClean="0"/>
              <a:t> /[</a:t>
            </a:r>
            <a:r>
              <a:rPr lang="ru-RU" dirty="0" smtClean="0"/>
              <a:t> В. Эванс, Дж. Дули , Ю.Е. Ваулина, О. Е. </a:t>
            </a:r>
            <a:r>
              <a:rPr lang="ru-RU" dirty="0" err="1" smtClean="0"/>
              <a:t>Подоляко</a:t>
            </a:r>
            <a:r>
              <a:rPr lang="en-US" dirty="0" smtClean="0"/>
              <a:t>]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468313" y="549275"/>
            <a:ext cx="8218487" cy="5622925"/>
          </a:xfrm>
        </p:spPr>
        <p:txBody>
          <a:bodyPr>
            <a:normAutofit/>
          </a:bodyPr>
          <a:lstStyle/>
          <a:p>
            <a:r>
              <a:rPr lang="en-US" dirty="0" smtClean="0"/>
              <a:t>Nowadays the TV is an indispensable </a:t>
            </a:r>
            <a:r>
              <a:rPr lang="ru-RU" dirty="0" smtClean="0"/>
              <a:t>(</a:t>
            </a:r>
            <a:r>
              <a:rPr lang="en-US" b="1" dirty="0" smtClean="0"/>
              <a:t>[ˌ</a:t>
            </a:r>
            <a:r>
              <a:rPr lang="en-US" b="1" dirty="0" err="1" smtClean="0"/>
              <a:t>ɪndɪ'spen</a:t>
            </a:r>
            <a:r>
              <a:rPr lang="en-US" b="1" dirty="0" smtClean="0"/>
              <a:t>(t)</a:t>
            </a:r>
            <a:r>
              <a:rPr lang="en-US" b="1" dirty="0" err="1" smtClean="0"/>
              <a:t>səbl</a:t>
            </a:r>
            <a:r>
              <a:rPr lang="en-US" b="1" dirty="0" smtClean="0"/>
              <a:t>]</a:t>
            </a:r>
            <a:r>
              <a:rPr lang="ru-RU" b="1" dirty="0" smtClean="0"/>
              <a:t> </a:t>
            </a:r>
            <a:r>
              <a:rPr lang="ru-RU" dirty="0" smtClean="0"/>
              <a:t>обязательный, не допускающий исключений</a:t>
            </a:r>
            <a:r>
              <a:rPr lang="ru-RU" dirty="0" smtClean="0"/>
              <a:t>, важный</a:t>
            </a:r>
            <a:r>
              <a:rPr lang="ru-RU" dirty="0" smtClean="0"/>
              <a:t>, необходимый) </a:t>
            </a:r>
            <a:r>
              <a:rPr lang="en-US" dirty="0" smtClean="0"/>
              <a:t>thing for us. People often watch TV in their free time. One can choose the </a:t>
            </a:r>
            <a:r>
              <a:rPr lang="en-US" dirty="0" err="1" smtClean="0"/>
              <a:t>programme</a:t>
            </a:r>
            <a:r>
              <a:rPr lang="en-US" dirty="0" smtClean="0"/>
              <a:t> he likes best : sport, music, news, wild world and so on.</a:t>
            </a:r>
          </a:p>
          <a:p>
            <a:r>
              <a:rPr lang="en-US" dirty="0" smtClean="0"/>
              <a:t>TV </a:t>
            </a:r>
            <a:r>
              <a:rPr lang="en-US" dirty="0" err="1" smtClean="0"/>
              <a:t>programme</a:t>
            </a:r>
            <a:r>
              <a:rPr lang="en-US" dirty="0" smtClean="0"/>
              <a:t> gives us many useful and interesting information. 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692696"/>
            <a:ext cx="8219256" cy="5479821"/>
          </a:xfrm>
        </p:spPr>
        <p:txBody>
          <a:bodyPr/>
          <a:lstStyle/>
          <a:p>
            <a:r>
              <a:rPr lang="en-US" dirty="0" smtClean="0"/>
              <a:t>For example: news, the </a:t>
            </a:r>
            <a:r>
              <a:rPr lang="en-US" dirty="0" err="1" smtClean="0"/>
              <a:t>programme</a:t>
            </a:r>
            <a:r>
              <a:rPr lang="en-US" dirty="0" smtClean="0"/>
              <a:t> which tells us about current events in our country and abroad, wild world, which gives us many interesting facts about animals, images of unusual animals, also some adventure </a:t>
            </a:r>
            <a:r>
              <a:rPr lang="en-US" dirty="0" err="1" smtClean="0"/>
              <a:t>programmes</a:t>
            </a:r>
            <a:r>
              <a:rPr lang="en-US" dirty="0" smtClean="0"/>
              <a:t> that show us the facts about different countries and cities. You may see films on TV as well. They might be feature, adventure, scientific, cartoon etc.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381001"/>
            <a:ext cx="8226290" cy="1391815"/>
          </a:xfrm>
        </p:spPr>
        <p:txBody>
          <a:bodyPr>
            <a:normAutofit/>
          </a:bodyPr>
          <a:lstStyle/>
          <a:p>
            <a:pPr algn="ctr"/>
            <a:r>
              <a:rPr lang="en-US" sz="5400" dirty="0" smtClean="0"/>
              <a:t>TV </a:t>
            </a:r>
            <a:r>
              <a:rPr lang="en-US" sz="5400" dirty="0" err="1" smtClean="0"/>
              <a:t>programmes</a:t>
            </a:r>
            <a:r>
              <a:rPr lang="en-US" sz="5400" dirty="0" smtClean="0"/>
              <a:t>: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2708920"/>
            <a:ext cx="8370306" cy="3888432"/>
          </a:xfrm>
        </p:spPr>
        <p:txBody>
          <a:bodyPr>
            <a:normAutofit fontScale="92500" lnSpcReduction="10000"/>
          </a:bodyPr>
          <a:lstStyle/>
          <a:p>
            <a:pPr algn="l">
              <a:buFont typeface="Arial" pitchFamily="34" charset="0"/>
              <a:buChar char="•"/>
            </a:pPr>
            <a:r>
              <a:rPr lang="en-US" dirty="0" smtClean="0"/>
              <a:t>Sitcom  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['</a:t>
            </a:r>
            <a:r>
              <a:rPr lang="en-US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sɪtkɔm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]  </a:t>
            </a:r>
            <a:r>
              <a:rPr lang="ru-RU" dirty="0" smtClean="0"/>
              <a:t>комедия положений</a:t>
            </a:r>
            <a:endParaRPr lang="en-US" dirty="0" smtClean="0"/>
          </a:p>
          <a:p>
            <a:pPr algn="l">
              <a:buFont typeface="Arial" pitchFamily="34" charset="0"/>
              <a:buChar char="•"/>
            </a:pPr>
            <a:r>
              <a:rPr lang="en-US" dirty="0" smtClean="0"/>
              <a:t>Drama</a:t>
            </a:r>
            <a:r>
              <a:rPr lang="ru-RU" dirty="0" smtClean="0"/>
              <a:t>  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['</a:t>
            </a:r>
            <a:r>
              <a:rPr lang="en-US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drɑːmə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]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</a:t>
            </a:r>
            <a:r>
              <a:rPr lang="ru-RU" dirty="0" smtClean="0"/>
              <a:t>драма</a:t>
            </a:r>
            <a:endParaRPr lang="en-US" dirty="0" smtClean="0"/>
          </a:p>
          <a:p>
            <a:pPr algn="l">
              <a:buFont typeface="Arial" pitchFamily="34" charset="0"/>
              <a:buChar char="•"/>
            </a:pPr>
            <a:r>
              <a:rPr lang="en-US" dirty="0" smtClean="0"/>
              <a:t>Music show</a:t>
            </a:r>
            <a:r>
              <a:rPr lang="ru-RU" dirty="0" smtClean="0"/>
              <a:t>  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['</a:t>
            </a:r>
            <a:r>
              <a:rPr lang="en-US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mjuːzɪk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ʃəu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]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</a:t>
            </a:r>
            <a:r>
              <a:rPr lang="ru-RU" dirty="0" smtClean="0"/>
              <a:t>музыкальное шоу</a:t>
            </a:r>
            <a:endParaRPr lang="en-US" dirty="0" smtClean="0"/>
          </a:p>
          <a:p>
            <a:pPr algn="l">
              <a:buFont typeface="Arial" pitchFamily="34" charset="0"/>
              <a:buChar char="•"/>
            </a:pPr>
            <a:r>
              <a:rPr lang="en-US" dirty="0" smtClean="0"/>
              <a:t>News</a:t>
            </a:r>
            <a:r>
              <a:rPr lang="ru-RU" dirty="0" smtClean="0"/>
              <a:t>  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[</a:t>
            </a:r>
            <a:r>
              <a:rPr lang="en-US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njuːz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]</a:t>
            </a:r>
            <a:r>
              <a:rPr lang="en-US" dirty="0" smtClean="0"/>
              <a:t> </a:t>
            </a:r>
            <a:r>
              <a:rPr lang="ru-RU" dirty="0" smtClean="0"/>
              <a:t> новости</a:t>
            </a:r>
            <a:endParaRPr lang="en-US" dirty="0" smtClean="0"/>
          </a:p>
          <a:p>
            <a:pPr algn="l">
              <a:buFont typeface="Arial" pitchFamily="34" charset="0"/>
              <a:buChar char="•"/>
            </a:pPr>
            <a:r>
              <a:rPr lang="en-US" dirty="0" smtClean="0"/>
              <a:t>Sports</a:t>
            </a:r>
            <a:r>
              <a:rPr lang="ru-RU" dirty="0" smtClean="0"/>
              <a:t>  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[</a:t>
            </a:r>
            <a:r>
              <a:rPr lang="en-US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spɔːts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]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dirty="0" smtClean="0"/>
              <a:t>спортивные программы</a:t>
            </a:r>
            <a:endParaRPr lang="en-US" dirty="0" smtClean="0"/>
          </a:p>
          <a:p>
            <a:pPr algn="l">
              <a:buFont typeface="Arial" pitchFamily="34" charset="0"/>
              <a:buChar char="•"/>
            </a:pPr>
            <a:r>
              <a:rPr lang="en-US" dirty="0" smtClean="0"/>
              <a:t>Reality show</a:t>
            </a:r>
            <a:r>
              <a:rPr lang="ru-RU" dirty="0" smtClean="0"/>
              <a:t> 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[</a:t>
            </a:r>
            <a:r>
              <a:rPr lang="en-US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rɪ'ælətɪ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ʃəu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]</a:t>
            </a:r>
            <a:r>
              <a:rPr lang="ru-RU" dirty="0" smtClean="0"/>
              <a:t> </a:t>
            </a:r>
            <a:r>
              <a:rPr lang="ru-RU" dirty="0" err="1" smtClean="0"/>
              <a:t>реалити</a:t>
            </a:r>
            <a:r>
              <a:rPr lang="ru-RU" dirty="0" smtClean="0"/>
              <a:t> шоу</a:t>
            </a:r>
            <a:endParaRPr lang="en-US" dirty="0" smtClean="0"/>
          </a:p>
          <a:p>
            <a:pPr algn="l">
              <a:buFont typeface="Arial" pitchFamily="34" charset="0"/>
              <a:buChar char="•"/>
            </a:pPr>
            <a:r>
              <a:rPr lang="en-US" dirty="0" smtClean="0"/>
              <a:t>Science fiction</a:t>
            </a:r>
            <a:r>
              <a:rPr lang="ru-RU" dirty="0" smtClean="0"/>
              <a:t> 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['</a:t>
            </a:r>
            <a:r>
              <a:rPr lang="en-US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saɪən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(t)s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'</a:t>
            </a:r>
            <a:r>
              <a:rPr lang="en-US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fɪkʃ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(ə)n]</a:t>
            </a:r>
            <a:r>
              <a:rPr lang="en-US" dirty="0" smtClean="0"/>
              <a:t> </a:t>
            </a:r>
            <a:r>
              <a:rPr lang="ru-RU" dirty="0" smtClean="0"/>
              <a:t>научная фантастика</a:t>
            </a:r>
            <a:endParaRPr lang="en-US" dirty="0" smtClean="0"/>
          </a:p>
          <a:p>
            <a:pPr algn="l">
              <a:buFont typeface="Arial" pitchFamily="34" charset="0"/>
              <a:buChar char="•"/>
            </a:pPr>
            <a:r>
              <a:rPr lang="en-US" dirty="0" smtClean="0"/>
              <a:t>Talk show</a:t>
            </a:r>
            <a:r>
              <a:rPr lang="ru-RU" dirty="0" smtClean="0"/>
              <a:t> 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[</a:t>
            </a:r>
            <a:r>
              <a:rPr lang="en-US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tɔːk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ʃəu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]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dirty="0" smtClean="0"/>
              <a:t>ток шоу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TV </a:t>
            </a:r>
            <a:r>
              <a:rPr lang="en-US" dirty="0" err="1" smtClean="0"/>
              <a:t>programme</a:t>
            </a:r>
            <a:r>
              <a:rPr lang="en-US" dirty="0" smtClean="0"/>
              <a:t> is this?</a:t>
            </a:r>
            <a:endParaRPr lang="ru-RU" dirty="0"/>
          </a:p>
        </p:txBody>
      </p:sp>
      <p:pic>
        <p:nvPicPr>
          <p:cNvPr id="4" name="Содержимое 3" descr="букини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1599" y="1916832"/>
            <a:ext cx="3156279" cy="43924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6828858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1988840"/>
            <a:ext cx="3024336" cy="43000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00011253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2060848"/>
            <a:ext cx="3581745" cy="34563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ekandreeva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67944" y="2132856"/>
            <a:ext cx="4809091" cy="30884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3968" y="3933056"/>
            <a:ext cx="1536171" cy="11521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784fc25f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2132856"/>
            <a:ext cx="4428491" cy="29523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1201804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2132856"/>
            <a:ext cx="3887787" cy="33363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b_2009-10-21_1256100740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56176" y="4437112"/>
            <a:ext cx="1679848" cy="11785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X_MenIII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1124744"/>
            <a:ext cx="3134027" cy="45365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PR20090605210516.GI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1340768"/>
            <a:ext cx="3899925" cy="29249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1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8064" y="3356992"/>
            <a:ext cx="3235039" cy="18089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US Teens TV viewing Habits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462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Другая 9">
      <a:dk1>
        <a:srgbClr val="FFCCFF"/>
      </a:dk1>
      <a:lt1>
        <a:srgbClr val="FF99CC"/>
      </a:lt1>
      <a:dk2>
        <a:srgbClr val="710F65"/>
      </a:dk2>
      <a:lt2>
        <a:srgbClr val="CF1B79"/>
      </a:lt2>
      <a:accent1>
        <a:srgbClr val="FE9EFE"/>
      </a:accent1>
      <a:accent2>
        <a:srgbClr val="FE59FE"/>
      </a:accent2>
      <a:accent3>
        <a:srgbClr val="CC0065"/>
      </a:accent3>
      <a:accent4>
        <a:srgbClr val="E500E5"/>
      </a:accent4>
      <a:accent5>
        <a:srgbClr val="660032"/>
      </a:accent5>
      <a:accent6>
        <a:srgbClr val="E434CE"/>
      </a:accent6>
      <a:hlink>
        <a:srgbClr val="720072"/>
      </a:hlink>
      <a:folHlink>
        <a:srgbClr val="2D002D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142</TotalTime>
  <Words>552</Words>
  <Application>Microsoft Office PowerPoint</Application>
  <PresentationFormat>Экран (4:3)</PresentationFormat>
  <Paragraphs>78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Литейная</vt:lpstr>
      <vt:lpstr>TV PROGRAMMES</vt:lpstr>
      <vt:lpstr>Слайд 2</vt:lpstr>
      <vt:lpstr>Слайд 3</vt:lpstr>
      <vt:lpstr>TV programmes:</vt:lpstr>
      <vt:lpstr>What TV programme is this?</vt:lpstr>
      <vt:lpstr>Слайд 6</vt:lpstr>
      <vt:lpstr>Слайд 7</vt:lpstr>
      <vt:lpstr>Слайд 8</vt:lpstr>
      <vt:lpstr>US Teens TV viewing Habits</vt:lpstr>
      <vt:lpstr>Read the pie chart. What do American teenagers like watching on TV?</vt:lpstr>
      <vt:lpstr>Read the pie chart. What do American teenagers like watching on TV?</vt:lpstr>
      <vt:lpstr>Слайд 12</vt:lpstr>
      <vt:lpstr>Complete the types of TV programmes.</vt:lpstr>
      <vt:lpstr>Complete the types of TV programmes.</vt:lpstr>
      <vt:lpstr>ИСТОЧНИКИ: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TV PROGRAMMES</dc:title>
  <dc:creator>Аня</dc:creator>
  <cp:lastModifiedBy>Аня</cp:lastModifiedBy>
  <cp:revision>15</cp:revision>
  <dcterms:created xsi:type="dcterms:W3CDTF">2011-12-10T17:43:01Z</dcterms:created>
  <dcterms:modified xsi:type="dcterms:W3CDTF">2011-12-10T20:49:39Z</dcterms:modified>
</cp:coreProperties>
</file>