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1" r:id="rId8"/>
    <p:sldId id="262" r:id="rId9"/>
    <p:sldId id="263" r:id="rId10"/>
    <p:sldId id="265" r:id="rId11"/>
    <p:sldId id="266" r:id="rId12"/>
    <p:sldId id="269" r:id="rId13"/>
    <p:sldId id="271" r:id="rId14"/>
    <p:sldId id="25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0E97743-A316-448D-BB8E-888BC156DB4D}" type="datetimeFigureOut">
              <a:rPr lang="ru-RU" smtClean="0"/>
              <a:pPr/>
              <a:t>19.12.2011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0C1C8D5-46A1-42C2-971B-C71226631A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sualphotos.com/photo/2x4266816/girl_climbing_a_tree_fan2046791.jpg" TargetMode="External"/><Relationship Id="rId3" Type="http://schemas.openxmlformats.org/officeDocument/2006/relationships/hyperlink" Target="http://wedding.ua/images_user/evo_club.jpg" TargetMode="External"/><Relationship Id="rId7" Type="http://schemas.openxmlformats.org/officeDocument/2006/relationships/hyperlink" Target="http://900igr.net/data/chtenie/CHto-nravitsja-detjam.files/0009-008-Begat.jpg" TargetMode="External"/><Relationship Id="rId2" Type="http://schemas.openxmlformats.org/officeDocument/2006/relationships/hyperlink" Target="http://holiday-hotel.ru/files/44_20_10_10_1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0lik.ru/uploads/posts/thumbs/1191231478_0lik.ru_5303_juicedrop.jpg" TargetMode="External"/><Relationship Id="rId5" Type="http://schemas.openxmlformats.org/officeDocument/2006/relationships/hyperlink" Target="http://content.onliner.by/forum/2a8/f1a/258421/800x800/9e7ea0cfe489dacf3a7130670e8d70c4.jpg" TargetMode="External"/><Relationship Id="rId10" Type="http://schemas.openxmlformats.org/officeDocument/2006/relationships/hyperlink" Target="http://beachesconservatory.com/yahoo_site_admin/assets/images/frontpage.32884319.JPG" TargetMode="External"/><Relationship Id="rId4" Type="http://schemas.openxmlformats.org/officeDocument/2006/relationships/hyperlink" Target="http://111frspb.caduk.ru/images/p2_img_0823.jpg" TargetMode="External"/><Relationship Id="rId9" Type="http://schemas.openxmlformats.org/officeDocument/2006/relationships/hyperlink" Target="http://www.poolandspa.com/images/NT192%20Swim%20Tee%20Trainer.jpg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galowcountry.org.au/images/karaoke.jpg" TargetMode="External"/><Relationship Id="rId3" Type="http://schemas.openxmlformats.org/officeDocument/2006/relationships/hyperlink" Target="http://stat17.privet.ru/lr/0a0d16e137607a69e9156f6dabcf2254" TargetMode="External"/><Relationship Id="rId7" Type="http://schemas.openxmlformats.org/officeDocument/2006/relationships/hyperlink" Target="http://imghw.s3.amazonaws.com/girl_on_tree_1.jpg" TargetMode="External"/><Relationship Id="rId2" Type="http://schemas.openxmlformats.org/officeDocument/2006/relationships/hyperlink" Target="http://www.dance-league.com/sites/default/files/161/image/IMG_782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esign-warez.ru/uploads/posts/2011-05/1304501435_voditel.jpg" TargetMode="External"/><Relationship Id="rId11" Type="http://schemas.openxmlformats.org/officeDocument/2006/relationships/hyperlink" Target="http://n1media1.images1.pepstep.com/29182/111761122748a30f44810cf.jpg" TargetMode="External"/><Relationship Id="rId5" Type="http://schemas.openxmlformats.org/officeDocument/2006/relationships/hyperlink" Target="http://pianino77.narod.ru/images/boy_and_girl_play_piano.jpg" TargetMode="External"/><Relationship Id="rId10" Type="http://schemas.openxmlformats.org/officeDocument/2006/relationships/hyperlink" Target="http://www.ci.sausalito.ca.us/Modules/ShowImage.aspx?imageid=947" TargetMode="External"/><Relationship Id="rId4" Type="http://schemas.openxmlformats.org/officeDocument/2006/relationships/hyperlink" Target="http://www.kolcraft.com/blog/wp-content/uploads/boy-running.jpg" TargetMode="External"/><Relationship Id="rId9" Type="http://schemas.openxmlformats.org/officeDocument/2006/relationships/hyperlink" Target="http://images.asadart.com/sources/com/halloweenexpress/images/imagecache/561-768-DG11455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980728"/>
            <a:ext cx="6172200" cy="1894362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/>
              <a:t>WE ARE HAVING A GREAT TIME!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3429000"/>
            <a:ext cx="4966320" cy="2945922"/>
          </a:xfrm>
        </p:spPr>
        <p:txBody>
          <a:bodyPr/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</a:t>
            </a:r>
          </a:p>
          <a:p>
            <a:r>
              <a:rPr lang="ru-RU" dirty="0" smtClean="0"/>
              <a:t>Углубленным изучением</a:t>
            </a:r>
          </a:p>
          <a:p>
            <a:r>
              <a:rPr lang="ru-RU" dirty="0" smtClean="0"/>
              <a:t>Отдельных предметов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996952"/>
            <a:ext cx="2760719" cy="1797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509120"/>
            <a:ext cx="1985392" cy="185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68760"/>
            <a:ext cx="2160240" cy="1663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READ AND MATCH.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PAINT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DRIVE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MAKE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WATCH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550224" cy="470912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 CAR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 PICTURE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TV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 SANDCASTLE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READ AND MATCH.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PAINT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DRIVE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MAKE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WATCH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4550224" cy="470912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 CAR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 PICTURE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TV</a:t>
            </a:r>
          </a:p>
          <a:p>
            <a:endParaRPr lang="en-US" sz="3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A SANDCASTLE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555776" y="1988840"/>
            <a:ext cx="1656184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627784" y="2060848"/>
            <a:ext cx="1584176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483768" y="4437112"/>
            <a:ext cx="1800200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2843808" y="4509120"/>
            <a:ext cx="136815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LOOK AT THE PICTURES . WHAT ARE THEY DOING?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7"/>
            <a:ext cx="1872208" cy="280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00808"/>
            <a:ext cx="2880320" cy="191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700808"/>
            <a:ext cx="187314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876676"/>
            <a:ext cx="2016224" cy="272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4725144"/>
            <a:ext cx="270300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4725144"/>
            <a:ext cx="2664296" cy="1884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980728"/>
            <a:ext cx="8352928" cy="6264696"/>
          </a:xfrm>
        </p:spPr>
        <p:txBody>
          <a:bodyPr/>
          <a:lstStyle/>
          <a:p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They are dancing.</a:t>
            </a:r>
          </a:p>
          <a:p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She is singing.</a:t>
            </a:r>
          </a:p>
          <a:p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He is running.</a:t>
            </a:r>
          </a:p>
          <a:p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She is climbing a tree.</a:t>
            </a:r>
          </a:p>
          <a:p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They are playing the piano.</a:t>
            </a:r>
          </a:p>
          <a:p>
            <a:r>
              <a:rPr lang="en-US" sz="4800" dirty="0" smtClean="0">
                <a:solidFill>
                  <a:schemeClr val="accent1">
                    <a:lumMod val="50000"/>
                  </a:schemeClr>
                </a:solidFill>
              </a:rPr>
              <a:t>He is driving a car.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http://holiday-hotel.ru/files/44_20_10_10_11.jpg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http://wedding.ua/images_user/evo_club.jpg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http://111frspb.caduk.ru/images/p2_img_0823.jpg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content.onliner.by/forum/2a8/f1a/258421/800x800/9e7ea0cfe489dacf3a7130670e8d70c4.jpg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www.0lik.ru/uploads/posts/thumbs/1191231478_0lik.ru_5303_juicedrop.jpg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900igr.net/data/chtenie/CHto-nravitsja-detjam.files/0009-008-Begat.jpg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www.visualphotos.com/photo/2x4266816/girl_climbing_a_tree_fan2046791.jpg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</a:t>
            </a:r>
            <a:r>
              <a:rPr lang="en-US" dirty="0" smtClean="0">
                <a:hlinkClick r:id="rId9"/>
              </a:rPr>
              <a:t>www.poolandspa.com/images/NT192%20Swim%20Tee%20Trainer.jpg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</a:t>
            </a:r>
            <a:r>
              <a:rPr lang="en-US" dirty="0" smtClean="0">
                <a:hlinkClick r:id="rId10"/>
              </a:rPr>
              <a:t>beachesconservatory.com/yahoo_site_admin/assets/images/frontpage.32884319.JPG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404664"/>
            <a:ext cx="7457256" cy="606928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www.dance-league.com/sites/default/files/161/image/IMG_7824.JPG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stat17.privet.ru/lr/0a0d16e137607a69e9156f6dabcf2254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www.kolcraft.com/blog/wp-content/uploads/boy-running.jpg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pianino77.narod.ru/images/boy_and_girl_play_piano.jpg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www.design-warez.ru/uploads/posts/2011-05/1304501435_voditel.jpg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imghw.s3.amazonaws.com/girl_on_tree_1.jpg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http://www.brigalowcountry.org.au/images/karaoke.jpg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http://images.asadart.com/sources/com/halloweenexpress/images/imagecache/561-768-DG11455.jpg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http://www.ci.sausalito.ca.us/Modules/ShowImage.aspx?imageid=947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http://n1media1.images1.pepstep.com/29182/111761122748a30f44810cf.jpg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PHRASES: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play a game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играть в игру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drive a car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– водить машину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make a sandcastle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– строить замок из песка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watch TV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– смотреть телевизор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paint a picture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–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рисовать картину</a:t>
            </a: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run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- бегать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climb a tree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– залазить на дерево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swim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- плавать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play the piano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– играть на пианино</a:t>
            </a: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sing </a:t>
            </a:r>
            <a:r>
              <a:rPr lang="en-US" sz="2800" dirty="0" smtClean="0">
                <a:solidFill>
                  <a:schemeClr val="tx1">
                    <a:lumMod val="50000"/>
                  </a:schemeClr>
                </a:solidFill>
              </a:rPr>
              <a:t>-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петь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</a:rPr>
              <a:t>To dance</a:t>
            </a:r>
            <a:r>
              <a:rPr lang="ru-RU" sz="28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50000"/>
                  </a:schemeClr>
                </a:solidFill>
              </a:rPr>
              <a:t>- танцевать</a:t>
            </a:r>
            <a:endParaRPr lang="en-US" sz="2800" dirty="0" smtClean="0">
              <a:solidFill>
                <a:schemeClr val="tx1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READ AND MATCH: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3898776" cy="4845152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play a game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drive a car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make a sandcastle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watch TV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paint a picture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708920"/>
            <a:ext cx="2153816" cy="1615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00808"/>
            <a:ext cx="2232248" cy="1673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76672"/>
            <a:ext cx="2304256" cy="1724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77072"/>
            <a:ext cx="2232248" cy="1676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797152"/>
            <a:ext cx="2236273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READ AND MATCH: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28800"/>
            <a:ext cx="3898776" cy="4845152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play a game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drive a car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make a sandcastle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watch TV</a:t>
            </a:r>
            <a:r>
              <a:rPr lang="ru-RU" sz="32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paint a picture</a:t>
            </a:r>
            <a:endParaRPr lang="ru-RU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708920"/>
            <a:ext cx="2153816" cy="1615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700808"/>
            <a:ext cx="2232248" cy="1673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76672"/>
            <a:ext cx="2304256" cy="1724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077072"/>
            <a:ext cx="2232248" cy="1676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4797152"/>
            <a:ext cx="2236273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0" name="Прямая со стрелкой 9"/>
          <p:cNvCxnSpPr/>
          <p:nvPr/>
        </p:nvCxnSpPr>
        <p:spPr>
          <a:xfrm>
            <a:off x="3995936" y="2060848"/>
            <a:ext cx="2016224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707904" y="2564904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131840" y="1196752"/>
            <a:ext cx="2520280" cy="2376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3419872" y="4149080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411760" y="4365104"/>
            <a:ext cx="266429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READ AND MATCH: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run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climb a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tree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swim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play the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piano</a:t>
            </a:r>
            <a:endParaRPr lang="ru-RU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sing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dance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6"/>
            <a:ext cx="1524155" cy="2301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340768"/>
            <a:ext cx="2303537" cy="1601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780928"/>
            <a:ext cx="2088232" cy="1853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5085184"/>
            <a:ext cx="2373298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437112"/>
            <a:ext cx="1584176" cy="21687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3212976"/>
            <a:ext cx="1584176" cy="2378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READ AND MATCH: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run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climb a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tree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swim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play the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piano</a:t>
            </a:r>
            <a:endParaRPr lang="ru-RU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sing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To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dance</a:t>
            </a:r>
            <a:endParaRPr lang="en-US" sz="3200" dirty="0" smtClean="0">
              <a:solidFill>
                <a:schemeClr val="tx1">
                  <a:lumMod val="50000"/>
                </a:schemeClr>
              </a:solidFill>
            </a:endParaRPr>
          </a:p>
          <a:p>
            <a:endParaRPr lang="ru-RU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6"/>
            <a:ext cx="1524155" cy="2301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340768"/>
            <a:ext cx="2303537" cy="16018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780928"/>
            <a:ext cx="2088232" cy="1853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5085184"/>
            <a:ext cx="2373298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437112"/>
            <a:ext cx="1584176" cy="21687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3212976"/>
            <a:ext cx="1584176" cy="23786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2339752" y="1628800"/>
            <a:ext cx="2448272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995936" y="2420888"/>
            <a:ext cx="2448272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27784" y="3068960"/>
            <a:ext cx="187220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139952" y="3789040"/>
            <a:ext cx="144016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411760" y="4293096"/>
            <a:ext cx="273630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2771800" y="3789040"/>
            <a:ext cx="4392488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PRESENT CONTINUOUS – </a:t>
            </a:r>
            <a:r>
              <a:rPr lang="ru-RU" dirty="0" smtClean="0"/>
              <a:t>НАСТОЯЩЕЕ ПРОДОЛЖЕННОЕ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Образуется при помощи </a:t>
            </a:r>
            <a:r>
              <a:rPr lang="ru-RU" sz="3600" dirty="0" smtClean="0"/>
              <a:t>вспомогательного глагола </a:t>
            </a:r>
            <a:r>
              <a:rPr lang="en-US" sz="3600" b="1" dirty="0" smtClean="0">
                <a:solidFill>
                  <a:schemeClr val="bg1">
                    <a:lumMod val="25000"/>
                  </a:schemeClr>
                </a:solidFill>
              </a:rPr>
              <a:t>to be</a:t>
            </a:r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</a:rPr>
              <a:t> (</a:t>
            </a:r>
            <a:r>
              <a:rPr lang="en-US" sz="3600" b="1" dirty="0" smtClean="0">
                <a:solidFill>
                  <a:schemeClr val="bg1">
                    <a:lumMod val="25000"/>
                  </a:schemeClr>
                </a:solidFill>
              </a:rPr>
              <a:t>am, is, are)</a:t>
            </a:r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ru-RU" sz="3600" dirty="0" smtClean="0"/>
              <a:t>и смыслового глагола с окончанием </a:t>
            </a:r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</a:rPr>
              <a:t>–</a:t>
            </a:r>
            <a:r>
              <a:rPr lang="en-US" sz="3600" b="1" dirty="0" err="1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I                         </a:t>
            </a:r>
            <a:r>
              <a:rPr lang="en-US" sz="3600" dirty="0" smtClean="0">
                <a:solidFill>
                  <a:schemeClr val="bg1">
                    <a:lumMod val="25000"/>
                  </a:schemeClr>
                </a:solidFill>
              </a:rPr>
              <a:t>am</a:t>
            </a:r>
            <a:r>
              <a:rPr lang="en-US" sz="3600" dirty="0" smtClean="0"/>
              <a:t> </a:t>
            </a:r>
          </a:p>
          <a:p>
            <a:r>
              <a:rPr lang="en-US" sz="3600" dirty="0" smtClean="0"/>
              <a:t>He, she, it          </a:t>
            </a:r>
            <a:r>
              <a:rPr lang="en-US" sz="3600" dirty="0" smtClean="0">
                <a:solidFill>
                  <a:schemeClr val="bg1">
                    <a:lumMod val="25000"/>
                  </a:schemeClr>
                </a:solidFill>
              </a:rPr>
              <a:t>is       </a:t>
            </a:r>
            <a:r>
              <a:rPr lang="en-US" sz="3600" b="1" dirty="0" err="1" smtClean="0">
                <a:solidFill>
                  <a:schemeClr val="bg1">
                    <a:lumMod val="25000"/>
                  </a:schemeClr>
                </a:solidFill>
              </a:rPr>
              <a:t>V</a:t>
            </a:r>
            <a:r>
              <a:rPr lang="en-US" sz="3600" dirty="0" err="1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3600" dirty="0" smtClean="0">
                <a:solidFill>
                  <a:schemeClr val="bg1">
                    <a:lumMod val="25000"/>
                  </a:schemeClr>
                </a:solidFill>
              </a:rPr>
              <a:t>.</a:t>
            </a:r>
          </a:p>
          <a:p>
            <a:r>
              <a:rPr lang="en-US" sz="3600" dirty="0" smtClean="0"/>
              <a:t>You, we, they    </a:t>
            </a:r>
            <a:r>
              <a:rPr lang="en-US" sz="3600" dirty="0" smtClean="0">
                <a:solidFill>
                  <a:schemeClr val="bg1">
                    <a:lumMod val="25000"/>
                  </a:schemeClr>
                </a:solidFill>
              </a:rPr>
              <a:t>are</a:t>
            </a:r>
            <a:endParaRPr lang="ru-RU" sz="3600" dirty="0" err="1" smtClean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932040" y="4077072"/>
            <a:ext cx="432048" cy="158417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 DOING?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400" u="sng" dirty="0" smtClean="0"/>
              <a:t>I’</a:t>
            </a:r>
            <a:r>
              <a:rPr lang="en-US" sz="4400" u="sng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u="sng" dirty="0" smtClean="0"/>
              <a:t> mak</a:t>
            </a:r>
            <a:r>
              <a:rPr lang="en-US" sz="4400" u="sng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u="sng" dirty="0" smtClean="0"/>
              <a:t> </a:t>
            </a:r>
            <a:r>
              <a:rPr lang="en-US" sz="4400" dirty="0" smtClean="0"/>
              <a:t>a sandcastle.</a:t>
            </a:r>
          </a:p>
          <a:p>
            <a:r>
              <a:rPr lang="en-US" sz="4400" dirty="0" smtClean="0"/>
              <a:t>Paint/a picture</a:t>
            </a:r>
          </a:p>
          <a:p>
            <a:r>
              <a:rPr lang="en-US" sz="4400" dirty="0" smtClean="0"/>
              <a:t>Play/a game</a:t>
            </a:r>
          </a:p>
          <a:p>
            <a:r>
              <a:rPr lang="en-US" sz="4400" dirty="0" smtClean="0"/>
              <a:t>Drive/a car</a:t>
            </a:r>
          </a:p>
          <a:p>
            <a:r>
              <a:rPr lang="en-US" sz="4400" dirty="0" smtClean="0"/>
              <a:t>Watch/TV</a:t>
            </a:r>
          </a:p>
          <a:p>
            <a:r>
              <a:rPr lang="en-US" sz="4400" dirty="0" smtClean="0"/>
              <a:t>Run</a:t>
            </a:r>
          </a:p>
          <a:p>
            <a:r>
              <a:rPr lang="en-US" sz="4400" dirty="0" smtClean="0"/>
              <a:t>Climb/a tree</a:t>
            </a:r>
          </a:p>
          <a:p>
            <a:endParaRPr lang="ru-RU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YOU DOING?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I’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dirty="0" smtClean="0"/>
              <a:t> paint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dirty="0" smtClean="0"/>
              <a:t> a picture.</a:t>
            </a:r>
          </a:p>
          <a:p>
            <a:r>
              <a:rPr lang="en-US" sz="4400" dirty="0" smtClean="0"/>
              <a:t>I’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dirty="0" smtClean="0"/>
              <a:t> play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dirty="0" smtClean="0"/>
              <a:t> a game.</a:t>
            </a:r>
          </a:p>
          <a:p>
            <a:r>
              <a:rPr lang="en-US" sz="4400" dirty="0" smtClean="0"/>
              <a:t>I’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dirty="0" smtClean="0"/>
              <a:t> driv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dirty="0" smtClean="0"/>
              <a:t> a car.</a:t>
            </a:r>
          </a:p>
          <a:p>
            <a:r>
              <a:rPr lang="en-US" sz="4400" dirty="0" smtClean="0"/>
              <a:t>I’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dirty="0" smtClean="0"/>
              <a:t> watch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dirty="0" smtClean="0"/>
              <a:t> TV.</a:t>
            </a:r>
          </a:p>
          <a:p>
            <a:r>
              <a:rPr lang="en-US" sz="4400" dirty="0" smtClean="0"/>
              <a:t>I’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dirty="0" smtClean="0"/>
              <a:t> runn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dirty="0" smtClean="0"/>
              <a:t>.</a:t>
            </a:r>
          </a:p>
          <a:p>
            <a:r>
              <a:rPr lang="en-US" sz="4400" dirty="0" smtClean="0"/>
              <a:t>I’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m</a:t>
            </a:r>
            <a:r>
              <a:rPr lang="en-US" sz="4400" dirty="0" smtClean="0"/>
              <a:t> climb</a:t>
            </a:r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</a:rPr>
              <a:t>ing</a:t>
            </a:r>
            <a:r>
              <a:rPr lang="en-US" sz="4400" dirty="0" smtClean="0"/>
              <a:t> a tree.</a:t>
            </a:r>
          </a:p>
          <a:p>
            <a:endParaRPr lang="ru-RU" sz="4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9">
      <a:dk1>
        <a:srgbClr val="FFCCFF"/>
      </a:dk1>
      <a:lt1>
        <a:srgbClr val="FF99CC"/>
      </a:lt1>
      <a:dk2>
        <a:srgbClr val="710F65"/>
      </a:dk2>
      <a:lt2>
        <a:srgbClr val="CF1B79"/>
      </a:lt2>
      <a:accent1>
        <a:srgbClr val="FE9EFE"/>
      </a:accent1>
      <a:accent2>
        <a:srgbClr val="FE59FE"/>
      </a:accent2>
      <a:accent3>
        <a:srgbClr val="CC0065"/>
      </a:accent3>
      <a:accent4>
        <a:srgbClr val="E500E5"/>
      </a:accent4>
      <a:accent5>
        <a:srgbClr val="660032"/>
      </a:accent5>
      <a:accent6>
        <a:srgbClr val="E434CE"/>
      </a:accent6>
      <a:hlink>
        <a:srgbClr val="720072"/>
      </a:hlink>
      <a:folHlink>
        <a:srgbClr val="2D002D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82</TotalTime>
  <Words>408</Words>
  <Application>Microsoft Office PowerPoint</Application>
  <PresentationFormat>Экран (4:3)</PresentationFormat>
  <Paragraphs>138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WE ARE HAVING A GREAT TIME!</vt:lpstr>
      <vt:lpstr>NEW PHRASES:</vt:lpstr>
      <vt:lpstr>READ AND MATCH:</vt:lpstr>
      <vt:lpstr>READ AND MATCH:</vt:lpstr>
      <vt:lpstr>READ AND MATCH:</vt:lpstr>
      <vt:lpstr>READ AND MATCH:</vt:lpstr>
      <vt:lpstr>PRESENT CONTINUOUS – НАСТОЯЩЕЕ ПРОДОЛЖЕННОЕ ВРЕМЯ</vt:lpstr>
      <vt:lpstr>WHAT ARE YOU DOING?</vt:lpstr>
      <vt:lpstr>WHAT ARE YOU DOING?</vt:lpstr>
      <vt:lpstr>READ AND MATCH.</vt:lpstr>
      <vt:lpstr>READ AND MATCH.</vt:lpstr>
      <vt:lpstr>LOOK AT THE PICTURES . WHAT ARE THEY DOING?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ARE HAVING A GREAT TIME!</dc:title>
  <dc:creator>Аня</dc:creator>
  <cp:lastModifiedBy>Аня</cp:lastModifiedBy>
  <cp:revision>11</cp:revision>
  <dcterms:created xsi:type="dcterms:W3CDTF">2011-12-18T18:43:07Z</dcterms:created>
  <dcterms:modified xsi:type="dcterms:W3CDTF">2011-12-19T18:50:35Z</dcterms:modified>
</cp:coreProperties>
</file>