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62" r:id="rId22"/>
    <p:sldId id="258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66522-C036-4FC6-A6DA-73876DC34A56}" type="datetimeFigureOut">
              <a:rPr lang="ru-RU" smtClean="0"/>
              <a:t>14.12.2011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DDAA5-D98B-486E-BC15-2BA6B4423A0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66522-C036-4FC6-A6DA-73876DC34A56}" type="datetimeFigureOut">
              <a:rPr lang="ru-RU" smtClean="0"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DDAA5-D98B-486E-BC15-2BA6B4423A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66522-C036-4FC6-A6DA-73876DC34A56}" type="datetimeFigureOut">
              <a:rPr lang="ru-RU" smtClean="0"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DDAA5-D98B-486E-BC15-2BA6B4423A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66522-C036-4FC6-A6DA-73876DC34A56}" type="datetimeFigureOut">
              <a:rPr lang="ru-RU" smtClean="0"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DDAA5-D98B-486E-BC15-2BA6B4423A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66522-C036-4FC6-A6DA-73876DC34A56}" type="datetimeFigureOut">
              <a:rPr lang="ru-RU" smtClean="0"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DDAA5-D98B-486E-BC15-2BA6B4423A0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66522-C036-4FC6-A6DA-73876DC34A56}" type="datetimeFigureOut">
              <a:rPr lang="ru-RU" smtClean="0"/>
              <a:t>14.12.2011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DDAA5-D98B-486E-BC15-2BA6B4423A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66522-C036-4FC6-A6DA-73876DC34A56}" type="datetimeFigureOut">
              <a:rPr lang="ru-RU" smtClean="0"/>
              <a:t>14.12.2011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DDAA5-D98B-486E-BC15-2BA6B4423A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66522-C036-4FC6-A6DA-73876DC34A56}" type="datetimeFigureOut">
              <a:rPr lang="ru-RU" smtClean="0"/>
              <a:t>14.12.2011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DDAA5-D98B-486E-BC15-2BA6B4423A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66522-C036-4FC6-A6DA-73876DC34A56}" type="datetimeFigureOut">
              <a:rPr lang="ru-RU" smtClean="0"/>
              <a:t>14.12.2011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DDAA5-D98B-486E-BC15-2BA6B4423A0B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66522-C036-4FC6-A6DA-73876DC34A56}" type="datetimeFigureOut">
              <a:rPr lang="ru-RU" smtClean="0"/>
              <a:t>14.12.2011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DDAA5-D98B-486E-BC15-2BA6B4423A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66522-C036-4FC6-A6DA-73876DC34A56}" type="datetimeFigureOut">
              <a:rPr lang="ru-RU" smtClean="0"/>
              <a:t>14.12.2011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DDAA5-D98B-486E-BC15-2BA6B4423A0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EF66522-C036-4FC6-A6DA-73876DC34A56}" type="datetimeFigureOut">
              <a:rPr lang="ru-RU" smtClean="0"/>
              <a:t>14.12.2011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2ADDAA5-D98B-486E-BC15-2BA6B4423A0B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im7-tub-ru.yandex.net/i?id=537440912-04-72" TargetMode="External"/><Relationship Id="rId3" Type="http://schemas.openxmlformats.org/officeDocument/2006/relationships/hyperlink" Target="http://centersphere.ru/userfiles/Image/CO.jpg" TargetMode="External"/><Relationship Id="rId7" Type="http://schemas.openxmlformats.org/officeDocument/2006/relationships/hyperlink" Target="http://i.milliyet.com.tr/GaleriHaber/2009/01/26/fft20_mf170503.Jpeg" TargetMode="External"/><Relationship Id="rId2" Type="http://schemas.openxmlformats.org/officeDocument/2006/relationships/hyperlink" Target="http://us.123rf.com/400wm/400/400/anyka/anyka0812/anyka081200048/3940250-young-housewife-preparing-dinner-out-of-a-can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glishtown-anapa.ru/images/trueimg/originals/13/DA93D4652FAE-13.jpg" TargetMode="External"/><Relationship Id="rId5" Type="http://schemas.openxmlformats.org/officeDocument/2006/relationships/hyperlink" Target="http://i.allday.ru/uploads/posts/2009-06/1245271446_shopping-8.jpg" TargetMode="External"/><Relationship Id="rId4" Type="http://schemas.openxmlformats.org/officeDocument/2006/relationships/hyperlink" Target="http://clip.dn.ua/clip-crop/3/377246/s1_377246_2.jpg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umentoday.ru/wp-content/uploads/2011/06/101-15-3.jpg" TargetMode="External"/><Relationship Id="rId13" Type="http://schemas.openxmlformats.org/officeDocument/2006/relationships/hyperlink" Target="http://stat18.privet.ru/lr/0a3296f1033dcfd2d417e3e91dfa9388" TargetMode="External"/><Relationship Id="rId3" Type="http://schemas.openxmlformats.org/officeDocument/2006/relationships/hyperlink" Target="http://im2-tub-ru.yandex.net/i?id=33774865-22-72" TargetMode="External"/><Relationship Id="rId7" Type="http://schemas.openxmlformats.org/officeDocument/2006/relationships/hyperlink" Target="http://www.potrebitel.by/images/custom/entreprisethinkpanama.jpg" TargetMode="External"/><Relationship Id="rId12" Type="http://schemas.openxmlformats.org/officeDocument/2006/relationships/hyperlink" Target="http://argentinasteak.ru/media/pic/p500/8/2jpg.jpg" TargetMode="External"/><Relationship Id="rId2" Type="http://schemas.openxmlformats.org/officeDocument/2006/relationships/hyperlink" Target="http://www.zentr-radost.ru/assets/images/semei_tra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acko.biz/images/2011-04-13/hvalit_no_skolko_1.jpg" TargetMode="External"/><Relationship Id="rId11" Type="http://schemas.openxmlformats.org/officeDocument/2006/relationships/hyperlink" Target="http://www.sun-hands.ru/fdeti80.jpg" TargetMode="External"/><Relationship Id="rId5" Type="http://schemas.openxmlformats.org/officeDocument/2006/relationships/hyperlink" Target="http://www.telesem.ru/images/stories/662/kop_.jpg" TargetMode="External"/><Relationship Id="rId10" Type="http://schemas.openxmlformats.org/officeDocument/2006/relationships/hyperlink" Target="http://www.povarenok.ru/images/users/17_04_09/142185.jpg" TargetMode="External"/><Relationship Id="rId4" Type="http://schemas.openxmlformats.org/officeDocument/2006/relationships/hyperlink" Target="http://party.obozrevatel.ua/photos/news/80_big.jpg" TargetMode="External"/><Relationship Id="rId9" Type="http://schemas.openxmlformats.org/officeDocument/2006/relationships/hyperlink" Target="http://img1.liveinternet.ru/images/attach/c/2/68/81/68081703_bezopasnoemytjoposudy.jp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052736"/>
            <a:ext cx="7406640" cy="147218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СЛОВОСОЧЕТАНИЯ С ГЛАГОЛАМИ </a:t>
            </a:r>
            <a:r>
              <a:rPr lang="en-US" sz="40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TO MAKE </a:t>
            </a:r>
            <a:r>
              <a:rPr lang="ru-RU" sz="4000" dirty="0" smtClean="0">
                <a:latin typeface="Comic Sans MS" pitchFamily="66" charset="0"/>
              </a:rPr>
              <a:t>И</a:t>
            </a:r>
            <a:r>
              <a:rPr lang="en-US" sz="4000" dirty="0" smtClean="0">
                <a:latin typeface="Comic Sans MS" pitchFamily="66" charset="0"/>
              </a:rPr>
              <a:t> </a:t>
            </a:r>
            <a:r>
              <a:rPr lang="en-US" sz="40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TO DO</a:t>
            </a:r>
            <a:endParaRPr lang="ru-RU" sz="4000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068960"/>
            <a:ext cx="7406640" cy="319276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 с </a:t>
            </a:r>
          </a:p>
          <a:p>
            <a:r>
              <a:rPr lang="ru-RU" dirty="0" smtClean="0"/>
              <a:t>Углубленным изучением </a:t>
            </a:r>
          </a:p>
          <a:p>
            <a:r>
              <a:rPr lang="ru-RU" dirty="0" smtClean="0"/>
              <a:t>Отдельных предметов</a:t>
            </a:r>
          </a:p>
          <a:p>
            <a:r>
              <a:rPr lang="ru-RU" dirty="0" smtClean="0"/>
              <a:t>Город Соленчногорск-7</a:t>
            </a:r>
          </a:p>
          <a:p>
            <a:r>
              <a:rPr lang="ru-RU" dirty="0" smtClean="0"/>
              <a:t>Московская область</a:t>
            </a:r>
            <a:endParaRPr lang="ru-RU" dirty="0"/>
          </a:p>
        </p:txBody>
      </p:sp>
      <p:pic>
        <p:nvPicPr>
          <p:cNvPr id="4" name="Рисунок 3" descr="1421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2492896"/>
            <a:ext cx="2965159" cy="1668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3501008"/>
            <a:ext cx="1816911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DA93D4652FAE-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4725144"/>
            <a:ext cx="2664296" cy="1775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980728"/>
            <a:ext cx="3528392" cy="208823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4400" u="sng" dirty="0" smtClean="0"/>
              <a:t>To do </a:t>
            </a:r>
            <a:r>
              <a:rPr lang="en-US" sz="4400" dirty="0" smtClean="0"/>
              <a:t>your homework</a:t>
            </a:r>
            <a:endParaRPr lang="ru-RU" sz="4400" dirty="0"/>
          </a:p>
        </p:txBody>
      </p:sp>
      <p:pic>
        <p:nvPicPr>
          <p:cNvPr id="5" name="Рисунок 4" descr="CO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1411" b="1141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653136"/>
            <a:ext cx="4453880" cy="122413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Делать домашнюю работу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908720"/>
            <a:ext cx="3482032" cy="201622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4400" u="sng" dirty="0" smtClean="0"/>
              <a:t>To do </a:t>
            </a:r>
            <a:r>
              <a:rPr lang="en-US" sz="4400" dirty="0" smtClean="0"/>
              <a:t>the gardening</a:t>
            </a:r>
            <a:endParaRPr lang="ru-RU" sz="4400" dirty="0"/>
          </a:p>
        </p:txBody>
      </p:sp>
      <p:pic>
        <p:nvPicPr>
          <p:cNvPr id="5" name="Рисунок 4" descr="DA93D4652FAE-1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8111" r="811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Заниматься садоводством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1066800"/>
            <a:ext cx="3312368" cy="200216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4400" u="sng" dirty="0" smtClean="0"/>
              <a:t>To do </a:t>
            </a:r>
            <a:r>
              <a:rPr lang="en-US" sz="4400" dirty="0" smtClean="0"/>
              <a:t>the dusting</a:t>
            </a:r>
            <a:endParaRPr lang="ru-RU" sz="4400" dirty="0"/>
          </a:p>
        </p:txBody>
      </p:sp>
      <p:pic>
        <p:nvPicPr>
          <p:cNvPr id="5" name="Рисунок 4" descr="fft20_mf170503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7875" r="7875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Вытирать пыль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1066800"/>
            <a:ext cx="3456384" cy="207416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4400" u="sng" dirty="0" smtClean="0"/>
              <a:t>To do </a:t>
            </a:r>
            <a:r>
              <a:rPr lang="en-US" sz="4400" dirty="0" smtClean="0"/>
              <a:t>the shopping-up</a:t>
            </a:r>
            <a:endParaRPr lang="ru-RU" sz="4400" dirty="0"/>
          </a:p>
        </p:txBody>
      </p:sp>
      <p:pic>
        <p:nvPicPr>
          <p:cNvPr id="5" name="Рисунок 4" descr="lady.gazeta.kz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0237" b="10237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Мыть посуду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30040" cy="164219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 CONTINUOUS TENSE –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Настоящее Продолженное Время</a:t>
            </a:r>
            <a:endParaRPr lang="ru-RU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43606" y="1988840"/>
          <a:ext cx="7920884" cy="3698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10"/>
                <a:gridCol w="2088232"/>
                <a:gridCol w="1980221"/>
                <a:gridCol w="1980221"/>
              </a:tblGrid>
              <a:tr h="864096">
                <a:tc>
                  <a:txBody>
                    <a:bodyPr/>
                    <a:lstStyle/>
                    <a:p>
                      <a:r>
                        <a:rPr lang="ru-RU" dirty="0" smtClean="0"/>
                        <a:t>УТВЕРДИТЕЛЬ-НАЯ ФОРМА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ОТРИЦАТЕЛЬ-</a:t>
                      </a:r>
                    </a:p>
                    <a:p>
                      <a:r>
                        <a:rPr lang="ru-RU" dirty="0" smtClean="0"/>
                        <a:t>НАЯ ФОРМА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ВОПРОСИТЕЛЬ-</a:t>
                      </a:r>
                    </a:p>
                    <a:p>
                      <a:r>
                        <a:rPr lang="ru-RU" dirty="0" smtClean="0"/>
                        <a:t>НАЯ ФОРМА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КРАТКИЕ ОТВЕТЫ</a:t>
                      </a:r>
                      <a:endParaRPr lang="ru-RU" dirty="0"/>
                    </a:p>
                  </a:txBody>
                  <a:tcPr/>
                </a:tc>
              </a:tr>
              <a:tr h="1611314">
                <a:tc>
                  <a:txBody>
                    <a:bodyPr/>
                    <a:lstStyle/>
                    <a:p>
                      <a:r>
                        <a:rPr lang="en-US" dirty="0" smtClean="0"/>
                        <a:t>I’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m</a:t>
                      </a:r>
                    </a:p>
                    <a:p>
                      <a:r>
                        <a:rPr lang="en-US" dirty="0" smtClean="0"/>
                        <a:t>You’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re</a:t>
                      </a:r>
                    </a:p>
                    <a:p>
                      <a:r>
                        <a:rPr lang="en-US" dirty="0" smtClean="0"/>
                        <a:t>He’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s</a:t>
                      </a:r>
                    </a:p>
                    <a:p>
                      <a:r>
                        <a:rPr lang="en-US" dirty="0" smtClean="0"/>
                        <a:t>She’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s </a:t>
                      </a:r>
                      <a:r>
                        <a:rPr lang="en-US" dirty="0" smtClean="0"/>
                        <a:t>  </a:t>
                      </a:r>
                    </a:p>
                    <a:p>
                      <a:r>
                        <a:rPr lang="en-US" dirty="0" smtClean="0"/>
                        <a:t>It’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s </a:t>
                      </a:r>
                      <a:r>
                        <a:rPr lang="en-US" dirty="0" smtClean="0"/>
                        <a:t>           play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ing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smtClean="0"/>
                        <a:t>We’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re</a:t>
                      </a:r>
                    </a:p>
                    <a:p>
                      <a:r>
                        <a:rPr lang="en-US" dirty="0" smtClean="0"/>
                        <a:t>You’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re</a:t>
                      </a:r>
                    </a:p>
                    <a:p>
                      <a:r>
                        <a:rPr lang="en-US" dirty="0" smtClean="0"/>
                        <a:t>They’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re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I’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m not </a:t>
                      </a:r>
                      <a:r>
                        <a:rPr lang="en-US" dirty="0" smtClean="0"/>
                        <a:t>play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ing</a:t>
                      </a:r>
                    </a:p>
                    <a:p>
                      <a:r>
                        <a:rPr lang="en-US" dirty="0" smtClean="0"/>
                        <a:t>You 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aren’t</a:t>
                      </a:r>
                      <a:r>
                        <a:rPr lang="en-US" dirty="0" smtClean="0"/>
                        <a:t> play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ing</a:t>
                      </a:r>
                    </a:p>
                    <a:p>
                      <a:r>
                        <a:rPr lang="en-US" dirty="0" smtClean="0"/>
                        <a:t>He</a:t>
                      </a:r>
                    </a:p>
                    <a:p>
                      <a:r>
                        <a:rPr lang="en-US" dirty="0" smtClean="0"/>
                        <a:t>She     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isn’t </a:t>
                      </a:r>
                      <a:r>
                        <a:rPr lang="en-US" dirty="0" smtClean="0"/>
                        <a:t>play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ing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smtClean="0"/>
                        <a:t>It</a:t>
                      </a:r>
                    </a:p>
                    <a:p>
                      <a:r>
                        <a:rPr lang="en-US" dirty="0" smtClean="0"/>
                        <a:t>We</a:t>
                      </a:r>
                    </a:p>
                    <a:p>
                      <a:r>
                        <a:rPr lang="en-US" dirty="0" smtClean="0"/>
                        <a:t>You    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aren’t</a:t>
                      </a:r>
                      <a:r>
                        <a:rPr lang="en-US" dirty="0" smtClean="0"/>
                        <a:t> play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ing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smtClean="0"/>
                        <a:t>They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Am</a:t>
                      </a:r>
                      <a:r>
                        <a:rPr lang="en-US" dirty="0" smtClean="0"/>
                        <a:t>  I   play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ing</a:t>
                      </a:r>
                      <a:r>
                        <a:rPr lang="en-US" dirty="0" smtClean="0"/>
                        <a:t>?</a:t>
                      </a: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Are</a:t>
                      </a:r>
                      <a:r>
                        <a:rPr lang="en-US" dirty="0" smtClean="0"/>
                        <a:t> you play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ing</a:t>
                      </a:r>
                      <a:r>
                        <a:rPr lang="en-US" dirty="0" smtClean="0"/>
                        <a:t>?</a:t>
                      </a:r>
                    </a:p>
                    <a:p>
                      <a:r>
                        <a:rPr lang="en-US" dirty="0" smtClean="0"/>
                        <a:t>     he</a:t>
                      </a: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Is</a:t>
                      </a:r>
                      <a:r>
                        <a:rPr lang="en-US" dirty="0" smtClean="0"/>
                        <a:t>   she   play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ing</a:t>
                      </a:r>
                      <a:r>
                        <a:rPr lang="en-US" dirty="0" smtClean="0"/>
                        <a:t>?</a:t>
                      </a:r>
                    </a:p>
                    <a:p>
                      <a:r>
                        <a:rPr lang="en-US" dirty="0" smtClean="0"/>
                        <a:t>     it</a:t>
                      </a:r>
                    </a:p>
                    <a:p>
                      <a:r>
                        <a:rPr lang="en-US" dirty="0" smtClean="0"/>
                        <a:t>         we</a:t>
                      </a: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Are</a:t>
                      </a:r>
                      <a:r>
                        <a:rPr lang="en-US" dirty="0" smtClean="0"/>
                        <a:t>   you   play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ing</a:t>
                      </a:r>
                      <a:r>
                        <a:rPr lang="en-US" dirty="0" smtClean="0"/>
                        <a:t>?</a:t>
                      </a:r>
                    </a:p>
                    <a:p>
                      <a:r>
                        <a:rPr lang="en-US" dirty="0" smtClean="0"/>
                        <a:t>         they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Yes, I 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am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smtClean="0"/>
                        <a:t>Yes, you </a:t>
                      </a:r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are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smtClean="0"/>
                        <a:t>Yes,</a:t>
                      </a:r>
                      <a:r>
                        <a:rPr lang="en-US" baseline="0" dirty="0" smtClean="0"/>
                        <a:t> he/ she/ it </a:t>
                      </a:r>
                      <a:r>
                        <a:rPr lang="en-US" baseline="0" dirty="0" smtClean="0">
                          <a:solidFill>
                            <a:srgbClr val="00B050"/>
                          </a:solidFill>
                        </a:rPr>
                        <a:t>is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smtClean="0"/>
                        <a:t>Yes, we/ you/ they </a:t>
                      </a:r>
                      <a:r>
                        <a:rPr lang="en-US" baseline="0" dirty="0" smtClean="0">
                          <a:solidFill>
                            <a:srgbClr val="00B050"/>
                          </a:solidFill>
                        </a:rPr>
                        <a:t>are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smtClean="0"/>
                        <a:t>No, </a:t>
                      </a:r>
                      <a:r>
                        <a:rPr lang="en-US" baseline="0" dirty="0" smtClean="0">
                          <a:solidFill>
                            <a:srgbClr val="00B050"/>
                          </a:solidFill>
                        </a:rPr>
                        <a:t>I’m not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smtClean="0"/>
                        <a:t>No, you’</a:t>
                      </a:r>
                      <a:r>
                        <a:rPr lang="en-US" baseline="0" dirty="0" smtClean="0">
                          <a:solidFill>
                            <a:srgbClr val="00B050"/>
                          </a:solidFill>
                        </a:rPr>
                        <a:t>re not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smtClean="0"/>
                        <a:t>No, he/ she/ it </a:t>
                      </a:r>
                      <a:r>
                        <a:rPr lang="en-US" baseline="0" dirty="0" smtClean="0">
                          <a:solidFill>
                            <a:srgbClr val="00B050"/>
                          </a:solidFill>
                        </a:rPr>
                        <a:t>isn’t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smtClean="0"/>
                        <a:t>Yes, we/ you/ they </a:t>
                      </a:r>
                      <a:r>
                        <a:rPr lang="en-US" baseline="0" dirty="0" smtClean="0">
                          <a:solidFill>
                            <a:srgbClr val="00B050"/>
                          </a:solidFill>
                        </a:rPr>
                        <a:t>aren’t</a:t>
                      </a:r>
                      <a:r>
                        <a:rPr lang="en-US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авая фигурная скобка 5"/>
          <p:cNvSpPr/>
          <p:nvPr/>
        </p:nvSpPr>
        <p:spPr>
          <a:xfrm>
            <a:off x="1763688" y="2996952"/>
            <a:ext cx="432048" cy="208823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3347864" y="3501008"/>
            <a:ext cx="144016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3491880" y="4365104"/>
            <a:ext cx="72008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Левая фигурная скобка 8"/>
          <p:cNvSpPr/>
          <p:nvPr/>
        </p:nvSpPr>
        <p:spPr>
          <a:xfrm>
            <a:off x="5220072" y="3501008"/>
            <a:ext cx="144016" cy="72008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Левая фигурная скобка 9"/>
          <p:cNvSpPr/>
          <p:nvPr/>
        </p:nvSpPr>
        <p:spPr>
          <a:xfrm>
            <a:off x="5436096" y="4365104"/>
            <a:ext cx="144016" cy="64807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ая фигурная скобка 10"/>
          <p:cNvSpPr/>
          <p:nvPr/>
        </p:nvSpPr>
        <p:spPr>
          <a:xfrm>
            <a:off x="5724128" y="3501008"/>
            <a:ext cx="144016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авая фигурная скобка 11"/>
          <p:cNvSpPr/>
          <p:nvPr/>
        </p:nvSpPr>
        <p:spPr>
          <a:xfrm>
            <a:off x="6084168" y="4365104"/>
            <a:ext cx="72008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404664"/>
            <a:ext cx="7530040" cy="584373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</a:p>
          <a:p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 Continuous 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образуется при помощи вспомогательного глагола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be</a:t>
            </a: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личной форме </a:t>
            </a: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am, is, are</a:t>
            </a: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смыслового глагола с окончанием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en-US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ing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 smtClean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b="1" dirty="0" smtClean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УПОТРЕБЛЕНИЕ</a:t>
            </a:r>
          </a:p>
          <a:p>
            <a:r>
              <a:rPr lang="ru-RU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</a:t>
            </a: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Continuous</a:t>
            </a: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употребляется, 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речь идет 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действиях, происходящих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сейчас, в данный момент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WHAT ARE THE PEOPLE IN THE PICTURE DOING?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80_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700808"/>
            <a:ext cx="2622612" cy="1748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kop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1556792"/>
            <a:ext cx="1920213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valit_no_skolko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1" y="1700808"/>
            <a:ext cx="2520281" cy="1811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entreprisethinkpanam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79912" y="4221088"/>
            <a:ext cx="2454920" cy="1634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101-15-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6216" y="3789040"/>
            <a:ext cx="1944216" cy="2777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68081703_bezopasnoemytjoposudy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59632" y="3861048"/>
            <a:ext cx="2350021" cy="2118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WHAT ARE THE PEOPLE IN THE PICTURE DOING?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" name="Содержимое 10" descr="1421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87824" y="4581128"/>
            <a:ext cx="3574378" cy="2011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fdeti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1988840"/>
            <a:ext cx="2597357" cy="1997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2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1484784"/>
            <a:ext cx="2160240" cy="29837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0a3296f1033dcfd2d417e3e91dfa938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1556792"/>
            <a:ext cx="2195736" cy="3606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404664"/>
            <a:ext cx="7530040" cy="5843736"/>
          </a:xfrm>
        </p:spPr>
        <p:txBody>
          <a:bodyPr/>
          <a:lstStyle/>
          <a:p>
            <a:r>
              <a:rPr lang="en-US" dirty="0" smtClean="0"/>
              <a:t>She </a:t>
            </a:r>
            <a:r>
              <a:rPr lang="en-US" u="sng" dirty="0" smtClean="0"/>
              <a:t>is making </a:t>
            </a:r>
            <a:r>
              <a:rPr lang="en-US" dirty="0" smtClean="0"/>
              <a:t>preparations.</a:t>
            </a:r>
          </a:p>
          <a:p>
            <a:r>
              <a:rPr lang="en-US" dirty="0" smtClean="0"/>
              <a:t>She </a:t>
            </a:r>
            <a:r>
              <a:rPr lang="en-US" u="sng" dirty="0" smtClean="0"/>
              <a:t>is making </a:t>
            </a:r>
            <a:r>
              <a:rPr lang="en-US" dirty="0" smtClean="0"/>
              <a:t>tea.</a:t>
            </a:r>
          </a:p>
          <a:p>
            <a:r>
              <a:rPr lang="en-US" dirty="0" smtClean="0"/>
              <a:t>They </a:t>
            </a:r>
            <a:r>
              <a:rPr lang="en-US" u="sng" dirty="0" smtClean="0"/>
              <a:t>are doing </a:t>
            </a:r>
            <a:r>
              <a:rPr lang="en-US" dirty="0" smtClean="0"/>
              <a:t>the homework.</a:t>
            </a:r>
          </a:p>
          <a:p>
            <a:r>
              <a:rPr lang="en-US" dirty="0" smtClean="0"/>
              <a:t>They </a:t>
            </a:r>
            <a:r>
              <a:rPr lang="en-US" u="sng" dirty="0" smtClean="0"/>
              <a:t>are making </a:t>
            </a:r>
            <a:r>
              <a:rPr lang="en-US" dirty="0" smtClean="0"/>
              <a:t>washing – up.</a:t>
            </a:r>
          </a:p>
          <a:p>
            <a:r>
              <a:rPr lang="en-US" dirty="0" smtClean="0"/>
              <a:t>He  </a:t>
            </a:r>
            <a:r>
              <a:rPr lang="en-US" u="sng" dirty="0" smtClean="0"/>
              <a:t>is making </a:t>
            </a:r>
            <a:r>
              <a:rPr lang="en-US" dirty="0" smtClean="0"/>
              <a:t>a phone call.</a:t>
            </a:r>
          </a:p>
          <a:p>
            <a:r>
              <a:rPr lang="en-US" dirty="0" smtClean="0"/>
              <a:t>She </a:t>
            </a:r>
            <a:r>
              <a:rPr lang="en-US" u="sng" dirty="0" smtClean="0"/>
              <a:t>is doing </a:t>
            </a:r>
            <a:r>
              <a:rPr lang="en-US" dirty="0" smtClean="0"/>
              <a:t>the gardening.</a:t>
            </a:r>
          </a:p>
          <a:p>
            <a:r>
              <a:rPr lang="en-US" dirty="0" smtClean="0"/>
              <a:t>They </a:t>
            </a:r>
            <a:r>
              <a:rPr lang="en-US" u="sng" dirty="0" smtClean="0"/>
              <a:t>are making </a:t>
            </a:r>
            <a:r>
              <a:rPr lang="en-US" dirty="0" smtClean="0"/>
              <a:t>a special dish.</a:t>
            </a:r>
          </a:p>
          <a:p>
            <a:r>
              <a:rPr lang="en-US" dirty="0" smtClean="0"/>
              <a:t>They </a:t>
            </a:r>
            <a:r>
              <a:rPr lang="en-US" u="sng" dirty="0" smtClean="0"/>
              <a:t>are doing </a:t>
            </a:r>
            <a:r>
              <a:rPr lang="en-US" dirty="0" smtClean="0"/>
              <a:t>the shopping.</a:t>
            </a:r>
          </a:p>
          <a:p>
            <a:r>
              <a:rPr lang="en-US" dirty="0" smtClean="0"/>
              <a:t>They </a:t>
            </a:r>
            <a:r>
              <a:rPr lang="en-US" u="sng" dirty="0" smtClean="0"/>
              <a:t>are making </a:t>
            </a:r>
            <a:r>
              <a:rPr lang="en-US" dirty="0" smtClean="0"/>
              <a:t>the decorations.</a:t>
            </a:r>
          </a:p>
          <a:p>
            <a:r>
              <a:rPr lang="en-US" dirty="0" smtClean="0"/>
              <a:t>He </a:t>
            </a:r>
            <a:r>
              <a:rPr lang="en-US" u="sng" dirty="0" smtClean="0"/>
              <a:t>is making </a:t>
            </a:r>
            <a:r>
              <a:rPr lang="en-US" dirty="0" smtClean="0"/>
              <a:t>a cake.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818072" cy="170080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Complete the sentences with the correct form of the verbs </a:t>
            </a:r>
            <a:r>
              <a:rPr lang="en-US" b="1" dirty="0" smtClean="0">
                <a:solidFill>
                  <a:srgbClr val="00B0F0"/>
                </a:solidFill>
              </a:rPr>
              <a:t>MAKE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and </a:t>
            </a:r>
            <a:r>
              <a:rPr lang="en-US" b="1" dirty="0" smtClean="0">
                <a:solidFill>
                  <a:srgbClr val="00B0F0"/>
                </a:solidFill>
              </a:rPr>
              <a:t>DO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772816"/>
            <a:ext cx="7818072" cy="489654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My parents …… the shopping every Saturday.</a:t>
            </a:r>
          </a:p>
          <a:p>
            <a:r>
              <a:rPr lang="en-US" dirty="0" smtClean="0"/>
              <a:t>I have to … my bed in the mornings.</a:t>
            </a:r>
          </a:p>
          <a:p>
            <a:r>
              <a:rPr lang="en-US" dirty="0" smtClean="0"/>
              <a:t>I want to … my homework before the film starts.</a:t>
            </a:r>
          </a:p>
          <a:p>
            <a:r>
              <a:rPr lang="en-US" dirty="0" smtClean="0"/>
              <a:t>Just a minute, I have to … a quick phone call before we go.</a:t>
            </a:r>
          </a:p>
          <a:p>
            <a:r>
              <a:rPr lang="en-US" dirty="0" smtClean="0"/>
              <a:t>My mother … a lot of different dishes when we have a dinner party.</a:t>
            </a:r>
          </a:p>
          <a:p>
            <a:r>
              <a:rPr lang="en-US" dirty="0" smtClean="0"/>
              <a:t>A lot of people love to … costumes for carnivals.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Глаголы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TO MAKE </a:t>
            </a:r>
            <a:r>
              <a:rPr lang="ru-RU" dirty="0" smtClean="0"/>
              <a:t>И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TO DO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7624" y="2249488"/>
            <a:ext cx="3888432" cy="4608512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TO MAKE </a:t>
            </a:r>
            <a:r>
              <a:rPr lang="en-US" sz="3600" dirty="0" smtClean="0"/>
              <a:t>means to produce something </a:t>
            </a:r>
            <a:r>
              <a:rPr lang="ru-RU" sz="3600" dirty="0" smtClean="0"/>
              <a:t>(изготавливать, производить).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92080" y="2194560"/>
            <a:ext cx="3657600" cy="466344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TO DO </a:t>
            </a:r>
            <a:r>
              <a:rPr lang="en-US" sz="3600" dirty="0" smtClean="0"/>
              <a:t>means to perform an action </a:t>
            </a:r>
            <a:r>
              <a:rPr lang="ru-RU" sz="3600" dirty="0" smtClean="0"/>
              <a:t>(выполнять действие).</a:t>
            </a:r>
            <a:endParaRPr lang="ru-RU" sz="3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818072" cy="170080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Complete the sentences with the correct form of the verbs </a:t>
            </a:r>
            <a:r>
              <a:rPr lang="en-US" b="1" dirty="0" smtClean="0">
                <a:solidFill>
                  <a:srgbClr val="00B0F0"/>
                </a:solidFill>
              </a:rPr>
              <a:t>MAKE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and </a:t>
            </a:r>
            <a:r>
              <a:rPr lang="en-US" b="1" dirty="0" smtClean="0">
                <a:solidFill>
                  <a:srgbClr val="00B0F0"/>
                </a:solidFill>
              </a:rPr>
              <a:t>DO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772816"/>
            <a:ext cx="7818072" cy="489654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My parents </a:t>
            </a:r>
            <a:r>
              <a:rPr lang="en-US" dirty="0" smtClean="0">
                <a:solidFill>
                  <a:srgbClr val="00B0F0"/>
                </a:solidFill>
              </a:rPr>
              <a:t>do</a:t>
            </a:r>
            <a:r>
              <a:rPr lang="en-US" dirty="0" smtClean="0"/>
              <a:t> the shopping every Saturday.</a:t>
            </a:r>
          </a:p>
          <a:p>
            <a:r>
              <a:rPr lang="en-US" dirty="0" smtClean="0"/>
              <a:t>I have to </a:t>
            </a:r>
            <a:r>
              <a:rPr lang="en-US" dirty="0" smtClean="0">
                <a:solidFill>
                  <a:srgbClr val="00B0F0"/>
                </a:solidFill>
              </a:rPr>
              <a:t>make</a:t>
            </a:r>
            <a:r>
              <a:rPr lang="en-US" dirty="0" smtClean="0"/>
              <a:t> my bed in the mornings.</a:t>
            </a:r>
          </a:p>
          <a:p>
            <a:r>
              <a:rPr lang="en-US" dirty="0" smtClean="0"/>
              <a:t>I want to </a:t>
            </a:r>
            <a:r>
              <a:rPr lang="en-US" dirty="0" smtClean="0">
                <a:solidFill>
                  <a:srgbClr val="00B0F0"/>
                </a:solidFill>
              </a:rPr>
              <a:t>do</a:t>
            </a:r>
            <a:r>
              <a:rPr lang="en-US" dirty="0" smtClean="0"/>
              <a:t> my homework before the film starts.</a:t>
            </a:r>
          </a:p>
          <a:p>
            <a:r>
              <a:rPr lang="en-US" dirty="0" smtClean="0"/>
              <a:t>Just a minute, I have to </a:t>
            </a:r>
            <a:r>
              <a:rPr lang="en-US" dirty="0" smtClean="0">
                <a:solidFill>
                  <a:srgbClr val="00B0F0"/>
                </a:solidFill>
              </a:rPr>
              <a:t>make</a:t>
            </a:r>
            <a:r>
              <a:rPr lang="en-US" dirty="0" smtClean="0"/>
              <a:t> a quick phone call before we go.</a:t>
            </a:r>
          </a:p>
          <a:p>
            <a:r>
              <a:rPr lang="en-US" dirty="0" smtClean="0"/>
              <a:t>My mother </a:t>
            </a:r>
            <a:r>
              <a:rPr lang="en-US" dirty="0" smtClean="0">
                <a:solidFill>
                  <a:srgbClr val="00B0F0"/>
                </a:solidFill>
              </a:rPr>
              <a:t>makes </a:t>
            </a:r>
            <a:r>
              <a:rPr lang="en-US" dirty="0" smtClean="0"/>
              <a:t>a lot of different dishes when we have a dinner party.</a:t>
            </a:r>
          </a:p>
          <a:p>
            <a:r>
              <a:rPr lang="en-US" dirty="0" smtClean="0"/>
              <a:t>A lot of people love to </a:t>
            </a:r>
            <a:r>
              <a:rPr lang="en-US" dirty="0" smtClean="0">
                <a:solidFill>
                  <a:srgbClr val="00B0F0"/>
                </a:solidFill>
              </a:rPr>
              <a:t>make</a:t>
            </a:r>
            <a:r>
              <a:rPr lang="en-US" dirty="0" smtClean="0"/>
              <a:t> costumes for carnivals.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ИСТОЧНИК: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us.123rf.com/400wm/400/400/anyka/anyka0812/anyka081200048/3940250-young-housewife-preparing-dinner-out-of-a-can.jpg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centersphere.ru/userfiles/Image/CO.jpg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clip.dn.ua/clip-crop/3/377246/s1_377246_2.jpg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i.allday.ru/uploads/posts/2009-06/1245271446_shopping-8.jpg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englishtown-anapa.ru/images/trueimg/originals/13/DA93D4652FAE-13.jpg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i.milliyet.com.tr/GaleriHaber/2009/01/26/fft20_mf170503.Jpeg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im7-tub-ru.yandex.net/i?id=537440912-04-72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УМК «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Spotlight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» для 6 класса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/[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В. Эванс, Дж. Дули , Ю.Е. Ваулина, О. Е.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Подоляко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]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332656"/>
            <a:ext cx="7530040" cy="5915744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www.zentr-radost.ru/assets/images/semei_trad.jpg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im2-tub-ru.yandex.net/i?id=33774865-22-72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party.obozrevatel.ua/photos/news/80_big.jpg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http://www.telesem.ru/images/stories/662/kop_.</a:t>
            </a:r>
            <a:r>
              <a:rPr lang="en-US" dirty="0" smtClean="0">
                <a:hlinkClick r:id="rId5"/>
              </a:rPr>
              <a:t>jpg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cacko.biz/images/2011-04-13/hvalit_no_skolko_1.jpg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www.potrebitel.by/images/custom/entreprisethinkpanama.jpg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www.tumentoday.ru/wp-content/uploads/2011/06/101-15-3.jpg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img1.liveinternet.ru/images/attach/c/2/68/81/68081703_bezopasnoemytjoposudy.jpg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www.povarenok.ru/images/users/17_04_09/142185.jpg</a:t>
            </a:r>
            <a:endParaRPr lang="en-US" dirty="0" smtClean="0"/>
          </a:p>
          <a:p>
            <a:r>
              <a:rPr lang="en-US" dirty="0" smtClean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www.sun-hands.ru/fdeti80.jpg</a:t>
            </a:r>
            <a:endParaRPr lang="en-US" dirty="0" smtClean="0"/>
          </a:p>
          <a:p>
            <a:r>
              <a:rPr lang="en-US" dirty="0" smtClean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argentinasteak.ru/media/pic/p500/8/2jpg.jpg</a:t>
            </a:r>
            <a:endParaRPr lang="en-US" dirty="0" smtClean="0"/>
          </a:p>
          <a:p>
            <a:r>
              <a:rPr lang="en-US" dirty="0" smtClean="0">
                <a:hlinkClick r:id="rId13"/>
              </a:rPr>
              <a:t>http://</a:t>
            </a:r>
            <a:r>
              <a:rPr lang="en-US" dirty="0" smtClean="0">
                <a:hlinkClick r:id="rId13"/>
              </a:rPr>
              <a:t>stat18.privet.ru/lr/0a3296f1033dcfd2d417e3e91dfa9388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VERY MUCH.</a:t>
            </a:r>
            <a:endParaRPr lang="ru-RU" sz="54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52736"/>
            <a:ext cx="3257104" cy="199526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4400" u="sng" dirty="0" smtClean="0"/>
              <a:t>To make </a:t>
            </a:r>
            <a:r>
              <a:rPr lang="en-US" sz="4400" dirty="0" smtClean="0"/>
              <a:t>a phone call</a:t>
            </a:r>
            <a:endParaRPr lang="ru-RU" sz="4400" dirty="0"/>
          </a:p>
        </p:txBody>
      </p:sp>
      <p:pic>
        <p:nvPicPr>
          <p:cNvPr id="5" name="Рисунок 4" descr="1-12511377836kbg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3491" b="2349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Звонить по телефону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52736"/>
            <a:ext cx="3257104" cy="199526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4400" u="sng" dirty="0" smtClean="0"/>
              <a:t>To make </a:t>
            </a:r>
            <a:r>
              <a:rPr lang="en-US" sz="4400" dirty="0" smtClean="0"/>
              <a:t>a special dish</a:t>
            </a:r>
            <a:endParaRPr lang="ru-RU" sz="4400" dirty="0"/>
          </a:p>
        </p:txBody>
      </p:sp>
      <p:pic>
        <p:nvPicPr>
          <p:cNvPr id="5" name="Рисунок 4" descr="3940250-young-housewife-preparing-dinner-out-of-a-can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8033" r="8033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509120"/>
            <a:ext cx="4453880" cy="136815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Готовить специальное блюдо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196752"/>
            <a:ext cx="3257104" cy="185124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4400" u="sng" dirty="0" smtClean="0"/>
              <a:t>To make </a:t>
            </a:r>
            <a:r>
              <a:rPr lang="en-US" sz="4400" dirty="0" smtClean="0"/>
              <a:t>tea</a:t>
            </a:r>
            <a:endParaRPr lang="ru-RU" sz="4400" dirty="0"/>
          </a:p>
        </p:txBody>
      </p:sp>
      <p:pic>
        <p:nvPicPr>
          <p:cNvPr id="5" name="Рисунок 4" descr="1320400962_kak-zavarivat-chay-roybush-i-karkade-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1342" b="11342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Заваривать чай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1066800"/>
            <a:ext cx="3563888" cy="200216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4400" u="sng" dirty="0" smtClean="0"/>
              <a:t>To make </a:t>
            </a:r>
            <a:r>
              <a:rPr lang="en-US" sz="4400" dirty="0" smtClean="0"/>
              <a:t>preparations</a:t>
            </a:r>
            <a:endParaRPr lang="ru-RU" sz="4400" dirty="0"/>
          </a:p>
        </p:txBody>
      </p:sp>
      <p:pic>
        <p:nvPicPr>
          <p:cNvPr id="5" name="Рисунок 4" descr="christmas-preparation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2531" r="1253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Г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отовиться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1052736"/>
            <a:ext cx="3203848" cy="19812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4400" u="sng" dirty="0" smtClean="0"/>
              <a:t>To make </a:t>
            </a:r>
            <a:r>
              <a:rPr lang="en-US" sz="4400" dirty="0" smtClean="0"/>
              <a:t>a cake</a:t>
            </a:r>
            <a:endParaRPr lang="ru-RU" sz="4400" dirty="0"/>
          </a:p>
        </p:txBody>
      </p:sp>
      <p:pic>
        <p:nvPicPr>
          <p:cNvPr id="5" name="Рисунок 4" descr="sj_image_13_2_1140_833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7366" b="17366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Печь торт, пирожное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1124744"/>
            <a:ext cx="3384376" cy="201622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4400" u="sng" dirty="0" smtClean="0"/>
              <a:t>To make </a:t>
            </a:r>
            <a:r>
              <a:rPr lang="en-US" sz="4400" dirty="0" smtClean="0"/>
              <a:t>the decorations</a:t>
            </a:r>
            <a:endParaRPr lang="ru-RU" sz="4400" dirty="0"/>
          </a:p>
        </p:txBody>
      </p:sp>
      <p:pic>
        <p:nvPicPr>
          <p:cNvPr id="5" name="Рисунок 4" descr="semei_trad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846" r="2846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Делать украшения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1066800"/>
            <a:ext cx="3456384" cy="200216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4400" u="sng" dirty="0" smtClean="0"/>
              <a:t>To do </a:t>
            </a:r>
            <a:r>
              <a:rPr lang="en-US" sz="4400" dirty="0" smtClean="0"/>
              <a:t>the shopping</a:t>
            </a:r>
            <a:endParaRPr lang="ru-RU" sz="4400" dirty="0"/>
          </a:p>
        </p:txBody>
      </p:sp>
      <p:pic>
        <p:nvPicPr>
          <p:cNvPr id="5" name="Рисунок 4" descr="1245271446_shopping-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7733" r="7733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Делать покупки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40404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262</TotalTime>
  <Words>638</Words>
  <Application>Microsoft Office PowerPoint</Application>
  <PresentationFormat>Экран (4:3)</PresentationFormat>
  <Paragraphs>134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Солнцестояние</vt:lpstr>
      <vt:lpstr>СЛОВОСОЧЕТАНИЯ С ГЛАГОЛАМИ TO MAKE И TO DO</vt:lpstr>
      <vt:lpstr>Глаголы TO MAKE И TO DO</vt:lpstr>
      <vt:lpstr>To make a phone call</vt:lpstr>
      <vt:lpstr>To make a special dish</vt:lpstr>
      <vt:lpstr>To make tea</vt:lpstr>
      <vt:lpstr>To make preparations</vt:lpstr>
      <vt:lpstr>To make a cake</vt:lpstr>
      <vt:lpstr>To make the decorations</vt:lpstr>
      <vt:lpstr>To do the shopping</vt:lpstr>
      <vt:lpstr>To do your homework</vt:lpstr>
      <vt:lpstr>To do the gardening</vt:lpstr>
      <vt:lpstr>To do the dusting</vt:lpstr>
      <vt:lpstr>To do the shopping-up</vt:lpstr>
      <vt:lpstr>PRESENT CONTINUOUS TENSE – Настоящее Продолженное Время</vt:lpstr>
      <vt:lpstr>Слайд 15</vt:lpstr>
      <vt:lpstr>WHAT ARE THE PEOPLE IN THE PICTURE DOING?</vt:lpstr>
      <vt:lpstr>WHAT ARE THE PEOPLE IN THE PICTURE DOING?</vt:lpstr>
      <vt:lpstr>Слайд 18</vt:lpstr>
      <vt:lpstr>Complete the sentences with the correct form of the verbs MAKE and DO.</vt:lpstr>
      <vt:lpstr>Complete the sentences with the correct form of the verbs MAKE and DO.</vt:lpstr>
      <vt:lpstr>ИСТОЧНИК: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СЛОВОСОЧЕТАНИЯ С ГЛАГОЛАМИ TO MAKE И TO DO</dc:title>
  <dc:creator>Аня</dc:creator>
  <cp:lastModifiedBy>Аня</cp:lastModifiedBy>
  <cp:revision>16</cp:revision>
  <dcterms:created xsi:type="dcterms:W3CDTF">2011-12-14T10:44:59Z</dcterms:created>
  <dcterms:modified xsi:type="dcterms:W3CDTF">2011-12-14T15:07:27Z</dcterms:modified>
</cp:coreProperties>
</file>