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0CD1F-622E-44DB-AE97-865A8D60A6A1}" type="datetimeFigureOut">
              <a:rPr lang="ru-RU" smtClean="0"/>
              <a:t>23.11.2011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23EC1-A4C4-4699-9AB0-25748249DAC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0CD1F-622E-44DB-AE97-865A8D60A6A1}" type="datetimeFigureOut">
              <a:rPr lang="ru-RU" smtClean="0"/>
              <a:t>23.11.2011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23EC1-A4C4-4699-9AB0-25748249DA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0CD1F-622E-44DB-AE97-865A8D60A6A1}" type="datetimeFigureOut">
              <a:rPr lang="ru-RU" smtClean="0"/>
              <a:t>23.11.2011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23EC1-A4C4-4699-9AB0-25748249DA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0CD1F-622E-44DB-AE97-865A8D60A6A1}" type="datetimeFigureOut">
              <a:rPr lang="ru-RU" smtClean="0"/>
              <a:t>23.11.2011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23EC1-A4C4-4699-9AB0-25748249DA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0CD1F-622E-44DB-AE97-865A8D60A6A1}" type="datetimeFigureOut">
              <a:rPr lang="ru-RU" smtClean="0"/>
              <a:t>23.11.2011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23EC1-A4C4-4699-9AB0-25748249DAC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0CD1F-622E-44DB-AE97-865A8D60A6A1}" type="datetimeFigureOut">
              <a:rPr lang="ru-RU" smtClean="0"/>
              <a:t>23.11.2011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23EC1-A4C4-4699-9AB0-25748249DA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0CD1F-622E-44DB-AE97-865A8D60A6A1}" type="datetimeFigureOut">
              <a:rPr lang="ru-RU" smtClean="0"/>
              <a:t>23.11.2011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23EC1-A4C4-4699-9AB0-25748249DA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0CD1F-622E-44DB-AE97-865A8D60A6A1}" type="datetimeFigureOut">
              <a:rPr lang="ru-RU" smtClean="0"/>
              <a:t>23.11.2011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23EC1-A4C4-4699-9AB0-25748249DA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0CD1F-622E-44DB-AE97-865A8D60A6A1}" type="datetimeFigureOut">
              <a:rPr lang="ru-RU" smtClean="0"/>
              <a:t>23.11.2011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23EC1-A4C4-4699-9AB0-25748249DA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0CD1F-622E-44DB-AE97-865A8D60A6A1}" type="datetimeFigureOut">
              <a:rPr lang="ru-RU" smtClean="0"/>
              <a:t>23.11.2011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23EC1-A4C4-4699-9AB0-25748249DA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0CD1F-622E-44DB-AE97-865A8D60A6A1}" type="datetimeFigureOut">
              <a:rPr lang="ru-RU" smtClean="0"/>
              <a:t>23.11.2011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1823EC1-A4C4-4699-9AB0-25748249DAC8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730CD1F-622E-44DB-AE97-865A8D60A6A1}" type="datetimeFigureOut">
              <a:rPr lang="ru-RU" smtClean="0"/>
              <a:t>23.11.2011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1823EC1-A4C4-4699-9AB0-25748249DAC8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412776"/>
            <a:ext cx="7845496" cy="286774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7300" dirty="0" smtClean="0">
                <a:latin typeface="Comic Sans MS" pitchFamily="66" charset="0"/>
              </a:rPr>
              <a:t>Сочетания согласных букв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4293096"/>
            <a:ext cx="7632520" cy="2088232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Разработана:</a:t>
            </a:r>
          </a:p>
          <a:p>
            <a:r>
              <a:rPr lang="ru-RU" dirty="0" smtClean="0"/>
              <a:t>Давыдовой Анной Викторовной</a:t>
            </a:r>
          </a:p>
          <a:p>
            <a:r>
              <a:rPr lang="ru-RU" dirty="0" smtClean="0"/>
              <a:t>Учителем английского языка</a:t>
            </a:r>
          </a:p>
          <a:p>
            <a:r>
              <a:rPr lang="ru-RU" dirty="0" smtClean="0"/>
              <a:t>МОУ </a:t>
            </a:r>
            <a:r>
              <a:rPr lang="ru-RU" dirty="0" err="1" smtClean="0"/>
              <a:t>Тимоновской</a:t>
            </a:r>
            <a:r>
              <a:rPr lang="ru-RU" dirty="0" smtClean="0"/>
              <a:t> СОШ</a:t>
            </a:r>
          </a:p>
          <a:p>
            <a:r>
              <a:rPr lang="ru-RU" dirty="0" smtClean="0"/>
              <a:t>Города Солнечногорска-7</a:t>
            </a:r>
          </a:p>
          <a:p>
            <a:r>
              <a:rPr lang="ru-RU" dirty="0" smtClean="0"/>
              <a:t>Московской области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19256" cy="151216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4400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Сочетание </a:t>
            </a:r>
            <a:r>
              <a:rPr lang="ru-RU" sz="4400" b="1" i="1" dirty="0" err="1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sh</a:t>
            </a:r>
            <a:r>
              <a:rPr lang="ru-RU" sz="4400" b="1" i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</a:t>
            </a:r>
            <a:r>
              <a:rPr lang="ru-RU" sz="4400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мы читаем [</a:t>
            </a:r>
            <a:r>
              <a:rPr lang="ru-RU" sz="4400" dirty="0" err="1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ʃ</a:t>
            </a:r>
            <a:r>
              <a:rPr lang="ru-RU" sz="4400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]</a:t>
            </a:r>
            <a:br>
              <a:rPr lang="ru-RU" sz="4400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</a:br>
            <a:endParaRPr lang="ru-RU" sz="4400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67544" y="1700808"/>
            <a:ext cx="8136904" cy="4659512"/>
          </a:xfrm>
        </p:spPr>
        <p:txBody>
          <a:bodyPr>
            <a:normAutofit/>
          </a:bodyPr>
          <a:lstStyle/>
          <a:p>
            <a:endParaRPr lang="en-US" sz="3200" dirty="0" smtClean="0">
              <a:latin typeface="Comic Sans MS" pitchFamily="66" charset="0"/>
            </a:endParaRPr>
          </a:p>
          <a:p>
            <a:r>
              <a:rPr lang="en-US" sz="3200" dirty="0" smtClean="0">
                <a:latin typeface="Comic Sans MS" pitchFamily="66" charset="0"/>
              </a:rPr>
              <a:t>SHIP </a:t>
            </a:r>
            <a:r>
              <a:rPr lang="en-US" sz="3200" dirty="0" smtClean="0"/>
              <a:t>[</a:t>
            </a:r>
            <a:r>
              <a:rPr lang="en-US" sz="3200" dirty="0" err="1" smtClean="0"/>
              <a:t>ʃɪp</a:t>
            </a:r>
            <a:r>
              <a:rPr lang="en-US" sz="3200" dirty="0" smtClean="0"/>
              <a:t>]  </a:t>
            </a:r>
            <a:endParaRPr lang="en-US" sz="3200" dirty="0" smtClean="0">
              <a:latin typeface="Comic Sans MS" pitchFamily="66" charset="0"/>
            </a:endParaRPr>
          </a:p>
          <a:p>
            <a:endParaRPr lang="en-US" sz="2400" dirty="0" smtClean="0"/>
          </a:p>
          <a:p>
            <a:pPr>
              <a:buNone/>
            </a:pPr>
            <a:endParaRPr lang="en-US" sz="2400" dirty="0" smtClean="0"/>
          </a:p>
          <a:p>
            <a:pPr>
              <a:buFont typeface="Arial" pitchFamily="34" charset="0"/>
              <a:buChar char="•"/>
            </a:pPr>
            <a:r>
              <a:rPr lang="en-US" sz="4400" dirty="0" smtClean="0">
                <a:latin typeface="Comic Sans MS" pitchFamily="66" charset="0"/>
              </a:rPr>
              <a:t>                      </a:t>
            </a:r>
            <a:r>
              <a:rPr lang="en-US" sz="3200" dirty="0" smtClean="0">
                <a:latin typeface="Comic Sans MS" pitchFamily="66" charset="0"/>
              </a:rPr>
              <a:t>SHEEP </a:t>
            </a:r>
            <a:r>
              <a:rPr lang="en-US" sz="3200" dirty="0" smtClean="0"/>
              <a:t>[</a:t>
            </a:r>
            <a:r>
              <a:rPr lang="en-US" sz="3200" dirty="0" err="1" smtClean="0"/>
              <a:t>ʃiːp</a:t>
            </a:r>
            <a:r>
              <a:rPr lang="en-US" sz="3200" dirty="0" smtClean="0"/>
              <a:t>]  </a:t>
            </a:r>
            <a:endParaRPr lang="en-US" sz="3200" dirty="0" smtClean="0">
              <a:latin typeface="Comic Sans MS" pitchFamily="66" charset="0"/>
            </a:endParaRPr>
          </a:p>
          <a:p>
            <a:endParaRPr lang="en-US" sz="2000" dirty="0" smtClean="0"/>
          </a:p>
          <a:p>
            <a:endParaRPr lang="en-US" sz="2000" dirty="0" smtClean="0"/>
          </a:p>
          <a:p>
            <a:r>
              <a:rPr lang="en-US" sz="3200" dirty="0" smtClean="0">
                <a:latin typeface="Comic Sans MS" pitchFamily="66" charset="0"/>
              </a:rPr>
              <a:t>FISH </a:t>
            </a:r>
            <a:r>
              <a:rPr lang="en-US" sz="3200" dirty="0" smtClean="0"/>
              <a:t>[</a:t>
            </a:r>
            <a:r>
              <a:rPr lang="en-US" sz="3200" dirty="0" err="1" smtClean="0"/>
              <a:t>fɪʃ</a:t>
            </a:r>
            <a:r>
              <a:rPr lang="en-US" sz="3200" dirty="0" smtClean="0"/>
              <a:t>]  </a:t>
            </a:r>
            <a:endParaRPr lang="ru-RU" sz="3200" dirty="0">
              <a:latin typeface="Comic Sans MS" pitchFamily="66" charset="0"/>
            </a:endParaRPr>
          </a:p>
        </p:txBody>
      </p:sp>
      <p:pic>
        <p:nvPicPr>
          <p:cNvPr id="7" name="Содержимое 6" descr="кораблик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3131840" y="1772816"/>
            <a:ext cx="1776265" cy="1756529"/>
          </a:xfrm>
        </p:spPr>
      </p:pic>
      <p:pic>
        <p:nvPicPr>
          <p:cNvPr id="8" name="Рисунок 7" descr="овечка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32240" y="2996952"/>
            <a:ext cx="1899342" cy="1988840"/>
          </a:xfrm>
          <a:prstGeom prst="rect">
            <a:avLst/>
          </a:prstGeom>
        </p:spPr>
      </p:pic>
      <p:pic>
        <p:nvPicPr>
          <p:cNvPr id="9" name="Рисунок 8" descr="рыбк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35896" y="4509120"/>
            <a:ext cx="1405012" cy="162429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Сочетание </a:t>
            </a:r>
            <a:r>
              <a:rPr lang="ru-RU" sz="4000" b="1" i="1" dirty="0" err="1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ch</a:t>
            </a:r>
            <a:r>
              <a:rPr lang="en-US" sz="4000" b="1" i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читается 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[</a:t>
            </a:r>
            <a:r>
              <a:rPr lang="ru-RU" sz="4000" dirty="0" err="1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tʃ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]</a:t>
            </a:r>
            <a:endParaRPr lang="ru-RU" sz="4000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en-US" sz="3200" dirty="0" smtClean="0">
                <a:latin typeface="Comic Sans MS" pitchFamily="66" charset="0"/>
              </a:rPr>
              <a:t>CHICK </a:t>
            </a:r>
            <a:r>
              <a:rPr lang="en-US" sz="3200" dirty="0" smtClean="0"/>
              <a:t>[</a:t>
            </a:r>
            <a:r>
              <a:rPr lang="en-US" sz="3200" dirty="0" err="1" smtClean="0"/>
              <a:t>ʧɪk</a:t>
            </a:r>
            <a:r>
              <a:rPr lang="en-US" sz="3200" dirty="0" smtClean="0"/>
              <a:t>] </a:t>
            </a:r>
            <a:endParaRPr lang="en-US" sz="3200" dirty="0" smtClean="0">
              <a:latin typeface="Comic Sans MS" pitchFamily="66" charset="0"/>
            </a:endParaRP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                              </a:t>
            </a:r>
            <a:r>
              <a:rPr lang="en-US" sz="3200" dirty="0" smtClean="0">
                <a:latin typeface="Comic Sans MS" pitchFamily="66" charset="0"/>
              </a:rPr>
              <a:t>CHEESE </a:t>
            </a:r>
            <a:r>
              <a:rPr lang="en-US" sz="3200" dirty="0" smtClean="0"/>
              <a:t>[</a:t>
            </a:r>
            <a:r>
              <a:rPr lang="en-US" sz="3200" dirty="0" err="1" smtClean="0"/>
              <a:t>ʧiːz</a:t>
            </a:r>
            <a:r>
              <a:rPr lang="en-US" sz="3200" dirty="0" smtClean="0"/>
              <a:t>] </a:t>
            </a:r>
            <a:endParaRPr lang="ru-RU" sz="3200" dirty="0">
              <a:latin typeface="Comic Sans MS" pitchFamily="66" charset="0"/>
            </a:endParaRPr>
          </a:p>
        </p:txBody>
      </p:sp>
      <p:pic>
        <p:nvPicPr>
          <p:cNvPr id="4" name="Рисунок 3" descr="цыплено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63888" y="1916832"/>
            <a:ext cx="1503979" cy="2229736"/>
          </a:xfrm>
          <a:prstGeom prst="rect">
            <a:avLst/>
          </a:prstGeom>
        </p:spPr>
      </p:pic>
      <p:pic>
        <p:nvPicPr>
          <p:cNvPr id="5" name="Рисунок 4" descr="сыр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28184" y="3685438"/>
            <a:ext cx="2298948" cy="25511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Буквосочетание </a:t>
            </a:r>
            <a:r>
              <a:rPr lang="en-US" sz="4000" b="1" i="1" dirty="0" err="1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th</a:t>
            </a:r>
            <a:r>
              <a:rPr lang="en-US" sz="4000" b="1" i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читаем 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[Ɵ]</a:t>
            </a:r>
            <a:endParaRPr lang="ru-RU" sz="4000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en-US" sz="3200" dirty="0" smtClean="0">
                <a:latin typeface="Comic Sans MS" pitchFamily="66" charset="0"/>
              </a:rPr>
              <a:t>THUMB </a:t>
            </a:r>
            <a:r>
              <a:rPr lang="el-GR" sz="3200" dirty="0" smtClean="0">
                <a:latin typeface="Comic Sans MS" pitchFamily="66" charset="0"/>
              </a:rPr>
              <a:t>[θ</a:t>
            </a:r>
            <a:r>
              <a:rPr lang="en-US" sz="3200" dirty="0" err="1" smtClean="0">
                <a:latin typeface="Comic Sans MS" pitchFamily="66" charset="0"/>
              </a:rPr>
              <a:t>ʌm</a:t>
            </a:r>
            <a:r>
              <a:rPr lang="en-US" sz="3200" dirty="0" smtClean="0">
                <a:latin typeface="Comic Sans MS" pitchFamily="66" charset="0"/>
              </a:rPr>
              <a:t>]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sz="3200" dirty="0" smtClean="0">
                <a:latin typeface="Comic Sans MS" pitchFamily="66" charset="0"/>
              </a:rPr>
              <a:t>           THIMBLE </a:t>
            </a:r>
            <a:r>
              <a:rPr lang="el-GR" sz="3200" dirty="0" smtClean="0">
                <a:latin typeface="Comic Sans MS" pitchFamily="66" charset="0"/>
              </a:rPr>
              <a:t>['θ</a:t>
            </a:r>
            <a:r>
              <a:rPr lang="en-US" sz="3200" dirty="0" err="1" smtClean="0">
                <a:latin typeface="Comic Sans MS" pitchFamily="66" charset="0"/>
              </a:rPr>
              <a:t>ɪmbl</a:t>
            </a:r>
            <a:r>
              <a:rPr lang="en-US" sz="3200" dirty="0" smtClean="0">
                <a:latin typeface="Comic Sans MS" pitchFamily="66" charset="0"/>
              </a:rPr>
              <a:t>]</a:t>
            </a:r>
            <a:endParaRPr lang="ru-RU" sz="3200" dirty="0">
              <a:latin typeface="Comic Sans MS" pitchFamily="66" charset="0"/>
            </a:endParaRPr>
          </a:p>
        </p:txBody>
      </p:sp>
      <p:pic>
        <p:nvPicPr>
          <p:cNvPr id="4" name="Рисунок 3" descr=",jkmijq gfktq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23928" y="2276872"/>
            <a:ext cx="1036635" cy="1632496"/>
          </a:xfrm>
          <a:prstGeom prst="rect">
            <a:avLst/>
          </a:prstGeom>
        </p:spPr>
      </p:pic>
      <p:pic>
        <p:nvPicPr>
          <p:cNvPr id="5" name="Рисунок 4" descr="yfgthcnj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40152" y="4221088"/>
            <a:ext cx="2049016" cy="21822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Буквосочетание </a:t>
            </a:r>
            <a:r>
              <a:rPr lang="ru-RU" sz="4000" b="1" i="1" dirty="0" err="1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ph</a:t>
            </a:r>
            <a:r>
              <a:rPr lang="ru-RU" sz="4000" b="1" i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следует читать [</a:t>
            </a:r>
            <a:r>
              <a:rPr lang="ru-RU" sz="4000" dirty="0" err="1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f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]</a:t>
            </a:r>
            <a:endParaRPr lang="ru-RU" sz="4000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3200" dirty="0" smtClean="0">
              <a:latin typeface="Comic Sans MS" pitchFamily="66" charset="0"/>
            </a:endParaRPr>
          </a:p>
          <a:p>
            <a:r>
              <a:rPr lang="en-US" sz="3200" dirty="0" smtClean="0">
                <a:latin typeface="Comic Sans MS" pitchFamily="66" charset="0"/>
              </a:rPr>
              <a:t>PHOTO </a:t>
            </a:r>
            <a:r>
              <a:rPr lang="en-US" sz="3200" dirty="0" smtClean="0">
                <a:latin typeface="Comic Sans MS" pitchFamily="66" charset="0"/>
              </a:rPr>
              <a:t>['</a:t>
            </a:r>
            <a:r>
              <a:rPr lang="en-US" sz="3200" dirty="0" err="1" smtClean="0">
                <a:latin typeface="Comic Sans MS" pitchFamily="66" charset="0"/>
              </a:rPr>
              <a:t>fəutəu</a:t>
            </a:r>
            <a:r>
              <a:rPr lang="en-US" sz="3200" dirty="0" smtClean="0">
                <a:latin typeface="Comic Sans MS" pitchFamily="66" charset="0"/>
              </a:rPr>
              <a:t>]</a:t>
            </a:r>
            <a:r>
              <a:rPr lang="en-US" sz="3200" dirty="0" smtClean="0"/>
              <a:t> </a:t>
            </a:r>
            <a:endParaRPr lang="en-US" sz="3200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                             </a:t>
            </a:r>
            <a:r>
              <a:rPr lang="en-US" sz="3200" dirty="0" smtClean="0">
                <a:latin typeface="Comic Sans MS" pitchFamily="66" charset="0"/>
              </a:rPr>
              <a:t>DOLPHIN[</a:t>
            </a:r>
            <a:r>
              <a:rPr lang="en-US" sz="3200" dirty="0" smtClean="0">
                <a:latin typeface="Comic Sans MS" pitchFamily="66" charset="0"/>
              </a:rPr>
              <a:t>'</a:t>
            </a:r>
            <a:r>
              <a:rPr lang="en-US" sz="3200" dirty="0" err="1" smtClean="0">
                <a:latin typeface="Comic Sans MS" pitchFamily="66" charset="0"/>
              </a:rPr>
              <a:t>dɔlfɪn</a:t>
            </a:r>
            <a:r>
              <a:rPr lang="en-US" sz="3200" dirty="0" smtClean="0">
                <a:latin typeface="Comic Sans MS" pitchFamily="66" charset="0"/>
              </a:rPr>
              <a:t>]</a:t>
            </a:r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sz="3200" dirty="0" smtClean="0">
                <a:latin typeface="Comic Sans MS" pitchFamily="66" charset="0"/>
              </a:rPr>
              <a:t>ELEPHANT </a:t>
            </a:r>
            <a:r>
              <a:rPr lang="en-US" sz="3200" dirty="0" smtClean="0">
                <a:latin typeface="Comic Sans MS" pitchFamily="66" charset="0"/>
              </a:rPr>
              <a:t>['</a:t>
            </a:r>
            <a:r>
              <a:rPr lang="en-US" sz="3200" dirty="0" err="1" smtClean="0">
                <a:latin typeface="Comic Sans MS" pitchFamily="66" charset="0"/>
              </a:rPr>
              <a:t>elɪfənt</a:t>
            </a:r>
            <a:r>
              <a:rPr lang="en-US" sz="3200" dirty="0" smtClean="0">
                <a:latin typeface="Comic Sans MS" pitchFamily="66" charset="0"/>
              </a:rPr>
              <a:t>]</a:t>
            </a:r>
            <a:endParaRPr lang="ru-RU" sz="3200" dirty="0">
              <a:latin typeface="Comic Sans MS" pitchFamily="66" charset="0"/>
            </a:endParaRPr>
          </a:p>
        </p:txBody>
      </p:sp>
      <p:pic>
        <p:nvPicPr>
          <p:cNvPr id="4" name="Рисунок 3" descr="фото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5976" y="2132856"/>
            <a:ext cx="2073830" cy="12961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дельфин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32240" y="3284984"/>
            <a:ext cx="1821636" cy="1748978"/>
          </a:xfrm>
          <a:prstGeom prst="rect">
            <a:avLst/>
          </a:prstGeom>
        </p:spPr>
      </p:pic>
      <p:pic>
        <p:nvPicPr>
          <p:cNvPr id="6" name="Рисунок 5" descr="слон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32040" y="4725144"/>
            <a:ext cx="1561918" cy="18819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4868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Вставьте пропущенные буквы:</a:t>
            </a:r>
            <a:endParaRPr lang="ru-RU" sz="4000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4000" dirty="0" err="1" smtClean="0">
                <a:latin typeface="Comic Sans MS" pitchFamily="66" charset="0"/>
              </a:rPr>
              <a:t>Dol</a:t>
            </a:r>
            <a:r>
              <a:rPr lang="en-US" sz="4000" dirty="0" smtClean="0">
                <a:latin typeface="Comic Sans MS" pitchFamily="66" charset="0"/>
              </a:rPr>
              <a:t> </a:t>
            </a:r>
            <a:r>
              <a:rPr lang="en-US" sz="4000" dirty="0" smtClean="0">
                <a:latin typeface="Comic Sans MS" pitchFamily="66" charset="0"/>
              </a:rPr>
              <a:t>_ _ in</a:t>
            </a:r>
          </a:p>
          <a:p>
            <a:r>
              <a:rPr lang="en-US" sz="4000" dirty="0" smtClean="0">
                <a:latin typeface="Comic Sans MS" pitchFamily="66" charset="0"/>
              </a:rPr>
              <a:t>_ _ </a:t>
            </a:r>
            <a:r>
              <a:rPr lang="en-US" sz="4000" dirty="0" err="1" smtClean="0">
                <a:latin typeface="Comic Sans MS" pitchFamily="66" charset="0"/>
              </a:rPr>
              <a:t>umb</a:t>
            </a:r>
            <a:endParaRPr lang="en-US" sz="4000" dirty="0" smtClean="0">
              <a:latin typeface="Comic Sans MS" pitchFamily="66" charset="0"/>
            </a:endParaRPr>
          </a:p>
          <a:p>
            <a:r>
              <a:rPr lang="en-US" sz="4000" dirty="0" err="1" smtClean="0">
                <a:latin typeface="Comic Sans MS" pitchFamily="66" charset="0"/>
              </a:rPr>
              <a:t>Ele</a:t>
            </a:r>
            <a:r>
              <a:rPr lang="en-US" sz="4000" dirty="0" smtClean="0">
                <a:latin typeface="Comic Sans MS" pitchFamily="66" charset="0"/>
              </a:rPr>
              <a:t>_ _ ant</a:t>
            </a:r>
          </a:p>
          <a:p>
            <a:r>
              <a:rPr lang="en-US" sz="4000" dirty="0" smtClean="0">
                <a:latin typeface="Comic Sans MS" pitchFamily="66" charset="0"/>
              </a:rPr>
              <a:t>_ _ </a:t>
            </a:r>
            <a:r>
              <a:rPr lang="en-US" sz="4000" dirty="0" err="1" smtClean="0">
                <a:latin typeface="Comic Sans MS" pitchFamily="66" charset="0"/>
              </a:rPr>
              <a:t>eep</a:t>
            </a:r>
            <a:endParaRPr lang="en-US" sz="4000" dirty="0" smtClean="0">
              <a:latin typeface="Comic Sans MS" pitchFamily="66" charset="0"/>
            </a:endParaRPr>
          </a:p>
          <a:p>
            <a:r>
              <a:rPr lang="en-US" sz="4000" dirty="0" smtClean="0">
                <a:latin typeface="Comic Sans MS" pitchFamily="66" charset="0"/>
              </a:rPr>
              <a:t>_ _ </a:t>
            </a:r>
            <a:r>
              <a:rPr lang="en-US" sz="4000" dirty="0" err="1" smtClean="0">
                <a:latin typeface="Comic Sans MS" pitchFamily="66" charset="0"/>
              </a:rPr>
              <a:t>eese</a:t>
            </a:r>
            <a:endParaRPr lang="en-US" sz="4000" dirty="0" smtClean="0">
              <a:latin typeface="Comic Sans MS" pitchFamily="66" charset="0"/>
            </a:endParaRP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latin typeface="Comic Sans MS" pitchFamily="66" charset="0"/>
              </a:rPr>
              <a:t>_ _ </a:t>
            </a:r>
            <a:r>
              <a:rPr lang="en-US" sz="4000" dirty="0" err="1" smtClean="0">
                <a:latin typeface="Comic Sans MS" pitchFamily="66" charset="0"/>
              </a:rPr>
              <a:t>oto</a:t>
            </a:r>
            <a:endParaRPr lang="en-US" sz="4000" dirty="0" smtClean="0">
              <a:latin typeface="Comic Sans MS" pitchFamily="66" charset="0"/>
            </a:endParaRPr>
          </a:p>
          <a:p>
            <a:r>
              <a:rPr lang="en-US" sz="4000" dirty="0" smtClean="0">
                <a:latin typeface="Comic Sans MS" pitchFamily="66" charset="0"/>
              </a:rPr>
              <a:t>_ _ </a:t>
            </a:r>
            <a:r>
              <a:rPr lang="en-US" sz="4000" dirty="0" err="1" smtClean="0">
                <a:latin typeface="Comic Sans MS" pitchFamily="66" charset="0"/>
              </a:rPr>
              <a:t>imble</a:t>
            </a:r>
            <a:endParaRPr lang="en-US" sz="4000" dirty="0" smtClean="0">
              <a:latin typeface="Comic Sans MS" pitchFamily="66" charset="0"/>
            </a:endParaRPr>
          </a:p>
          <a:p>
            <a:r>
              <a:rPr lang="en-US" sz="4000" dirty="0" smtClean="0">
                <a:latin typeface="Comic Sans MS" pitchFamily="66" charset="0"/>
              </a:rPr>
              <a:t>_ _ </a:t>
            </a:r>
            <a:r>
              <a:rPr lang="en-US" sz="4000" dirty="0" err="1" smtClean="0">
                <a:latin typeface="Comic Sans MS" pitchFamily="66" charset="0"/>
              </a:rPr>
              <a:t>ick</a:t>
            </a:r>
            <a:endParaRPr lang="en-US" sz="4000" dirty="0" smtClean="0">
              <a:latin typeface="Comic Sans MS" pitchFamily="66" charset="0"/>
            </a:endParaRPr>
          </a:p>
          <a:p>
            <a:r>
              <a:rPr lang="en-US" sz="4000" dirty="0" err="1" smtClean="0">
                <a:latin typeface="Comic Sans MS" pitchFamily="66" charset="0"/>
              </a:rPr>
              <a:t>Fi</a:t>
            </a:r>
            <a:r>
              <a:rPr lang="en-US" sz="4000" dirty="0" smtClean="0">
                <a:latin typeface="Comic Sans MS" pitchFamily="66" charset="0"/>
              </a:rPr>
              <a:t>_ _ </a:t>
            </a:r>
          </a:p>
          <a:p>
            <a:r>
              <a:rPr lang="en-US" sz="4000" dirty="0" smtClean="0">
                <a:latin typeface="Comic Sans MS" pitchFamily="66" charset="0"/>
              </a:rPr>
              <a:t>_ _ </a:t>
            </a:r>
            <a:r>
              <a:rPr lang="en-US" sz="4000" dirty="0" err="1" smtClean="0">
                <a:latin typeface="Comic Sans MS" pitchFamily="66" charset="0"/>
              </a:rPr>
              <a:t>ip</a:t>
            </a:r>
            <a:endParaRPr lang="ru-RU" sz="4000" dirty="0" smtClean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268760"/>
            <a:ext cx="8219256" cy="144242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ИСТОЧНИК:</a:t>
            </a:r>
            <a:b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</a:br>
            <a:endParaRPr lang="ru-RU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708920"/>
            <a:ext cx="8219256" cy="3615680"/>
          </a:xfrm>
        </p:spPr>
        <p:txBody>
          <a:bodyPr>
            <a:normAutofit/>
          </a:bodyPr>
          <a:lstStyle/>
          <a:p>
            <a:r>
              <a:rPr lang="en-US" sz="3600" dirty="0" smtClean="0">
                <a:latin typeface="Comic Sans MS" pitchFamily="66" charset="0"/>
              </a:rPr>
              <a:t>http://engblog.ru/</a:t>
            </a:r>
            <a:endParaRPr lang="ru-RU" sz="36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Метро">
      <a:dk1>
        <a:sysClr val="windowText" lastClr="40404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60</TotalTime>
  <Words>102</Words>
  <Application>Microsoft Office PowerPoint</Application>
  <PresentationFormat>Экран (4:3)</PresentationFormat>
  <Paragraphs>55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Поток</vt:lpstr>
      <vt:lpstr>Сочетания согласных букв </vt:lpstr>
      <vt:lpstr> Сочетание sh мы читаем [ʃ] </vt:lpstr>
      <vt:lpstr>Сочетание ch читается [tʃ]</vt:lpstr>
      <vt:lpstr>Буквосочетание th читаем [Ɵ]</vt:lpstr>
      <vt:lpstr>Буквосочетание ph следует читать [f]</vt:lpstr>
      <vt:lpstr>Вставьте пропущенные буквы:</vt:lpstr>
      <vt:lpstr>ИСТОЧНИК: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Сочетания согласных букв</dc:title>
  <dc:creator>Аня</dc:creator>
  <cp:lastModifiedBy>Аня</cp:lastModifiedBy>
  <cp:revision>7</cp:revision>
  <dcterms:created xsi:type="dcterms:W3CDTF">2011-11-23T06:39:14Z</dcterms:created>
  <dcterms:modified xsi:type="dcterms:W3CDTF">2011-11-23T07:39:34Z</dcterms:modified>
</cp:coreProperties>
</file>