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57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8" autoAdjust="0"/>
    <p:restoredTop sz="59680" autoAdjust="0"/>
  </p:normalViewPr>
  <p:slideViewPr>
    <p:cSldViewPr>
      <p:cViewPr varScale="1">
        <p:scale>
          <a:sx n="70" d="100"/>
          <a:sy n="70" d="100"/>
        </p:scale>
        <p:origin x="-1248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C020AF-B570-42A6-AD6C-701130CD5799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7E172-F280-4348-B309-1DA8D4ED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94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7E172-F280-4348-B309-1DA8D4ED882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337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1E7D-586F-44FA-B8B1-1D40F7104CDE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5A955ED-6BE7-42C0-ADFA-9DCF66ABA5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1E7D-586F-44FA-B8B1-1D40F7104CDE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955ED-6BE7-42C0-ADFA-9DCF66ABA5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1E7D-586F-44FA-B8B1-1D40F7104CDE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955ED-6BE7-42C0-ADFA-9DCF66ABA5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1E7D-586F-44FA-B8B1-1D40F7104CDE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955ED-6BE7-42C0-ADFA-9DCF66ABA5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1E7D-586F-44FA-B8B1-1D40F7104CDE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A955ED-6BE7-42C0-ADFA-9DCF66ABA5E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1E7D-586F-44FA-B8B1-1D40F7104CDE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955ED-6BE7-42C0-ADFA-9DCF66ABA5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1E7D-586F-44FA-B8B1-1D40F7104CDE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955ED-6BE7-42C0-ADFA-9DCF66ABA5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1E7D-586F-44FA-B8B1-1D40F7104CDE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955ED-6BE7-42C0-ADFA-9DCF66ABA5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1E7D-586F-44FA-B8B1-1D40F7104CDE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955ED-6BE7-42C0-ADFA-9DCF66ABA5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1E7D-586F-44FA-B8B1-1D40F7104CDE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955ED-6BE7-42C0-ADFA-9DCF66ABA5E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1E7D-586F-44FA-B8B1-1D40F7104CDE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5A955ED-6BE7-42C0-ADFA-9DCF66ABA5E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8FB1E7D-586F-44FA-B8B1-1D40F7104CDE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55A955ED-6BE7-42C0-ADFA-9DCF66ABA5E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4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280920" cy="4248472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Times New Roman" pitchFamily="18" charset="0"/>
              </a:rPr>
              <a:t>	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</a:rPr>
              <a:t>PLAY</a:t>
            </a:r>
            <a:r>
              <a:rPr lang="en-US" sz="4400" dirty="0" smtClean="0">
                <a:latin typeface="Times New Roman" pitchFamily="18" charset="0"/>
              </a:rPr>
              <a:t> </a:t>
            </a:r>
            <a:r>
              <a:rPr lang="en-US" sz="4400" dirty="0">
                <a:latin typeface="Times New Roman" pitchFamily="18" charset="0"/>
              </a:rPr>
              <a:t> </a:t>
            </a:r>
            <a:r>
              <a:rPr lang="en-US" sz="4400" dirty="0" smtClean="0">
                <a:latin typeface="Times New Roman" pitchFamily="18" charset="0"/>
              </a:rPr>
              <a:t> 						</a:t>
            </a:r>
            <a:r>
              <a:rPr lang="en-US" sz="4400" dirty="0" smtClean="0">
                <a:solidFill>
                  <a:srgbClr val="FFC000"/>
                </a:solidFill>
                <a:latin typeface="Times New Roman" pitchFamily="18" charset="0"/>
              </a:rPr>
              <a:t>DO</a:t>
            </a:r>
            <a:r>
              <a:rPr lang="en-US" sz="3600" dirty="0" smtClean="0">
                <a:solidFill>
                  <a:srgbClr val="FFC000"/>
                </a:solidFill>
                <a:latin typeface="Times New Roman" pitchFamily="18" charset="0"/>
              </a:rPr>
              <a:t/>
            </a:r>
            <a:br>
              <a:rPr lang="en-US" sz="3600" dirty="0" smtClean="0">
                <a:solidFill>
                  <a:srgbClr val="FFC000"/>
                </a:solidFill>
                <a:latin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</a:rPr>
              <a:t>			 </a:t>
            </a:r>
            <a:r>
              <a:rPr lang="en-US" sz="4000" dirty="0" smtClean="0">
                <a:latin typeface="Times New Roman" pitchFamily="18" charset="0"/>
              </a:rPr>
              <a:t>Water </a:t>
            </a:r>
            <a:r>
              <a:rPr lang="en-US" sz="4000" dirty="0">
                <a:latin typeface="Times New Roman" pitchFamily="18" charset="0"/>
              </a:rPr>
              <a:t>sports </a:t>
            </a:r>
            <a:r>
              <a:rPr lang="en-US" sz="4000" dirty="0" smtClean="0">
                <a:latin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</a:rPr>
            </a:br>
            <a:r>
              <a:rPr lang="en-US" sz="4000" dirty="0" smtClean="0">
                <a:latin typeface="Times New Roman" pitchFamily="18" charset="0"/>
              </a:rPr>
              <a:t>		    individual </a:t>
            </a:r>
            <a:r>
              <a:rPr lang="en-US" sz="4000" dirty="0">
                <a:latin typeface="Times New Roman" pitchFamily="18" charset="0"/>
              </a:rPr>
              <a:t>sports</a:t>
            </a:r>
            <a:r>
              <a:rPr lang="en-US" sz="4000" dirty="0" smtClean="0">
                <a:latin typeface="Times New Roman" pitchFamily="18" charset="0"/>
              </a:rPr>
              <a:t>	</a:t>
            </a:r>
            <a:r>
              <a:rPr lang="en-US" sz="4000" dirty="0">
                <a:latin typeface="Times New Roman" pitchFamily="18" charset="0"/>
              </a:rPr>
              <a:t/>
            </a:r>
            <a:br>
              <a:rPr lang="en-US" sz="4000" dirty="0">
                <a:latin typeface="Times New Roman" pitchFamily="18" charset="0"/>
              </a:rPr>
            </a:br>
            <a:r>
              <a:rPr lang="en-US" sz="4000" dirty="0" smtClean="0">
                <a:latin typeface="Times New Roman" pitchFamily="18" charset="0"/>
              </a:rPr>
              <a:t>		</a:t>
            </a:r>
            <a:r>
              <a:rPr lang="en-US" sz="4000" dirty="0">
                <a:latin typeface="Times New Roman" pitchFamily="18" charset="0"/>
              </a:rPr>
              <a:t>	team sports</a:t>
            </a:r>
            <a:br>
              <a:rPr lang="en-US" sz="4000" dirty="0">
                <a:latin typeface="Times New Roman" pitchFamily="18" charset="0"/>
              </a:rPr>
            </a:br>
            <a:r>
              <a:rPr lang="en-US" sz="4000" dirty="0" smtClean="0">
                <a:latin typeface="Times New Roman" pitchFamily="18" charset="0"/>
              </a:rPr>
              <a:t>				</a:t>
            </a:r>
            <a:r>
              <a:rPr lang="en-US" sz="4000" dirty="0">
                <a:latin typeface="Times New Roman" pitchFamily="18" charset="0"/>
              </a:rPr>
              <a:t/>
            </a:r>
            <a:br>
              <a:rPr lang="en-US" sz="4000" dirty="0">
                <a:latin typeface="Times New Roman" pitchFamily="18" charset="0"/>
              </a:rPr>
            </a:br>
            <a:r>
              <a:rPr lang="en-US" sz="4000" dirty="0" smtClean="0">
                <a:latin typeface="Times New Roman" pitchFamily="18" charset="0"/>
              </a:rPr>
              <a:t>				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</a:rPr>
              <a:t>GO</a:t>
            </a:r>
            <a:r>
              <a:rPr lang="en-US" sz="4000" dirty="0">
                <a:latin typeface="Times New Roman" pitchFamily="18" charset="0"/>
              </a:rPr>
              <a:t/>
            </a:r>
            <a:br>
              <a:rPr lang="en-US" sz="4000" dirty="0">
                <a:latin typeface="Times New Roman" pitchFamily="18" charset="0"/>
              </a:rPr>
            </a:br>
            <a:r>
              <a:rPr lang="en-US" sz="4000" dirty="0">
                <a:latin typeface="Times New Roman" pitchFamily="18" charset="0"/>
              </a:rPr>
              <a:t>				</a:t>
            </a:r>
            <a:r>
              <a:rPr lang="en-US" sz="5400" dirty="0">
                <a:latin typeface="Times New Roman" pitchFamily="18" charset="0"/>
              </a:rPr>
              <a:t/>
            </a:r>
            <a:br>
              <a:rPr lang="en-US" sz="5400" dirty="0">
                <a:latin typeface="Times New Roman" pitchFamily="18" charset="0"/>
              </a:rPr>
            </a:br>
            <a:r>
              <a:rPr lang="en-US" sz="4000" dirty="0">
                <a:latin typeface="Times New Roman" pitchFamily="18" charset="0"/>
              </a:rPr>
              <a:t>	</a:t>
            </a:r>
            <a:r>
              <a:rPr lang="en-US" sz="3100" dirty="0">
                <a:latin typeface="Times New Roman" pitchFamily="18" charset="0"/>
              </a:rPr>
              <a:t>    </a:t>
            </a:r>
            <a:r>
              <a:rPr lang="en-US" sz="3100" dirty="0" smtClean="0">
                <a:latin typeface="Times New Roman" pitchFamily="18" charset="0"/>
              </a:rPr>
              <a:t>		 Spotlight  8     </a:t>
            </a:r>
            <a:r>
              <a:rPr lang="en-US" sz="3100" dirty="0">
                <a:latin typeface="Times New Roman" pitchFamily="18" charset="0"/>
              </a:rPr>
              <a:t>	</a:t>
            </a:r>
            <a:r>
              <a:rPr lang="en-US" sz="5400" dirty="0">
                <a:latin typeface="Times New Roman" pitchFamily="18" charset="0"/>
              </a:rPr>
              <a:t>	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067944" y="6021288"/>
            <a:ext cx="4464496" cy="836712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Author: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Davydova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v.m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                       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		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4902498"/>
            <a:ext cx="3024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cap="all" spc="-80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module 8 b </a:t>
            </a:r>
            <a:endParaRPr lang="ru-RU" sz="2400" dirty="0"/>
          </a:p>
        </p:txBody>
      </p:sp>
      <p:pic>
        <p:nvPicPr>
          <p:cNvPr id="2" name="ken_kurland-jo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03648" y="5133330"/>
            <a:ext cx="1152128" cy="95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79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2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badminton</a:t>
            </a:r>
            <a:endParaRPr lang="ru-RU" sz="1400" b="1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3833" y="1296807"/>
            <a:ext cx="8008699" cy="4630329"/>
          </a:xfrm>
        </p:spPr>
        <p:txBody>
          <a:bodyPr>
            <a:norm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tennis			 		squash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			PLAY</a:t>
            </a:r>
          </a:p>
          <a:p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golf</a:t>
            </a: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rugby                            			 	 volleyball</a:t>
            </a:r>
            <a:endParaRPr lang="en-US" sz="1200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							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hpprobook536\Desktop\badminton-255334-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52" y="251681"/>
            <a:ext cx="998168" cy="1008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584840" y="225082"/>
            <a:ext cx="1555112" cy="1071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C:\Users\hpprobook536\Desktop\824648466_f8222e8149_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748" y="225082"/>
            <a:ext cx="1350694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3" name="Picture 9" descr="C:\Users\hpprobook536\Desktop\3575375564_79ab90dca8_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95" y="1805993"/>
            <a:ext cx="1793555" cy="1262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4" name="Picture 10" descr="C:\Users\hpprobook536\Desktop\7655680552_fc2cb8d035_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06" y="4347559"/>
            <a:ext cx="1184751" cy="14063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38" y="3576638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 descr="http://l.yimg.com/g/images/spaceball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l.yimg.com/g/images/spaceball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8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hpprobook536\Desktop\картинки\rugby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562" y="2740849"/>
            <a:ext cx="1904982" cy="12642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" name="Picture 3" descr="C:\Users\hpprobook536\Desktop\картинки\water polo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187" y="251681"/>
            <a:ext cx="1217188" cy="1018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Прямоугольник 4"/>
          <p:cNvSpPr/>
          <p:nvPr/>
        </p:nvSpPr>
        <p:spPr>
          <a:xfrm rot="10800000" flipV="1">
            <a:off x="7753182" y="1805993"/>
            <a:ext cx="1390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water polo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hpprobook536\Desktop\картинки\valleyball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327" y="2839455"/>
            <a:ext cx="1559479" cy="1037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0" name="Picture 6" descr="C:\Users\hpprobook536\Desktop\картинки\football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7271190" y="5073862"/>
            <a:ext cx="1275972" cy="7655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7495888" y="6010902"/>
            <a:ext cx="10125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football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 descr="C:\Users\hpprobook536\Desktop\картинки\cricket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801510"/>
            <a:ext cx="1715124" cy="1037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Прямоугольник 7"/>
          <p:cNvSpPr/>
          <p:nvPr/>
        </p:nvSpPr>
        <p:spPr>
          <a:xfrm>
            <a:off x="3986238" y="5998916"/>
            <a:ext cx="13171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cricket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6113" y="5845028"/>
            <a:ext cx="9989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en-US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Ice hockey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19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2564904"/>
            <a:ext cx="25137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Do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hpprobook536\Desktop\картинки\long jum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76519"/>
            <a:ext cx="2079847" cy="16190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3419872" y="2320729"/>
            <a:ext cx="64219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long jump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hpprobook536\Desktop\картинки\high jum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677" y="685855"/>
            <a:ext cx="1801011" cy="1527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Прямоугольник 3"/>
          <p:cNvSpPr/>
          <p:nvPr/>
        </p:nvSpPr>
        <p:spPr>
          <a:xfrm>
            <a:off x="363946" y="2625028"/>
            <a:ext cx="21459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high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jump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Users\hpprobook536\Desktop\картинки\javelin throwi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544" y="4365104"/>
            <a:ext cx="2143921" cy="1830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Прямоугольник 4"/>
          <p:cNvSpPr/>
          <p:nvPr/>
        </p:nvSpPr>
        <p:spPr>
          <a:xfrm rot="10800000" flipV="1">
            <a:off x="6804248" y="6329768"/>
            <a:ext cx="15377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javelin throwing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 descr="C:\Users\hpprobook536\Desktop\картинки\hurdl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607974"/>
            <a:ext cx="2488293" cy="1587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Прямоугольник 5"/>
          <p:cNvSpPr/>
          <p:nvPr/>
        </p:nvSpPr>
        <p:spPr>
          <a:xfrm rot="10800000" flipV="1">
            <a:off x="6804246" y="2320727"/>
            <a:ext cx="20882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hurdles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56383" y="3979053"/>
            <a:ext cx="11839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aerobics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7" descr="C:\Users\hpprobook536\Desktop\картинки\karat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5" y="4077071"/>
            <a:ext cx="2394363" cy="21182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Прямоугольник 7"/>
          <p:cNvSpPr/>
          <p:nvPr/>
        </p:nvSpPr>
        <p:spPr>
          <a:xfrm>
            <a:off x="3419872" y="6237435"/>
            <a:ext cx="15121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karate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6" name="Picture 8" descr="C:\Users\hpprobook536\Desktop\картинки\gymnastic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98565" y="3356992"/>
            <a:ext cx="1876676" cy="17674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Прямоугольник 8"/>
          <p:cNvSpPr/>
          <p:nvPr/>
        </p:nvSpPr>
        <p:spPr>
          <a:xfrm rot="10800000" flipV="1">
            <a:off x="749080" y="5124489"/>
            <a:ext cx="25267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gymnastics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hpprobook536\Desktop\картинки\aerobic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837" y="2965450"/>
            <a:ext cx="1711157" cy="927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" name="Прямоугольник 9"/>
          <p:cNvSpPr/>
          <p:nvPr/>
        </p:nvSpPr>
        <p:spPr>
          <a:xfrm>
            <a:off x="3635896" y="2274562"/>
            <a:ext cx="15285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/>
              <a:t>long jump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202373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2276872"/>
            <a:ext cx="18303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dirty="0">
                <a:latin typeface="Times New Roman" pitchFamily="18" charset="0"/>
                <a:cs typeface="Times New Roman" pitchFamily="18" charset="0"/>
              </a:rPr>
              <a:t>Go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7809" y="1595718"/>
            <a:ext cx="9781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windsurfing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hpprobook536\Desktop\картинки\scuba div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38126"/>
            <a:ext cx="2386820" cy="16730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Прямоугольник 3"/>
          <p:cNvSpPr/>
          <p:nvPr/>
        </p:nvSpPr>
        <p:spPr>
          <a:xfrm>
            <a:off x="4442400" y="2011217"/>
            <a:ext cx="38884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scuba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diving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81071" y="6342099"/>
            <a:ext cx="16672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snowboarding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3790558"/>
            <a:ext cx="17281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jogging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0" name="Picture 8" descr="C:\Users\hpprobook536\Desktop\картинки\climbi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249" y="3071270"/>
            <a:ext cx="1945787" cy="2542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Прямоугольник 7"/>
          <p:cNvSpPr/>
          <p:nvPr/>
        </p:nvSpPr>
        <p:spPr>
          <a:xfrm>
            <a:off x="7021736" y="5877272"/>
            <a:ext cx="13090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climbing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1" name="Picture 9" descr="C:\Users\hpprobook536\Desktop\картинки\swimmin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447129"/>
            <a:ext cx="1583704" cy="120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563887" y="1734218"/>
            <a:ext cx="45213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swimming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3" name="Picture 11" descr="C:\Users\hpprobook536\Desktop\картинки\stock-photo-happy-family-with-two-girls-running-or-jogging-for-sport-and-better-fitness-in-a-meadow-in-summer-12937381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7805" y="2351984"/>
            <a:ext cx="1587929" cy="14385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84" name="Picture 12" descr="C:\Users\hpprobook536\Desktop\картинки\riding-a-bike-1192075-m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92" y="4354277"/>
            <a:ext cx="1759170" cy="17854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" name="Прямоугольник 9"/>
          <p:cNvSpPr/>
          <p:nvPr/>
        </p:nvSpPr>
        <p:spPr>
          <a:xfrm rot="10800000" flipV="1">
            <a:off x="900783" y="6342100"/>
            <a:ext cx="19611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cycling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7" name="Picture 15" descr="C:\Users\hpprobook536\Desktop\картинки\stock-photo-ski-snowboad-jump-113329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4067557"/>
            <a:ext cx="1996204" cy="2086714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54" y="447129"/>
            <a:ext cx="1437866" cy="11485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139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88640"/>
            <a:ext cx="59594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http://www.sxc.hu/photo/1192075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556792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http://www.shutterstock.com/cat.mhtml?searchterm=snowboading&amp;search_group=&amp;lang=ru&amp;search_source=search_form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980728"/>
            <a:ext cx="3583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http://www.sxc.hu/photo/1425772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40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350</TotalTime>
  <Words>49</Words>
  <Application>Microsoft Office PowerPoint</Application>
  <PresentationFormat>Экран (4:3)</PresentationFormat>
  <Paragraphs>37</Paragraphs>
  <Slides>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Главная</vt:lpstr>
      <vt:lpstr> PLAY         DO     Water sports        individual sports     team sports          GO              Spotlight  8       </vt:lpstr>
      <vt:lpstr>badminton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PLAY DO GO</dc:title>
  <dc:creator>hpprobook536</dc:creator>
  <cp:lastModifiedBy>hpprobook536</cp:lastModifiedBy>
  <cp:revision>30</cp:revision>
  <dcterms:created xsi:type="dcterms:W3CDTF">2013-09-08T07:20:06Z</dcterms:created>
  <dcterms:modified xsi:type="dcterms:W3CDTF">2013-09-10T16:23:43Z</dcterms:modified>
</cp:coreProperties>
</file>