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29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A85C-C34A-4F5A-B5C4-75AB809D47AE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34AB-5727-400F-8610-1FABB2D8A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A85C-C34A-4F5A-B5C4-75AB809D47AE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34AB-5727-400F-8610-1FABB2D8A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A85C-C34A-4F5A-B5C4-75AB809D47AE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34AB-5727-400F-8610-1FABB2D8A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A85C-C34A-4F5A-B5C4-75AB809D47AE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34AB-5727-400F-8610-1FABB2D8A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A85C-C34A-4F5A-B5C4-75AB809D47AE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34AB-5727-400F-8610-1FABB2D8A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A85C-C34A-4F5A-B5C4-75AB809D47AE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34AB-5727-400F-8610-1FABB2D8A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A85C-C34A-4F5A-B5C4-75AB809D47AE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34AB-5727-400F-8610-1FABB2D8A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A85C-C34A-4F5A-B5C4-75AB809D47AE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34AB-5727-400F-8610-1FABB2D8A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A85C-C34A-4F5A-B5C4-75AB809D47AE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34AB-5727-400F-8610-1FABB2D8A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A85C-C34A-4F5A-B5C4-75AB809D47AE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34AB-5727-400F-8610-1FABB2D8A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EA85C-C34A-4F5A-B5C4-75AB809D47AE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134AB-5727-400F-8610-1FABB2D8A08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EA85C-C34A-4F5A-B5C4-75AB809D47AE}" type="datetimeFigureOut">
              <a:rPr lang="ru-RU" smtClean="0"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134AB-5727-400F-8610-1FABB2D8A08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Degrees of Comparison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Author: </a:t>
            </a:r>
            <a:r>
              <a:rPr lang="en-US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Kuchinskaya</a:t>
            </a:r>
            <a:r>
              <a:rPr lang="en-US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N.V.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картинки\картинки\животные\a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37142" y="2857496"/>
            <a:ext cx="2080794" cy="257176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48" y="1428736"/>
            <a:ext cx="74856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He is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 so 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clever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his bother.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низ 3"/>
          <p:cNvSpPr/>
          <p:nvPr/>
        </p:nvSpPr>
        <p:spPr>
          <a:xfrm>
            <a:off x="1142976" y="357166"/>
            <a:ext cx="6500858" cy="192882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Degrees of Comparison</a:t>
            </a:r>
            <a:endParaRPr lang="ru-RU" sz="4000" dirty="0"/>
          </a:p>
        </p:txBody>
      </p:sp>
      <p:cxnSp>
        <p:nvCxnSpPr>
          <p:cNvPr id="6" name="Прямая со стрелкой 5"/>
          <p:cNvCxnSpPr>
            <a:stCxn id="4" idx="2"/>
          </p:cNvCxnSpPr>
          <p:nvPr/>
        </p:nvCxnSpPr>
        <p:spPr>
          <a:xfrm rot="16200000" flipH="1">
            <a:off x="3411134" y="3268263"/>
            <a:ext cx="2000265" cy="357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2500299" y="1857367"/>
            <a:ext cx="1428762" cy="14287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857753" y="1785927"/>
            <a:ext cx="2071701" cy="15716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/>
          <p:cNvSpPr/>
          <p:nvPr/>
        </p:nvSpPr>
        <p:spPr>
          <a:xfrm>
            <a:off x="714348" y="3214686"/>
            <a:ext cx="2071702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positive</a:t>
            </a:r>
            <a:endParaRPr lang="ru-RU" sz="2800" dirty="0"/>
          </a:p>
        </p:txBody>
      </p:sp>
      <p:sp>
        <p:nvSpPr>
          <p:cNvPr id="16" name="Овал 15"/>
          <p:cNvSpPr/>
          <p:nvPr/>
        </p:nvSpPr>
        <p:spPr>
          <a:xfrm>
            <a:off x="2928926" y="4286256"/>
            <a:ext cx="3000396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comparative</a:t>
            </a:r>
            <a:endParaRPr lang="ru-RU" sz="2800" dirty="0"/>
          </a:p>
        </p:txBody>
      </p:sp>
      <p:sp>
        <p:nvSpPr>
          <p:cNvPr id="17" name="Овал 16"/>
          <p:cNvSpPr/>
          <p:nvPr/>
        </p:nvSpPr>
        <p:spPr>
          <a:xfrm>
            <a:off x="6215074" y="3286124"/>
            <a:ext cx="2714612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superlative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картинки\картинки\цветы\flo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1742466" cy="1571636"/>
          </a:xfrm>
          <a:prstGeom prst="rect">
            <a:avLst/>
          </a:prstGeom>
          <a:noFill/>
        </p:spPr>
      </p:pic>
      <p:pic>
        <p:nvPicPr>
          <p:cNvPr id="5" name="Picture 2" descr="H:\картинки\картинки\цветы\flo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643314"/>
            <a:ext cx="1214446" cy="1095383"/>
          </a:xfrm>
          <a:prstGeom prst="rect">
            <a:avLst/>
          </a:prstGeom>
          <a:noFill/>
        </p:spPr>
      </p:pic>
      <p:pic>
        <p:nvPicPr>
          <p:cNvPr id="6" name="Picture 2" descr="H:\картинки\картинки\цветы\flo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5357826"/>
            <a:ext cx="928694" cy="83764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428860" y="2143116"/>
            <a:ext cx="15183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small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4744" y="3786190"/>
            <a:ext cx="18453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small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er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9256" y="5429264"/>
            <a:ext cx="28648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small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est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One and two syllable adjectives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main rules: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428736"/>
            <a:ext cx="7023589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Big – big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800" u="sng" dirty="0" smtClean="0">
                <a:latin typeface="Times New Roman" pitchFamily="18" charset="0"/>
                <a:cs typeface="Times New Roman" pitchFamily="18" charset="0"/>
              </a:rPr>
              <a:t>er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– the big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4800" u="sng" dirty="0" smtClean="0">
                <a:latin typeface="Times New Roman" pitchFamily="18" charset="0"/>
                <a:cs typeface="Times New Roman" pitchFamily="18" charset="0"/>
              </a:rPr>
              <a:t>est</a:t>
            </a:r>
          </a:p>
          <a:p>
            <a:endParaRPr lang="en-US" sz="48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Larg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– larg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800" u="sng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– the larg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sz="4800" u="sng" dirty="0" smtClean="0">
                <a:latin typeface="Times New Roman" pitchFamily="18" charset="0"/>
                <a:cs typeface="Times New Roman" pitchFamily="18" charset="0"/>
              </a:rPr>
              <a:t>st</a:t>
            </a:r>
          </a:p>
          <a:p>
            <a:endParaRPr lang="en-US" sz="48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Hap</a:t>
            </a:r>
            <a:r>
              <a:rPr lang="en-US" sz="4800" u="sng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-happ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800" u="sng" dirty="0" smtClean="0">
                <a:latin typeface="Times New Roman" pitchFamily="18" charset="0"/>
                <a:cs typeface="Times New Roman" pitchFamily="18" charset="0"/>
              </a:rPr>
              <a:t>er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-the happ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800" u="sng" dirty="0" smtClean="0">
                <a:latin typeface="Times New Roman" pitchFamily="18" charset="0"/>
                <a:cs typeface="Times New Roman" pitchFamily="18" charset="0"/>
              </a:rPr>
              <a:t>est</a:t>
            </a:r>
            <a:endParaRPr lang="ru-RU" sz="4800" u="sng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or more syllable adjectives</a:t>
            </a:r>
            <a:endParaRPr lang="ru-RU" dirty="0"/>
          </a:p>
        </p:txBody>
      </p:sp>
      <p:pic>
        <p:nvPicPr>
          <p:cNvPr id="2050" name="Picture 2" descr="H:\картинки\картинки\сказки\f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1714512" cy="1605407"/>
          </a:xfrm>
          <a:prstGeom prst="rect">
            <a:avLst/>
          </a:prstGeom>
          <a:noFill/>
        </p:spPr>
      </p:pic>
      <p:pic>
        <p:nvPicPr>
          <p:cNvPr id="2051" name="Picture 3" descr="H:\картинки\картинки\сказки\f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143248"/>
            <a:ext cx="1500198" cy="1896802"/>
          </a:xfrm>
          <a:prstGeom prst="rect">
            <a:avLst/>
          </a:prstGeom>
          <a:noFill/>
        </p:spPr>
      </p:pic>
      <p:pic>
        <p:nvPicPr>
          <p:cNvPr id="2052" name="Picture 4" descr="H:\картинки\картинки\сказки\f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4786322"/>
            <a:ext cx="1628786" cy="1809763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428860" y="1785926"/>
            <a:ext cx="21900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beautiful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00364" y="3500438"/>
            <a:ext cx="34900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more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beautiful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84501" y="5429264"/>
            <a:ext cx="42594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most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beautiful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Exceptions: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1500174"/>
            <a:ext cx="550072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Good  - 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better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- 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best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Bad  - 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worse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-   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worst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Little  -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less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-      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least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Far   - 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farther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- 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farthest</a:t>
            </a:r>
          </a:p>
          <a:p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further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-   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furthest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Late  - 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later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-    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latest</a:t>
            </a:r>
          </a:p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latter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-   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last</a:t>
            </a: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Old  -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older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-    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oldest</a:t>
            </a:r>
          </a:p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elder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-    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the eldest</a:t>
            </a:r>
          </a:p>
          <a:p>
            <a:endParaRPr lang="ru-RU" sz="36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Comparative constructions: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2071678"/>
            <a:ext cx="59228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He is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long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a giraffe.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:\картинки\картинки\животные\a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3786190"/>
            <a:ext cx="2259070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картинки\картинки\животные\a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3377973"/>
            <a:ext cx="3471887" cy="247991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00166" y="1643050"/>
            <a:ext cx="51042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I am </a:t>
            </a:r>
            <a:r>
              <a:rPr lang="en-US" sz="4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faster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 he is.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:\картинки\картинки\животные\a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3143248"/>
            <a:ext cx="3360282" cy="323809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071546"/>
            <a:ext cx="10022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It is 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funniest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mouse I have ever seen.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142</Words>
  <Application>Microsoft Office PowerPoint</Application>
  <PresentationFormat>Экран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Degrees of Comparison</vt:lpstr>
      <vt:lpstr>Слайд 2</vt:lpstr>
      <vt:lpstr>One and two syllable adjectives</vt:lpstr>
      <vt:lpstr>The main rules:</vt:lpstr>
      <vt:lpstr>Three or more syllable adjectives</vt:lpstr>
      <vt:lpstr>Exceptions: </vt:lpstr>
      <vt:lpstr>Comparative constructions: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Degrees of Comparison</dc:title>
  <dc:creator>наталья</dc:creator>
  <cp:lastModifiedBy>наталья</cp:lastModifiedBy>
  <cp:revision>5</cp:revision>
  <dcterms:created xsi:type="dcterms:W3CDTF">2013-05-11T14:45:22Z</dcterms:created>
  <dcterms:modified xsi:type="dcterms:W3CDTF">2013-05-11T15:30:15Z</dcterms:modified>
</cp:coreProperties>
</file>