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68" r:id="rId5"/>
    <p:sldId id="270" r:id="rId6"/>
    <p:sldId id="272" r:id="rId7"/>
    <p:sldId id="269" r:id="rId8"/>
    <p:sldId id="266" r:id="rId9"/>
    <p:sldId id="27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A794DE-2145-43B6-A448-603E7EC6AD33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FF86E51-FDE2-47BF-BD5F-4501CEA390F1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Do you like History</a:t>
          </a:r>
          <a:r>
            <a:rPr lang="ru-RU" b="1" dirty="0" smtClean="0">
              <a:solidFill>
                <a:schemeClr val="tx1"/>
              </a:solidFill>
            </a:rPr>
            <a:t>?</a:t>
          </a:r>
          <a:endParaRPr lang="ru-RU" b="1" dirty="0">
            <a:solidFill>
              <a:schemeClr val="tx1"/>
            </a:solidFill>
          </a:endParaRPr>
        </a:p>
      </dgm:t>
    </dgm:pt>
    <dgm:pt modelId="{A4D0B031-769A-4D44-BEF5-0B0E7D917113}" type="parTrans" cxnId="{5EA4A6B5-A50F-484C-AEF4-106C7EAC34B7}">
      <dgm:prSet/>
      <dgm:spPr/>
      <dgm:t>
        <a:bodyPr/>
        <a:lstStyle/>
        <a:p>
          <a:endParaRPr lang="ru-RU"/>
        </a:p>
      </dgm:t>
    </dgm:pt>
    <dgm:pt modelId="{2F70CA08-BF87-46C0-9BED-75BFFAF43E78}" type="sibTrans" cxnId="{5EA4A6B5-A50F-484C-AEF4-106C7EAC34B7}">
      <dgm:prSet/>
      <dgm:spPr/>
      <dgm:t>
        <a:bodyPr/>
        <a:lstStyle/>
        <a:p>
          <a:endParaRPr lang="ru-RU"/>
        </a:p>
      </dgm:t>
    </dgm:pt>
    <dgm:pt modelId="{9DFFACF4-DA4E-49FA-BFD8-7EC48887C020}">
      <dgm:prSet phldrT="[Текст]" phldr="1"/>
      <dgm:spPr/>
      <dgm:t>
        <a:bodyPr/>
        <a:lstStyle/>
        <a:p>
          <a:endParaRPr lang="ru-RU" b="1" dirty="0"/>
        </a:p>
      </dgm:t>
    </dgm:pt>
    <dgm:pt modelId="{83D9ED7D-6AAD-4779-995E-1452B7E90B9F}" type="parTrans" cxnId="{7F41D2D9-030B-4D38-8C2B-AE02CF291AA7}">
      <dgm:prSet/>
      <dgm:spPr/>
      <dgm:t>
        <a:bodyPr/>
        <a:lstStyle/>
        <a:p>
          <a:endParaRPr lang="ru-RU"/>
        </a:p>
      </dgm:t>
    </dgm:pt>
    <dgm:pt modelId="{1883D754-938E-4859-9C72-A703D284A928}" type="sibTrans" cxnId="{7F41D2D9-030B-4D38-8C2B-AE02CF291AA7}">
      <dgm:prSet/>
      <dgm:spPr/>
      <dgm:t>
        <a:bodyPr/>
        <a:lstStyle/>
        <a:p>
          <a:endParaRPr lang="ru-RU"/>
        </a:p>
      </dgm:t>
    </dgm:pt>
    <dgm:pt modelId="{D2D38C3B-171C-4D55-A3AB-9001218A00D3}">
      <dgm:prSet phldrT="[Текст]" phldr="1"/>
      <dgm:spPr/>
      <dgm:t>
        <a:bodyPr/>
        <a:lstStyle/>
        <a:p>
          <a:endParaRPr lang="ru-RU" b="1" dirty="0"/>
        </a:p>
      </dgm:t>
    </dgm:pt>
    <dgm:pt modelId="{F1B92779-4708-4855-8D0E-F3947294506F}" type="parTrans" cxnId="{388053A6-A079-4C7A-96CA-46174DB3CF76}">
      <dgm:prSet/>
      <dgm:spPr/>
      <dgm:t>
        <a:bodyPr/>
        <a:lstStyle/>
        <a:p>
          <a:endParaRPr lang="ru-RU"/>
        </a:p>
      </dgm:t>
    </dgm:pt>
    <dgm:pt modelId="{96C9CBCB-61A3-4D23-9BEC-BC3B7880510F}" type="sibTrans" cxnId="{388053A6-A079-4C7A-96CA-46174DB3CF76}">
      <dgm:prSet/>
      <dgm:spPr/>
      <dgm:t>
        <a:bodyPr/>
        <a:lstStyle/>
        <a:p>
          <a:endParaRPr lang="ru-RU"/>
        </a:p>
      </dgm:t>
    </dgm:pt>
    <dgm:pt modelId="{C97B2322-9BBD-4685-AEFA-702E0636A00A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What history person do you like</a:t>
          </a:r>
          <a:r>
            <a:rPr lang="ru-RU" b="1" dirty="0" smtClean="0">
              <a:solidFill>
                <a:schemeClr val="tx1"/>
              </a:solidFill>
            </a:rPr>
            <a:t>? </a:t>
          </a:r>
          <a:endParaRPr lang="ru-RU" b="1" dirty="0">
            <a:solidFill>
              <a:schemeClr val="tx1"/>
            </a:solidFill>
          </a:endParaRPr>
        </a:p>
      </dgm:t>
    </dgm:pt>
    <dgm:pt modelId="{5CEB82F6-E354-4558-B537-83158717286A}" type="parTrans" cxnId="{847228D6-890C-4A21-AB69-B6E697D53715}">
      <dgm:prSet/>
      <dgm:spPr/>
      <dgm:t>
        <a:bodyPr/>
        <a:lstStyle/>
        <a:p>
          <a:endParaRPr lang="ru-RU"/>
        </a:p>
      </dgm:t>
    </dgm:pt>
    <dgm:pt modelId="{FFBE2893-E3BD-4C6B-AA29-BEA349016532}" type="sibTrans" cxnId="{847228D6-890C-4A21-AB69-B6E697D53715}">
      <dgm:prSet/>
      <dgm:spPr/>
      <dgm:t>
        <a:bodyPr/>
        <a:lstStyle/>
        <a:p>
          <a:endParaRPr lang="ru-RU"/>
        </a:p>
      </dgm:t>
    </dgm:pt>
    <dgm:pt modelId="{342F50FF-3712-4CF5-94FF-BEF0200DEB78}">
      <dgm:prSet phldrT="[Текст]" phldr="1"/>
      <dgm:spPr/>
      <dgm:t>
        <a:bodyPr/>
        <a:lstStyle/>
        <a:p>
          <a:endParaRPr lang="ru-RU" b="1" dirty="0"/>
        </a:p>
      </dgm:t>
    </dgm:pt>
    <dgm:pt modelId="{01D3B308-3EC5-4CB5-96A5-F1A2A396F003}" type="parTrans" cxnId="{B4EA9A94-B4F3-43C3-A2CD-14B40686C61C}">
      <dgm:prSet/>
      <dgm:spPr/>
      <dgm:t>
        <a:bodyPr/>
        <a:lstStyle/>
        <a:p>
          <a:endParaRPr lang="ru-RU"/>
        </a:p>
      </dgm:t>
    </dgm:pt>
    <dgm:pt modelId="{8A1CE3FC-E701-42BD-A55F-2A9CAED2B6A2}" type="sibTrans" cxnId="{B4EA9A94-B4F3-43C3-A2CD-14B40686C61C}">
      <dgm:prSet/>
      <dgm:spPr/>
      <dgm:t>
        <a:bodyPr/>
        <a:lstStyle/>
        <a:p>
          <a:endParaRPr lang="ru-RU"/>
        </a:p>
      </dgm:t>
    </dgm:pt>
    <dgm:pt modelId="{2D5E55A7-12F8-4236-B9E2-71BB80ACBB59}">
      <dgm:prSet phldrT="[Текст]" phldr="1"/>
      <dgm:spPr/>
      <dgm:t>
        <a:bodyPr/>
        <a:lstStyle/>
        <a:p>
          <a:endParaRPr lang="ru-RU" b="1" dirty="0"/>
        </a:p>
      </dgm:t>
    </dgm:pt>
    <dgm:pt modelId="{64C93D25-43CE-4638-A604-61663D65EC24}" type="parTrans" cxnId="{C3ABD125-211F-47CC-94E7-D59D6AD41850}">
      <dgm:prSet/>
      <dgm:spPr/>
      <dgm:t>
        <a:bodyPr/>
        <a:lstStyle/>
        <a:p>
          <a:endParaRPr lang="ru-RU"/>
        </a:p>
      </dgm:t>
    </dgm:pt>
    <dgm:pt modelId="{9067AB22-F3F9-41F8-BA61-2FB3B1FD2D77}" type="sibTrans" cxnId="{C3ABD125-211F-47CC-94E7-D59D6AD41850}">
      <dgm:prSet/>
      <dgm:spPr/>
      <dgm:t>
        <a:bodyPr/>
        <a:lstStyle/>
        <a:p>
          <a:endParaRPr lang="ru-RU"/>
        </a:p>
      </dgm:t>
    </dgm:pt>
    <dgm:pt modelId="{48F26403-3FB7-42AD-8088-5E728FD17255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 What do you know about Nicholas II of Russia </a:t>
          </a:r>
          <a:r>
            <a:rPr lang="ru-RU" b="1" dirty="0" smtClean="0">
              <a:solidFill>
                <a:schemeClr val="tx1"/>
              </a:solidFill>
            </a:rPr>
            <a:t>?</a:t>
          </a:r>
          <a:endParaRPr lang="ru-RU" b="1" dirty="0">
            <a:solidFill>
              <a:schemeClr val="tx1"/>
            </a:solidFill>
          </a:endParaRPr>
        </a:p>
      </dgm:t>
    </dgm:pt>
    <dgm:pt modelId="{67CA210E-372B-4656-B24E-5E63A159ED09}" type="parTrans" cxnId="{EE5F4D6B-B5EC-42BA-A6E2-DBEC7C34D415}">
      <dgm:prSet/>
      <dgm:spPr/>
      <dgm:t>
        <a:bodyPr/>
        <a:lstStyle/>
        <a:p>
          <a:endParaRPr lang="ru-RU"/>
        </a:p>
      </dgm:t>
    </dgm:pt>
    <dgm:pt modelId="{5F0B677E-86D1-4DB2-A469-FB8D9BAF7A7B}" type="sibTrans" cxnId="{EE5F4D6B-B5EC-42BA-A6E2-DBEC7C34D415}">
      <dgm:prSet/>
      <dgm:spPr/>
      <dgm:t>
        <a:bodyPr/>
        <a:lstStyle/>
        <a:p>
          <a:endParaRPr lang="ru-RU"/>
        </a:p>
      </dgm:t>
    </dgm:pt>
    <dgm:pt modelId="{03477C60-5CD2-4B5E-83CC-2B499DC4D941}">
      <dgm:prSet phldrT="[Текст]" phldr="1"/>
      <dgm:spPr/>
      <dgm:t>
        <a:bodyPr/>
        <a:lstStyle/>
        <a:p>
          <a:endParaRPr lang="ru-RU" b="1" dirty="0"/>
        </a:p>
      </dgm:t>
    </dgm:pt>
    <dgm:pt modelId="{8CAB080F-AB4E-4A2C-AC00-9DFE1C81FF4F}" type="parTrans" cxnId="{73490D7D-F71C-441B-AAE4-3A4BBADC22F5}">
      <dgm:prSet/>
      <dgm:spPr/>
      <dgm:t>
        <a:bodyPr/>
        <a:lstStyle/>
        <a:p>
          <a:endParaRPr lang="ru-RU"/>
        </a:p>
      </dgm:t>
    </dgm:pt>
    <dgm:pt modelId="{36A3DFEF-7755-4B9F-B940-78F8526197AD}" type="sibTrans" cxnId="{73490D7D-F71C-441B-AAE4-3A4BBADC22F5}">
      <dgm:prSet/>
      <dgm:spPr/>
      <dgm:t>
        <a:bodyPr/>
        <a:lstStyle/>
        <a:p>
          <a:endParaRPr lang="ru-RU"/>
        </a:p>
      </dgm:t>
    </dgm:pt>
    <dgm:pt modelId="{B2F19076-3AC5-4EFD-86AF-99A47AD6F0A8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Who is he</a:t>
          </a:r>
          <a:r>
            <a:rPr lang="ru-RU" b="1" dirty="0" smtClean="0">
              <a:solidFill>
                <a:schemeClr val="tx1"/>
              </a:solidFill>
            </a:rPr>
            <a:t>?</a:t>
          </a:r>
          <a:endParaRPr lang="ru-RU" b="1" dirty="0">
            <a:solidFill>
              <a:schemeClr val="tx1"/>
            </a:solidFill>
          </a:endParaRPr>
        </a:p>
      </dgm:t>
    </dgm:pt>
    <dgm:pt modelId="{6C13B371-ACDC-402E-B20E-07E6773676EA}" type="parTrans" cxnId="{FE33D005-7AAB-4A00-AD57-E1C6F125A63B}">
      <dgm:prSet/>
      <dgm:spPr/>
      <dgm:t>
        <a:bodyPr/>
        <a:lstStyle/>
        <a:p>
          <a:endParaRPr lang="ru-RU"/>
        </a:p>
      </dgm:t>
    </dgm:pt>
    <dgm:pt modelId="{B8CD8CEA-67C3-4606-BE53-BEEF026BDB46}" type="sibTrans" cxnId="{FE33D005-7AAB-4A00-AD57-E1C6F125A63B}">
      <dgm:prSet/>
      <dgm:spPr/>
      <dgm:t>
        <a:bodyPr/>
        <a:lstStyle/>
        <a:p>
          <a:endParaRPr lang="ru-RU"/>
        </a:p>
      </dgm:t>
    </dgm:pt>
    <dgm:pt modelId="{76C2FC0E-1C6B-45A4-B8EA-6FD57909C252}" type="pres">
      <dgm:prSet presAssocID="{A4A794DE-2145-43B6-A448-603E7EC6AD3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061567-F820-44F5-9946-9EF812416962}" type="pres">
      <dgm:prSet presAssocID="{5FF86E51-FDE2-47BF-BD5F-4501CEA390F1}" presName="comp" presStyleCnt="0"/>
      <dgm:spPr/>
    </dgm:pt>
    <dgm:pt modelId="{E02B1269-84F1-4608-9377-5E24B9CBC7B3}" type="pres">
      <dgm:prSet presAssocID="{5FF86E51-FDE2-47BF-BD5F-4501CEA390F1}" presName="box" presStyleLbl="node1" presStyleIdx="0" presStyleCnt="4"/>
      <dgm:spPr/>
      <dgm:t>
        <a:bodyPr/>
        <a:lstStyle/>
        <a:p>
          <a:endParaRPr lang="ru-RU"/>
        </a:p>
      </dgm:t>
    </dgm:pt>
    <dgm:pt modelId="{4543914E-1364-470C-9F0B-D6E17C1DF3B9}" type="pres">
      <dgm:prSet presAssocID="{5FF86E51-FDE2-47BF-BD5F-4501CEA390F1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BFA3C61-8C0F-4AD4-AC11-BF0DAC84838D}" type="pres">
      <dgm:prSet presAssocID="{5FF86E51-FDE2-47BF-BD5F-4501CEA390F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71516-602F-401F-8C4D-E7561F43EA91}" type="pres">
      <dgm:prSet presAssocID="{2F70CA08-BF87-46C0-9BED-75BFFAF43E78}" presName="spacer" presStyleCnt="0"/>
      <dgm:spPr/>
    </dgm:pt>
    <dgm:pt modelId="{610AA8A2-C537-42A4-9247-DA797F456685}" type="pres">
      <dgm:prSet presAssocID="{C97B2322-9BBD-4685-AEFA-702E0636A00A}" presName="comp" presStyleCnt="0"/>
      <dgm:spPr/>
    </dgm:pt>
    <dgm:pt modelId="{FBC74D29-0DA9-4D22-BFD6-A417EDE850D5}" type="pres">
      <dgm:prSet presAssocID="{C97B2322-9BBD-4685-AEFA-702E0636A00A}" presName="box" presStyleLbl="node1" presStyleIdx="1" presStyleCnt="4"/>
      <dgm:spPr/>
      <dgm:t>
        <a:bodyPr/>
        <a:lstStyle/>
        <a:p>
          <a:endParaRPr lang="ru-RU"/>
        </a:p>
      </dgm:t>
    </dgm:pt>
    <dgm:pt modelId="{041202E7-C493-492E-9D97-0098D133638C}" type="pres">
      <dgm:prSet presAssocID="{C97B2322-9BBD-4685-AEFA-702E0636A00A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31B6C3D-F891-41BD-9AB9-03F7489F67A4}" type="pres">
      <dgm:prSet presAssocID="{C97B2322-9BBD-4685-AEFA-702E0636A00A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B7F54-1AD6-4B86-9BE4-EEE3F478A65D}" type="pres">
      <dgm:prSet presAssocID="{FFBE2893-E3BD-4C6B-AA29-BEA349016532}" presName="spacer" presStyleCnt="0"/>
      <dgm:spPr/>
    </dgm:pt>
    <dgm:pt modelId="{3AD2572E-5F6C-479E-A1D3-2F6CB7230B45}" type="pres">
      <dgm:prSet presAssocID="{48F26403-3FB7-42AD-8088-5E728FD17255}" presName="comp" presStyleCnt="0"/>
      <dgm:spPr/>
    </dgm:pt>
    <dgm:pt modelId="{58544B9C-C6C0-40B3-B1E0-D229D5C7DDC9}" type="pres">
      <dgm:prSet presAssocID="{48F26403-3FB7-42AD-8088-5E728FD17255}" presName="box" presStyleLbl="node1" presStyleIdx="2" presStyleCnt="4"/>
      <dgm:spPr/>
      <dgm:t>
        <a:bodyPr/>
        <a:lstStyle/>
        <a:p>
          <a:endParaRPr lang="ru-RU"/>
        </a:p>
      </dgm:t>
    </dgm:pt>
    <dgm:pt modelId="{EA28A993-BA7C-4698-A8E8-0A1D595708C8}" type="pres">
      <dgm:prSet presAssocID="{48F26403-3FB7-42AD-8088-5E728FD17255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554C04A-91A4-41CB-8BD3-7081AF420DD1}" type="pres">
      <dgm:prSet presAssocID="{48F26403-3FB7-42AD-8088-5E728FD1725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5FB4B-4AC7-4460-9A4F-930E2C66F2A9}" type="pres">
      <dgm:prSet presAssocID="{5F0B677E-86D1-4DB2-A469-FB8D9BAF7A7B}" presName="spacer" presStyleCnt="0"/>
      <dgm:spPr/>
    </dgm:pt>
    <dgm:pt modelId="{AACA4CA0-6B9A-422E-9F33-030CA3A96286}" type="pres">
      <dgm:prSet presAssocID="{B2F19076-3AC5-4EFD-86AF-99A47AD6F0A8}" presName="comp" presStyleCnt="0"/>
      <dgm:spPr/>
    </dgm:pt>
    <dgm:pt modelId="{8DF94022-67EC-4C5E-8EDD-CBBE8FC7EB1C}" type="pres">
      <dgm:prSet presAssocID="{B2F19076-3AC5-4EFD-86AF-99A47AD6F0A8}" presName="box" presStyleLbl="node1" presStyleIdx="3" presStyleCnt="4"/>
      <dgm:spPr/>
      <dgm:t>
        <a:bodyPr/>
        <a:lstStyle/>
        <a:p>
          <a:endParaRPr lang="ru-RU"/>
        </a:p>
      </dgm:t>
    </dgm:pt>
    <dgm:pt modelId="{EE1553F2-FA09-4427-AC47-64FAF6439CC8}" type="pres">
      <dgm:prSet presAssocID="{B2F19076-3AC5-4EFD-86AF-99A47AD6F0A8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233C135-E609-49AB-8E8A-860E85AE1BD5}" type="pres">
      <dgm:prSet presAssocID="{B2F19076-3AC5-4EFD-86AF-99A47AD6F0A8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C5B931-F0B7-4E17-AF5F-16C66B5E7498}" type="presOf" srcId="{03477C60-5CD2-4B5E-83CC-2B499DC4D941}" destId="{4554C04A-91A4-41CB-8BD3-7081AF420DD1}" srcOrd="1" destOrd="1" presId="urn:microsoft.com/office/officeart/2005/8/layout/vList4"/>
    <dgm:cxn modelId="{FE33D005-7AAB-4A00-AD57-E1C6F125A63B}" srcId="{A4A794DE-2145-43B6-A448-603E7EC6AD33}" destId="{B2F19076-3AC5-4EFD-86AF-99A47AD6F0A8}" srcOrd="3" destOrd="0" parTransId="{6C13B371-ACDC-402E-B20E-07E6773676EA}" sibTransId="{B8CD8CEA-67C3-4606-BE53-BEEF026BDB46}"/>
    <dgm:cxn modelId="{0ABFC1E2-BBBC-45F4-AA4B-C42E60665160}" type="presOf" srcId="{5FF86E51-FDE2-47BF-BD5F-4501CEA390F1}" destId="{E02B1269-84F1-4608-9377-5E24B9CBC7B3}" srcOrd="0" destOrd="0" presId="urn:microsoft.com/office/officeart/2005/8/layout/vList4"/>
    <dgm:cxn modelId="{8985BF8D-C47E-423E-8BD8-E1E6651BF53E}" type="presOf" srcId="{9DFFACF4-DA4E-49FA-BFD8-7EC48887C020}" destId="{BBFA3C61-8C0F-4AD4-AC11-BF0DAC84838D}" srcOrd="1" destOrd="1" presId="urn:microsoft.com/office/officeart/2005/8/layout/vList4"/>
    <dgm:cxn modelId="{C8F1B249-6006-4E1E-9548-326903191B5C}" type="presOf" srcId="{2D5E55A7-12F8-4236-B9E2-71BB80ACBB59}" destId="{931B6C3D-F891-41BD-9AB9-03F7489F67A4}" srcOrd="1" destOrd="2" presId="urn:microsoft.com/office/officeart/2005/8/layout/vList4"/>
    <dgm:cxn modelId="{BB3C57AC-FB7B-4857-8E19-D8F16125FA0D}" type="presOf" srcId="{B2F19076-3AC5-4EFD-86AF-99A47AD6F0A8}" destId="{8233C135-E609-49AB-8E8A-860E85AE1BD5}" srcOrd="1" destOrd="0" presId="urn:microsoft.com/office/officeart/2005/8/layout/vList4"/>
    <dgm:cxn modelId="{EE5F4D6B-B5EC-42BA-A6E2-DBEC7C34D415}" srcId="{A4A794DE-2145-43B6-A448-603E7EC6AD33}" destId="{48F26403-3FB7-42AD-8088-5E728FD17255}" srcOrd="2" destOrd="0" parTransId="{67CA210E-372B-4656-B24E-5E63A159ED09}" sibTransId="{5F0B677E-86D1-4DB2-A469-FB8D9BAF7A7B}"/>
    <dgm:cxn modelId="{FFA994EF-6413-4DF5-850A-1F4A1E5440A0}" type="presOf" srcId="{A4A794DE-2145-43B6-A448-603E7EC6AD33}" destId="{76C2FC0E-1C6B-45A4-B8EA-6FD57909C252}" srcOrd="0" destOrd="0" presId="urn:microsoft.com/office/officeart/2005/8/layout/vList4"/>
    <dgm:cxn modelId="{31CD12C6-3FE1-42BD-896A-A809B587DA8C}" type="presOf" srcId="{03477C60-5CD2-4B5E-83CC-2B499DC4D941}" destId="{58544B9C-C6C0-40B3-B1E0-D229D5C7DDC9}" srcOrd="0" destOrd="1" presId="urn:microsoft.com/office/officeart/2005/8/layout/vList4"/>
    <dgm:cxn modelId="{847228D6-890C-4A21-AB69-B6E697D53715}" srcId="{A4A794DE-2145-43B6-A448-603E7EC6AD33}" destId="{C97B2322-9BBD-4685-AEFA-702E0636A00A}" srcOrd="1" destOrd="0" parTransId="{5CEB82F6-E354-4558-B537-83158717286A}" sibTransId="{FFBE2893-E3BD-4C6B-AA29-BEA349016532}"/>
    <dgm:cxn modelId="{BBAB294B-4ED5-460E-A034-ADDF19F0BAA3}" type="presOf" srcId="{5FF86E51-FDE2-47BF-BD5F-4501CEA390F1}" destId="{BBFA3C61-8C0F-4AD4-AC11-BF0DAC84838D}" srcOrd="1" destOrd="0" presId="urn:microsoft.com/office/officeart/2005/8/layout/vList4"/>
    <dgm:cxn modelId="{C3ABD125-211F-47CC-94E7-D59D6AD41850}" srcId="{C97B2322-9BBD-4685-AEFA-702E0636A00A}" destId="{2D5E55A7-12F8-4236-B9E2-71BB80ACBB59}" srcOrd="1" destOrd="0" parTransId="{64C93D25-43CE-4638-A604-61663D65EC24}" sibTransId="{9067AB22-F3F9-41F8-BA61-2FB3B1FD2D77}"/>
    <dgm:cxn modelId="{1736AC55-DDD6-4FB7-AE16-C221ACF0A749}" type="presOf" srcId="{D2D38C3B-171C-4D55-A3AB-9001218A00D3}" destId="{BBFA3C61-8C0F-4AD4-AC11-BF0DAC84838D}" srcOrd="1" destOrd="2" presId="urn:microsoft.com/office/officeart/2005/8/layout/vList4"/>
    <dgm:cxn modelId="{76682D7F-845A-4680-889C-1BF6427D860B}" type="presOf" srcId="{48F26403-3FB7-42AD-8088-5E728FD17255}" destId="{58544B9C-C6C0-40B3-B1E0-D229D5C7DDC9}" srcOrd="0" destOrd="0" presId="urn:microsoft.com/office/officeart/2005/8/layout/vList4"/>
    <dgm:cxn modelId="{7282872F-EE32-4D71-AAAA-89965472776F}" type="presOf" srcId="{C97B2322-9BBD-4685-AEFA-702E0636A00A}" destId="{931B6C3D-F891-41BD-9AB9-03F7489F67A4}" srcOrd="1" destOrd="0" presId="urn:microsoft.com/office/officeart/2005/8/layout/vList4"/>
    <dgm:cxn modelId="{0661C949-B6F6-47C5-AAF1-2FDF94A0CB4C}" type="presOf" srcId="{B2F19076-3AC5-4EFD-86AF-99A47AD6F0A8}" destId="{8DF94022-67EC-4C5E-8EDD-CBBE8FC7EB1C}" srcOrd="0" destOrd="0" presId="urn:microsoft.com/office/officeart/2005/8/layout/vList4"/>
    <dgm:cxn modelId="{31797732-2002-4B17-A64C-171DEC936549}" type="presOf" srcId="{342F50FF-3712-4CF5-94FF-BEF0200DEB78}" destId="{FBC74D29-0DA9-4D22-BFD6-A417EDE850D5}" srcOrd="0" destOrd="1" presId="urn:microsoft.com/office/officeart/2005/8/layout/vList4"/>
    <dgm:cxn modelId="{D6F4F0B4-15EE-484A-BBC4-A47B691D2A8D}" type="presOf" srcId="{D2D38C3B-171C-4D55-A3AB-9001218A00D3}" destId="{E02B1269-84F1-4608-9377-5E24B9CBC7B3}" srcOrd="0" destOrd="2" presId="urn:microsoft.com/office/officeart/2005/8/layout/vList4"/>
    <dgm:cxn modelId="{73490D7D-F71C-441B-AAE4-3A4BBADC22F5}" srcId="{48F26403-3FB7-42AD-8088-5E728FD17255}" destId="{03477C60-5CD2-4B5E-83CC-2B499DC4D941}" srcOrd="0" destOrd="0" parTransId="{8CAB080F-AB4E-4A2C-AC00-9DFE1C81FF4F}" sibTransId="{36A3DFEF-7755-4B9F-B940-78F8526197AD}"/>
    <dgm:cxn modelId="{4B545415-F5B0-4E1A-B2BF-123FF490BA99}" type="presOf" srcId="{C97B2322-9BBD-4685-AEFA-702E0636A00A}" destId="{FBC74D29-0DA9-4D22-BFD6-A417EDE850D5}" srcOrd="0" destOrd="0" presId="urn:microsoft.com/office/officeart/2005/8/layout/vList4"/>
    <dgm:cxn modelId="{CE82A79F-5353-45AC-923F-58C3DA015431}" type="presOf" srcId="{342F50FF-3712-4CF5-94FF-BEF0200DEB78}" destId="{931B6C3D-F891-41BD-9AB9-03F7489F67A4}" srcOrd="1" destOrd="1" presId="urn:microsoft.com/office/officeart/2005/8/layout/vList4"/>
    <dgm:cxn modelId="{7F41D2D9-030B-4D38-8C2B-AE02CF291AA7}" srcId="{5FF86E51-FDE2-47BF-BD5F-4501CEA390F1}" destId="{9DFFACF4-DA4E-49FA-BFD8-7EC48887C020}" srcOrd="0" destOrd="0" parTransId="{83D9ED7D-6AAD-4779-995E-1452B7E90B9F}" sibTransId="{1883D754-938E-4859-9C72-A703D284A928}"/>
    <dgm:cxn modelId="{0E6AA5ED-1C84-4E46-8354-B850451DC336}" type="presOf" srcId="{48F26403-3FB7-42AD-8088-5E728FD17255}" destId="{4554C04A-91A4-41CB-8BD3-7081AF420DD1}" srcOrd="1" destOrd="0" presId="urn:microsoft.com/office/officeart/2005/8/layout/vList4"/>
    <dgm:cxn modelId="{6CB9FFF6-2D8B-4716-8EDF-E34471C23994}" type="presOf" srcId="{9DFFACF4-DA4E-49FA-BFD8-7EC48887C020}" destId="{E02B1269-84F1-4608-9377-5E24B9CBC7B3}" srcOrd="0" destOrd="1" presId="urn:microsoft.com/office/officeart/2005/8/layout/vList4"/>
    <dgm:cxn modelId="{B4EA9A94-B4F3-43C3-A2CD-14B40686C61C}" srcId="{C97B2322-9BBD-4685-AEFA-702E0636A00A}" destId="{342F50FF-3712-4CF5-94FF-BEF0200DEB78}" srcOrd="0" destOrd="0" parTransId="{01D3B308-3EC5-4CB5-96A5-F1A2A396F003}" sibTransId="{8A1CE3FC-E701-42BD-A55F-2A9CAED2B6A2}"/>
    <dgm:cxn modelId="{740E00F9-DBEC-42DC-940F-0DC589785878}" type="presOf" srcId="{2D5E55A7-12F8-4236-B9E2-71BB80ACBB59}" destId="{FBC74D29-0DA9-4D22-BFD6-A417EDE850D5}" srcOrd="0" destOrd="2" presId="urn:microsoft.com/office/officeart/2005/8/layout/vList4"/>
    <dgm:cxn modelId="{388053A6-A079-4C7A-96CA-46174DB3CF76}" srcId="{5FF86E51-FDE2-47BF-BD5F-4501CEA390F1}" destId="{D2D38C3B-171C-4D55-A3AB-9001218A00D3}" srcOrd="1" destOrd="0" parTransId="{F1B92779-4708-4855-8D0E-F3947294506F}" sibTransId="{96C9CBCB-61A3-4D23-9BEC-BC3B7880510F}"/>
    <dgm:cxn modelId="{5EA4A6B5-A50F-484C-AEF4-106C7EAC34B7}" srcId="{A4A794DE-2145-43B6-A448-603E7EC6AD33}" destId="{5FF86E51-FDE2-47BF-BD5F-4501CEA390F1}" srcOrd="0" destOrd="0" parTransId="{A4D0B031-769A-4D44-BEF5-0B0E7D917113}" sibTransId="{2F70CA08-BF87-46C0-9BED-75BFFAF43E78}"/>
    <dgm:cxn modelId="{2C1A88E3-341B-4F92-A36F-92D4D65C4A71}" type="presParOf" srcId="{76C2FC0E-1C6B-45A4-B8EA-6FD57909C252}" destId="{B2061567-F820-44F5-9946-9EF812416962}" srcOrd="0" destOrd="0" presId="urn:microsoft.com/office/officeart/2005/8/layout/vList4"/>
    <dgm:cxn modelId="{66C3F1C0-861D-42DB-B5F1-C32DB3BD9952}" type="presParOf" srcId="{B2061567-F820-44F5-9946-9EF812416962}" destId="{E02B1269-84F1-4608-9377-5E24B9CBC7B3}" srcOrd="0" destOrd="0" presId="urn:microsoft.com/office/officeart/2005/8/layout/vList4"/>
    <dgm:cxn modelId="{072E9D87-9A2F-4BBF-AAF2-E2BB2F2F7706}" type="presParOf" srcId="{B2061567-F820-44F5-9946-9EF812416962}" destId="{4543914E-1364-470C-9F0B-D6E17C1DF3B9}" srcOrd="1" destOrd="0" presId="urn:microsoft.com/office/officeart/2005/8/layout/vList4"/>
    <dgm:cxn modelId="{FEEC57C7-9A8C-4D10-9BE0-E51DEC2D6A9E}" type="presParOf" srcId="{B2061567-F820-44F5-9946-9EF812416962}" destId="{BBFA3C61-8C0F-4AD4-AC11-BF0DAC84838D}" srcOrd="2" destOrd="0" presId="urn:microsoft.com/office/officeart/2005/8/layout/vList4"/>
    <dgm:cxn modelId="{12DEA3C3-49F7-4DD2-B65B-32C33BE1B46F}" type="presParOf" srcId="{76C2FC0E-1C6B-45A4-B8EA-6FD57909C252}" destId="{95871516-602F-401F-8C4D-E7561F43EA91}" srcOrd="1" destOrd="0" presId="urn:microsoft.com/office/officeart/2005/8/layout/vList4"/>
    <dgm:cxn modelId="{62F4A647-8810-49AF-9927-98BD45985BE8}" type="presParOf" srcId="{76C2FC0E-1C6B-45A4-B8EA-6FD57909C252}" destId="{610AA8A2-C537-42A4-9247-DA797F456685}" srcOrd="2" destOrd="0" presId="urn:microsoft.com/office/officeart/2005/8/layout/vList4"/>
    <dgm:cxn modelId="{4C29E736-B9C6-4B29-980F-6E08FE70EE3D}" type="presParOf" srcId="{610AA8A2-C537-42A4-9247-DA797F456685}" destId="{FBC74D29-0DA9-4D22-BFD6-A417EDE850D5}" srcOrd="0" destOrd="0" presId="urn:microsoft.com/office/officeart/2005/8/layout/vList4"/>
    <dgm:cxn modelId="{560DFB77-308D-4B60-9910-D6592128B066}" type="presParOf" srcId="{610AA8A2-C537-42A4-9247-DA797F456685}" destId="{041202E7-C493-492E-9D97-0098D133638C}" srcOrd="1" destOrd="0" presId="urn:microsoft.com/office/officeart/2005/8/layout/vList4"/>
    <dgm:cxn modelId="{56C23ADA-2E1C-479C-8347-E2981D78ACA2}" type="presParOf" srcId="{610AA8A2-C537-42A4-9247-DA797F456685}" destId="{931B6C3D-F891-41BD-9AB9-03F7489F67A4}" srcOrd="2" destOrd="0" presId="urn:microsoft.com/office/officeart/2005/8/layout/vList4"/>
    <dgm:cxn modelId="{A3AFC87E-2307-4457-9000-D5A9FEE9FD0A}" type="presParOf" srcId="{76C2FC0E-1C6B-45A4-B8EA-6FD57909C252}" destId="{29FB7F54-1AD6-4B86-9BE4-EEE3F478A65D}" srcOrd="3" destOrd="0" presId="urn:microsoft.com/office/officeart/2005/8/layout/vList4"/>
    <dgm:cxn modelId="{1315FDBD-4043-4120-869F-F21C02445CD8}" type="presParOf" srcId="{76C2FC0E-1C6B-45A4-B8EA-6FD57909C252}" destId="{3AD2572E-5F6C-479E-A1D3-2F6CB7230B45}" srcOrd="4" destOrd="0" presId="urn:microsoft.com/office/officeart/2005/8/layout/vList4"/>
    <dgm:cxn modelId="{3A2AAE95-D48E-4B6D-BE6E-82903E1D1918}" type="presParOf" srcId="{3AD2572E-5F6C-479E-A1D3-2F6CB7230B45}" destId="{58544B9C-C6C0-40B3-B1E0-D229D5C7DDC9}" srcOrd="0" destOrd="0" presId="urn:microsoft.com/office/officeart/2005/8/layout/vList4"/>
    <dgm:cxn modelId="{CFC60AC0-C11A-4F80-8752-7731E724A883}" type="presParOf" srcId="{3AD2572E-5F6C-479E-A1D3-2F6CB7230B45}" destId="{EA28A993-BA7C-4698-A8E8-0A1D595708C8}" srcOrd="1" destOrd="0" presId="urn:microsoft.com/office/officeart/2005/8/layout/vList4"/>
    <dgm:cxn modelId="{374EC24C-6AA8-4AC1-989E-E3F60E0AB25F}" type="presParOf" srcId="{3AD2572E-5F6C-479E-A1D3-2F6CB7230B45}" destId="{4554C04A-91A4-41CB-8BD3-7081AF420DD1}" srcOrd="2" destOrd="0" presId="urn:microsoft.com/office/officeart/2005/8/layout/vList4"/>
    <dgm:cxn modelId="{41F0384E-6BD8-4D6D-A4BF-503E9D31463F}" type="presParOf" srcId="{76C2FC0E-1C6B-45A4-B8EA-6FD57909C252}" destId="{B775FB4B-4AC7-4460-9A4F-930E2C66F2A9}" srcOrd="5" destOrd="0" presId="urn:microsoft.com/office/officeart/2005/8/layout/vList4"/>
    <dgm:cxn modelId="{90C25074-E1F0-4F7E-A172-7401B6AD12D4}" type="presParOf" srcId="{76C2FC0E-1C6B-45A4-B8EA-6FD57909C252}" destId="{AACA4CA0-6B9A-422E-9F33-030CA3A96286}" srcOrd="6" destOrd="0" presId="urn:microsoft.com/office/officeart/2005/8/layout/vList4"/>
    <dgm:cxn modelId="{8A724459-A818-4EF4-A69D-1FF8C936C0CB}" type="presParOf" srcId="{AACA4CA0-6B9A-422E-9F33-030CA3A96286}" destId="{8DF94022-67EC-4C5E-8EDD-CBBE8FC7EB1C}" srcOrd="0" destOrd="0" presId="urn:microsoft.com/office/officeart/2005/8/layout/vList4"/>
    <dgm:cxn modelId="{EED7564D-F833-4F5E-8668-7FDD6DDBB908}" type="presParOf" srcId="{AACA4CA0-6B9A-422E-9F33-030CA3A96286}" destId="{EE1553F2-FA09-4427-AC47-64FAF6439CC8}" srcOrd="1" destOrd="0" presId="urn:microsoft.com/office/officeart/2005/8/layout/vList4"/>
    <dgm:cxn modelId="{E821B908-9405-4C96-93A1-D83320DD5A26}" type="presParOf" srcId="{AACA4CA0-6B9A-422E-9F33-030CA3A96286}" destId="{8233C135-E609-49AB-8E8A-860E85AE1BD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CC5DD9-3D6A-4870-8811-9834BBDAAD53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654C4D8-3E7D-4D51-8558-742A9C93248C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Topic</a:t>
          </a:r>
          <a:r>
            <a:rPr lang="ru-RU" b="1" dirty="0" smtClean="0">
              <a:solidFill>
                <a:schemeClr val="tx1"/>
              </a:solidFill>
            </a:rPr>
            <a:t>   </a:t>
          </a:r>
          <a:r>
            <a:rPr lang="en-US" b="1" dirty="0" smtClean="0">
              <a:solidFill>
                <a:schemeClr val="tx1"/>
              </a:solidFill>
            </a:rPr>
            <a:t>Nicholas II of Russia</a:t>
          </a:r>
          <a:endParaRPr lang="ru-RU" b="1" dirty="0">
            <a:solidFill>
              <a:schemeClr val="tx1"/>
            </a:solidFill>
          </a:endParaRPr>
        </a:p>
      </dgm:t>
    </dgm:pt>
    <dgm:pt modelId="{AB777BD4-7918-4CDA-A9E6-9C0848C0A443}" type="parTrans" cxnId="{DA270C27-49A0-4939-8CA6-97DF65AFE6C2}">
      <dgm:prSet/>
      <dgm:spPr/>
      <dgm:t>
        <a:bodyPr/>
        <a:lstStyle/>
        <a:p>
          <a:endParaRPr lang="ru-RU"/>
        </a:p>
      </dgm:t>
    </dgm:pt>
    <dgm:pt modelId="{1381DB3A-31AB-4A28-9EC6-68611D39AB06}" type="sibTrans" cxnId="{DA270C27-49A0-4939-8CA6-97DF65AFE6C2}">
      <dgm:prSet/>
      <dgm:spPr/>
      <dgm:t>
        <a:bodyPr/>
        <a:lstStyle/>
        <a:p>
          <a:endParaRPr lang="ru-RU"/>
        </a:p>
      </dgm:t>
    </dgm:pt>
    <dgm:pt modelId="{CAD91097-2DD3-47DE-866A-9BB3F57C6A71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Know</a:t>
          </a:r>
          <a:endParaRPr lang="ru-RU" b="1" dirty="0">
            <a:solidFill>
              <a:schemeClr val="tx1"/>
            </a:solidFill>
          </a:endParaRPr>
        </a:p>
      </dgm:t>
    </dgm:pt>
    <dgm:pt modelId="{C5AC1616-6B0F-4746-8FA5-9567DCF1FA4D}" type="parTrans" cxnId="{585BC5AC-BA0F-46EC-9AB0-4240DEC24F06}">
      <dgm:prSet/>
      <dgm:spPr/>
      <dgm:t>
        <a:bodyPr/>
        <a:lstStyle/>
        <a:p>
          <a:endParaRPr lang="ru-RU"/>
        </a:p>
      </dgm:t>
    </dgm:pt>
    <dgm:pt modelId="{5EFF55B2-F1D7-42A2-B63F-5DA12595A749}" type="sibTrans" cxnId="{585BC5AC-BA0F-46EC-9AB0-4240DEC24F06}">
      <dgm:prSet/>
      <dgm:spPr/>
      <dgm:t>
        <a:bodyPr/>
        <a:lstStyle/>
        <a:p>
          <a:endParaRPr lang="ru-RU"/>
        </a:p>
      </dgm:t>
    </dgm:pt>
    <dgm:pt modelId="{14BFA7D8-F0D8-4084-A828-C47741EDAD8A}">
      <dgm:prSet phldrT="[Текст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Interesting</a:t>
          </a:r>
          <a:endParaRPr lang="ru-RU" b="1" dirty="0">
            <a:solidFill>
              <a:schemeClr val="tx1"/>
            </a:solidFill>
          </a:endParaRPr>
        </a:p>
      </dgm:t>
    </dgm:pt>
    <dgm:pt modelId="{D3FD753E-7B0B-4AE5-968D-B9EC3522E589}" type="parTrans" cxnId="{0B61627C-CA03-45A2-85ED-AD73E307B250}">
      <dgm:prSet/>
      <dgm:spPr/>
      <dgm:t>
        <a:bodyPr/>
        <a:lstStyle/>
        <a:p>
          <a:endParaRPr lang="ru-RU"/>
        </a:p>
      </dgm:t>
    </dgm:pt>
    <dgm:pt modelId="{A2C7DA50-C648-4B10-A73A-0DACACD4FBDA}" type="sibTrans" cxnId="{0B61627C-CA03-45A2-85ED-AD73E307B250}">
      <dgm:prSet/>
      <dgm:spPr/>
      <dgm:t>
        <a:bodyPr/>
        <a:lstStyle/>
        <a:p>
          <a:endParaRPr lang="ru-RU"/>
        </a:p>
      </dgm:t>
    </dgm:pt>
    <dgm:pt modelId="{0199765B-7342-4A5C-9003-5F4EECDC0ADC}" type="pres">
      <dgm:prSet presAssocID="{D9CC5DD9-3D6A-4870-8811-9834BBDAAD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0D5377-8D71-4965-89D9-844CDBB06952}" type="pres">
      <dgm:prSet presAssocID="{D654C4D8-3E7D-4D51-8558-742A9C93248C}" presName="parentLin" presStyleCnt="0"/>
      <dgm:spPr/>
    </dgm:pt>
    <dgm:pt modelId="{61059C2B-E292-4B0B-BA48-BB9FDDE1FDC0}" type="pres">
      <dgm:prSet presAssocID="{D654C4D8-3E7D-4D51-8558-742A9C93248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ACB2EA2-915F-4664-9E76-7FBECA080FDF}" type="pres">
      <dgm:prSet presAssocID="{D654C4D8-3E7D-4D51-8558-742A9C93248C}" presName="parentText" presStyleLbl="node1" presStyleIdx="0" presStyleCnt="3" custLinFactNeighborX="6291" custLinFactNeighborY="-881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2652A-4B06-4EB9-B531-ECFD030829BA}" type="pres">
      <dgm:prSet presAssocID="{D654C4D8-3E7D-4D51-8558-742A9C93248C}" presName="negativeSpace" presStyleCnt="0"/>
      <dgm:spPr/>
    </dgm:pt>
    <dgm:pt modelId="{3D2D12B4-C479-4E4E-B567-1988762946BA}" type="pres">
      <dgm:prSet presAssocID="{D654C4D8-3E7D-4D51-8558-742A9C93248C}" presName="childText" presStyleLbl="conFgAcc1" presStyleIdx="0" presStyleCnt="3">
        <dgm:presLayoutVars>
          <dgm:bulletEnabled val="1"/>
        </dgm:presLayoutVars>
      </dgm:prSet>
      <dgm:spPr/>
    </dgm:pt>
    <dgm:pt modelId="{F1E673C7-251F-4A34-8C9E-8197A823C2FA}" type="pres">
      <dgm:prSet presAssocID="{1381DB3A-31AB-4A28-9EC6-68611D39AB06}" presName="spaceBetweenRectangles" presStyleCnt="0"/>
      <dgm:spPr/>
    </dgm:pt>
    <dgm:pt modelId="{11EB0952-83BF-4CE6-AD95-07E4B250DA98}" type="pres">
      <dgm:prSet presAssocID="{CAD91097-2DD3-47DE-866A-9BB3F57C6A71}" presName="parentLin" presStyleCnt="0"/>
      <dgm:spPr/>
    </dgm:pt>
    <dgm:pt modelId="{ECD2C221-B815-4585-9B00-C5089C7FBE21}" type="pres">
      <dgm:prSet presAssocID="{CAD91097-2DD3-47DE-866A-9BB3F57C6A7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B79BB12-7278-41D2-97CB-8C30D15B66F4}" type="pres">
      <dgm:prSet presAssocID="{CAD91097-2DD3-47DE-866A-9BB3F57C6A7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7800D-9805-491F-BAEE-75DF23ABF359}" type="pres">
      <dgm:prSet presAssocID="{CAD91097-2DD3-47DE-866A-9BB3F57C6A71}" presName="negativeSpace" presStyleCnt="0"/>
      <dgm:spPr/>
    </dgm:pt>
    <dgm:pt modelId="{5836303F-4DF9-4F13-A7E3-C7FB10F5FDEA}" type="pres">
      <dgm:prSet presAssocID="{CAD91097-2DD3-47DE-866A-9BB3F57C6A71}" presName="childText" presStyleLbl="conFgAcc1" presStyleIdx="1" presStyleCnt="3">
        <dgm:presLayoutVars>
          <dgm:bulletEnabled val="1"/>
        </dgm:presLayoutVars>
      </dgm:prSet>
      <dgm:spPr/>
    </dgm:pt>
    <dgm:pt modelId="{78BF5D47-57FF-4CD7-8BA4-46B30EA49B31}" type="pres">
      <dgm:prSet presAssocID="{5EFF55B2-F1D7-42A2-B63F-5DA12595A749}" presName="spaceBetweenRectangles" presStyleCnt="0"/>
      <dgm:spPr/>
    </dgm:pt>
    <dgm:pt modelId="{DB15A4D8-8FE2-460F-B94F-7A04530B5360}" type="pres">
      <dgm:prSet presAssocID="{14BFA7D8-F0D8-4084-A828-C47741EDAD8A}" presName="parentLin" presStyleCnt="0"/>
      <dgm:spPr/>
    </dgm:pt>
    <dgm:pt modelId="{40F1F184-BAE6-4D29-9971-076B51F1A9C1}" type="pres">
      <dgm:prSet presAssocID="{14BFA7D8-F0D8-4084-A828-C47741EDAD8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DDB59E4-B908-4D5D-A235-8BF42D37D200}" type="pres">
      <dgm:prSet presAssocID="{14BFA7D8-F0D8-4084-A828-C47741EDAD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C7EA59-F028-4893-AEFB-09D642DB9CF7}" type="pres">
      <dgm:prSet presAssocID="{14BFA7D8-F0D8-4084-A828-C47741EDAD8A}" presName="negativeSpace" presStyleCnt="0"/>
      <dgm:spPr/>
    </dgm:pt>
    <dgm:pt modelId="{B91CD347-A20B-4761-A2F7-B383FC4A77C8}" type="pres">
      <dgm:prSet presAssocID="{14BFA7D8-F0D8-4084-A828-C47741EDAD8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B61627C-CA03-45A2-85ED-AD73E307B250}" srcId="{D9CC5DD9-3D6A-4870-8811-9834BBDAAD53}" destId="{14BFA7D8-F0D8-4084-A828-C47741EDAD8A}" srcOrd="2" destOrd="0" parTransId="{D3FD753E-7B0B-4AE5-968D-B9EC3522E589}" sibTransId="{A2C7DA50-C648-4B10-A73A-0DACACD4FBDA}"/>
    <dgm:cxn modelId="{17B14F67-3E55-4529-81FF-958E3FE91B55}" type="presOf" srcId="{D654C4D8-3E7D-4D51-8558-742A9C93248C}" destId="{4ACB2EA2-915F-4664-9E76-7FBECA080FDF}" srcOrd="1" destOrd="0" presId="urn:microsoft.com/office/officeart/2005/8/layout/list1"/>
    <dgm:cxn modelId="{585BC5AC-BA0F-46EC-9AB0-4240DEC24F06}" srcId="{D9CC5DD9-3D6A-4870-8811-9834BBDAAD53}" destId="{CAD91097-2DD3-47DE-866A-9BB3F57C6A71}" srcOrd="1" destOrd="0" parTransId="{C5AC1616-6B0F-4746-8FA5-9567DCF1FA4D}" sibTransId="{5EFF55B2-F1D7-42A2-B63F-5DA12595A749}"/>
    <dgm:cxn modelId="{D7138886-1591-4E8F-833F-845A1161E764}" type="presOf" srcId="{14BFA7D8-F0D8-4084-A828-C47741EDAD8A}" destId="{2DDB59E4-B908-4D5D-A235-8BF42D37D200}" srcOrd="1" destOrd="0" presId="urn:microsoft.com/office/officeart/2005/8/layout/list1"/>
    <dgm:cxn modelId="{DA270C27-49A0-4939-8CA6-97DF65AFE6C2}" srcId="{D9CC5DD9-3D6A-4870-8811-9834BBDAAD53}" destId="{D654C4D8-3E7D-4D51-8558-742A9C93248C}" srcOrd="0" destOrd="0" parTransId="{AB777BD4-7918-4CDA-A9E6-9C0848C0A443}" sibTransId="{1381DB3A-31AB-4A28-9EC6-68611D39AB06}"/>
    <dgm:cxn modelId="{6DC94DE3-5007-4807-9CCC-78DC8B680C9B}" type="presOf" srcId="{D9CC5DD9-3D6A-4870-8811-9834BBDAAD53}" destId="{0199765B-7342-4A5C-9003-5F4EECDC0ADC}" srcOrd="0" destOrd="0" presId="urn:microsoft.com/office/officeart/2005/8/layout/list1"/>
    <dgm:cxn modelId="{5D92353A-8B1C-4E9F-8E1B-28F510E8CCF2}" type="presOf" srcId="{14BFA7D8-F0D8-4084-A828-C47741EDAD8A}" destId="{40F1F184-BAE6-4D29-9971-076B51F1A9C1}" srcOrd="0" destOrd="0" presId="urn:microsoft.com/office/officeart/2005/8/layout/list1"/>
    <dgm:cxn modelId="{8103A8EB-7D7C-48D1-ACEC-CD00A9FECA62}" type="presOf" srcId="{CAD91097-2DD3-47DE-866A-9BB3F57C6A71}" destId="{8B79BB12-7278-41D2-97CB-8C30D15B66F4}" srcOrd="1" destOrd="0" presId="urn:microsoft.com/office/officeart/2005/8/layout/list1"/>
    <dgm:cxn modelId="{8173F78D-6C21-428C-B051-281A737ECC73}" type="presOf" srcId="{D654C4D8-3E7D-4D51-8558-742A9C93248C}" destId="{61059C2B-E292-4B0B-BA48-BB9FDDE1FDC0}" srcOrd="0" destOrd="0" presId="urn:microsoft.com/office/officeart/2005/8/layout/list1"/>
    <dgm:cxn modelId="{6EEB4FAC-BD22-4277-9188-B2E0C17FD564}" type="presOf" srcId="{CAD91097-2DD3-47DE-866A-9BB3F57C6A71}" destId="{ECD2C221-B815-4585-9B00-C5089C7FBE21}" srcOrd="0" destOrd="0" presId="urn:microsoft.com/office/officeart/2005/8/layout/list1"/>
    <dgm:cxn modelId="{6FFA8A02-C02D-453E-9F42-82647BAC28C9}" type="presParOf" srcId="{0199765B-7342-4A5C-9003-5F4EECDC0ADC}" destId="{D00D5377-8D71-4965-89D9-844CDBB06952}" srcOrd="0" destOrd="0" presId="urn:microsoft.com/office/officeart/2005/8/layout/list1"/>
    <dgm:cxn modelId="{C282001E-C932-46C2-A921-375543D24CEB}" type="presParOf" srcId="{D00D5377-8D71-4965-89D9-844CDBB06952}" destId="{61059C2B-E292-4B0B-BA48-BB9FDDE1FDC0}" srcOrd="0" destOrd="0" presId="urn:microsoft.com/office/officeart/2005/8/layout/list1"/>
    <dgm:cxn modelId="{67715F9B-0023-4647-BB35-89B9BA796E1E}" type="presParOf" srcId="{D00D5377-8D71-4965-89D9-844CDBB06952}" destId="{4ACB2EA2-915F-4664-9E76-7FBECA080FDF}" srcOrd="1" destOrd="0" presId="urn:microsoft.com/office/officeart/2005/8/layout/list1"/>
    <dgm:cxn modelId="{908777F4-108B-4D05-A248-47EF5E257835}" type="presParOf" srcId="{0199765B-7342-4A5C-9003-5F4EECDC0ADC}" destId="{2D42652A-4B06-4EB9-B531-ECFD030829BA}" srcOrd="1" destOrd="0" presId="urn:microsoft.com/office/officeart/2005/8/layout/list1"/>
    <dgm:cxn modelId="{0A085F78-3C75-4226-82F7-15D1F5078D76}" type="presParOf" srcId="{0199765B-7342-4A5C-9003-5F4EECDC0ADC}" destId="{3D2D12B4-C479-4E4E-B567-1988762946BA}" srcOrd="2" destOrd="0" presId="urn:microsoft.com/office/officeart/2005/8/layout/list1"/>
    <dgm:cxn modelId="{81FD1E93-0793-4AFD-9D08-6B25CB84A625}" type="presParOf" srcId="{0199765B-7342-4A5C-9003-5F4EECDC0ADC}" destId="{F1E673C7-251F-4A34-8C9E-8197A823C2FA}" srcOrd="3" destOrd="0" presId="urn:microsoft.com/office/officeart/2005/8/layout/list1"/>
    <dgm:cxn modelId="{ED5F7183-ADE7-4EED-BEA6-8B5E2305FEEC}" type="presParOf" srcId="{0199765B-7342-4A5C-9003-5F4EECDC0ADC}" destId="{11EB0952-83BF-4CE6-AD95-07E4B250DA98}" srcOrd="4" destOrd="0" presId="urn:microsoft.com/office/officeart/2005/8/layout/list1"/>
    <dgm:cxn modelId="{3B3702B3-956B-405B-8217-D0EA7BA3D1CF}" type="presParOf" srcId="{11EB0952-83BF-4CE6-AD95-07E4B250DA98}" destId="{ECD2C221-B815-4585-9B00-C5089C7FBE21}" srcOrd="0" destOrd="0" presId="urn:microsoft.com/office/officeart/2005/8/layout/list1"/>
    <dgm:cxn modelId="{A587CB6E-498D-4973-A980-856C3DEABE6D}" type="presParOf" srcId="{11EB0952-83BF-4CE6-AD95-07E4B250DA98}" destId="{8B79BB12-7278-41D2-97CB-8C30D15B66F4}" srcOrd="1" destOrd="0" presId="urn:microsoft.com/office/officeart/2005/8/layout/list1"/>
    <dgm:cxn modelId="{A87D17C0-E5BE-415C-B874-A9772D189F0D}" type="presParOf" srcId="{0199765B-7342-4A5C-9003-5F4EECDC0ADC}" destId="{8917800D-9805-491F-BAEE-75DF23ABF359}" srcOrd="5" destOrd="0" presId="urn:microsoft.com/office/officeart/2005/8/layout/list1"/>
    <dgm:cxn modelId="{BA9A937F-7E25-44EB-9C04-EA00371F52D4}" type="presParOf" srcId="{0199765B-7342-4A5C-9003-5F4EECDC0ADC}" destId="{5836303F-4DF9-4F13-A7E3-C7FB10F5FDEA}" srcOrd="6" destOrd="0" presId="urn:microsoft.com/office/officeart/2005/8/layout/list1"/>
    <dgm:cxn modelId="{71EB953B-7A8D-43A0-8CAE-3C55A2EAC1C9}" type="presParOf" srcId="{0199765B-7342-4A5C-9003-5F4EECDC0ADC}" destId="{78BF5D47-57FF-4CD7-8BA4-46B30EA49B31}" srcOrd="7" destOrd="0" presId="urn:microsoft.com/office/officeart/2005/8/layout/list1"/>
    <dgm:cxn modelId="{6F343069-C3EA-4FDE-B6F3-3304C9BF1C9C}" type="presParOf" srcId="{0199765B-7342-4A5C-9003-5F4EECDC0ADC}" destId="{DB15A4D8-8FE2-460F-B94F-7A04530B5360}" srcOrd="8" destOrd="0" presId="urn:microsoft.com/office/officeart/2005/8/layout/list1"/>
    <dgm:cxn modelId="{4A34FEAE-DEBF-4FC4-B01F-1D36402D9425}" type="presParOf" srcId="{DB15A4D8-8FE2-460F-B94F-7A04530B5360}" destId="{40F1F184-BAE6-4D29-9971-076B51F1A9C1}" srcOrd="0" destOrd="0" presId="urn:microsoft.com/office/officeart/2005/8/layout/list1"/>
    <dgm:cxn modelId="{70BD2A3F-FCC7-41FB-B89D-0D93B4562365}" type="presParOf" srcId="{DB15A4D8-8FE2-460F-B94F-7A04530B5360}" destId="{2DDB59E4-B908-4D5D-A235-8BF42D37D200}" srcOrd="1" destOrd="0" presId="urn:microsoft.com/office/officeart/2005/8/layout/list1"/>
    <dgm:cxn modelId="{907965A1-2457-42A7-B8AF-8F75B3746EF1}" type="presParOf" srcId="{0199765B-7342-4A5C-9003-5F4EECDC0ADC}" destId="{52C7EA59-F028-4893-AEFB-09D642DB9CF7}" srcOrd="9" destOrd="0" presId="urn:microsoft.com/office/officeart/2005/8/layout/list1"/>
    <dgm:cxn modelId="{2DA4FDBF-D14D-4075-A5FB-9165AE9A1A14}" type="presParOf" srcId="{0199765B-7342-4A5C-9003-5F4EECDC0ADC}" destId="{B91CD347-A20B-4761-A2F7-B383FC4A77C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2B1269-84F1-4608-9377-5E24B9CBC7B3}">
      <dsp:nvSpPr>
        <dsp:cNvPr id="0" name=""/>
        <dsp:cNvSpPr/>
      </dsp:nvSpPr>
      <dsp:spPr>
        <a:xfrm>
          <a:off x="0" y="0"/>
          <a:ext cx="8229600" cy="14113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>
              <a:solidFill>
                <a:schemeClr val="tx1"/>
              </a:solidFill>
            </a:rPr>
            <a:t>Do you like History</a:t>
          </a:r>
          <a:r>
            <a:rPr lang="ru-RU" sz="2700" b="1" kern="1200" dirty="0" smtClean="0">
              <a:solidFill>
                <a:schemeClr val="tx1"/>
              </a:solidFill>
            </a:rPr>
            <a:t>?</a:t>
          </a:r>
          <a:endParaRPr lang="ru-RU" sz="27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b="1" kern="1200" dirty="0"/>
        </a:p>
      </dsp:txBody>
      <dsp:txXfrm>
        <a:off x="1787051" y="0"/>
        <a:ext cx="6442548" cy="1411319"/>
      </dsp:txXfrm>
    </dsp:sp>
    <dsp:sp modelId="{4543914E-1364-470C-9F0B-D6E17C1DF3B9}">
      <dsp:nvSpPr>
        <dsp:cNvPr id="0" name=""/>
        <dsp:cNvSpPr/>
      </dsp:nvSpPr>
      <dsp:spPr>
        <a:xfrm>
          <a:off x="141131" y="141131"/>
          <a:ext cx="1645920" cy="11290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74D29-0DA9-4D22-BFD6-A417EDE850D5}">
      <dsp:nvSpPr>
        <dsp:cNvPr id="0" name=""/>
        <dsp:cNvSpPr/>
      </dsp:nvSpPr>
      <dsp:spPr>
        <a:xfrm>
          <a:off x="0" y="1552450"/>
          <a:ext cx="8229600" cy="1411319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>
              <a:solidFill>
                <a:schemeClr val="tx1"/>
              </a:solidFill>
            </a:rPr>
            <a:t>What history person do you like</a:t>
          </a:r>
          <a:r>
            <a:rPr lang="ru-RU" sz="2700" b="1" kern="1200" dirty="0" smtClean="0">
              <a:solidFill>
                <a:schemeClr val="tx1"/>
              </a:solidFill>
            </a:rPr>
            <a:t>? </a:t>
          </a:r>
          <a:endParaRPr lang="ru-RU" sz="27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b="1" kern="1200" dirty="0"/>
        </a:p>
      </dsp:txBody>
      <dsp:txXfrm>
        <a:off x="1787051" y="1552450"/>
        <a:ext cx="6442548" cy="1411319"/>
      </dsp:txXfrm>
    </dsp:sp>
    <dsp:sp modelId="{041202E7-C493-492E-9D97-0098D133638C}">
      <dsp:nvSpPr>
        <dsp:cNvPr id="0" name=""/>
        <dsp:cNvSpPr/>
      </dsp:nvSpPr>
      <dsp:spPr>
        <a:xfrm>
          <a:off x="141131" y="1693582"/>
          <a:ext cx="1645920" cy="11290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544B9C-C6C0-40B3-B1E0-D229D5C7DDC9}">
      <dsp:nvSpPr>
        <dsp:cNvPr id="0" name=""/>
        <dsp:cNvSpPr/>
      </dsp:nvSpPr>
      <dsp:spPr>
        <a:xfrm>
          <a:off x="0" y="3104901"/>
          <a:ext cx="8229600" cy="1411319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>
              <a:solidFill>
                <a:schemeClr val="tx1"/>
              </a:solidFill>
            </a:rPr>
            <a:t> What do you know about Nicholas II of Russia </a:t>
          </a:r>
          <a:r>
            <a:rPr lang="ru-RU" sz="2700" b="1" kern="1200" dirty="0" smtClean="0">
              <a:solidFill>
                <a:schemeClr val="tx1"/>
              </a:solidFill>
            </a:rPr>
            <a:t>?</a:t>
          </a:r>
          <a:endParaRPr lang="ru-RU" sz="27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b="1" kern="1200" dirty="0"/>
        </a:p>
      </dsp:txBody>
      <dsp:txXfrm>
        <a:off x="1787051" y="3104901"/>
        <a:ext cx="6442548" cy="1411319"/>
      </dsp:txXfrm>
    </dsp:sp>
    <dsp:sp modelId="{EA28A993-BA7C-4698-A8E8-0A1D595708C8}">
      <dsp:nvSpPr>
        <dsp:cNvPr id="0" name=""/>
        <dsp:cNvSpPr/>
      </dsp:nvSpPr>
      <dsp:spPr>
        <a:xfrm>
          <a:off x="141131" y="3246033"/>
          <a:ext cx="1645920" cy="11290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F94022-67EC-4C5E-8EDD-CBBE8FC7EB1C}">
      <dsp:nvSpPr>
        <dsp:cNvPr id="0" name=""/>
        <dsp:cNvSpPr/>
      </dsp:nvSpPr>
      <dsp:spPr>
        <a:xfrm>
          <a:off x="0" y="4657352"/>
          <a:ext cx="8229600" cy="141131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smtClean="0">
              <a:solidFill>
                <a:schemeClr val="tx1"/>
              </a:solidFill>
            </a:rPr>
            <a:t>Who is he</a:t>
          </a:r>
          <a:r>
            <a:rPr lang="ru-RU" sz="2700" b="1" kern="1200" dirty="0" smtClean="0">
              <a:solidFill>
                <a:schemeClr val="tx1"/>
              </a:solidFill>
            </a:rPr>
            <a:t>?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1787051" y="4657352"/>
        <a:ext cx="6442548" cy="1411319"/>
      </dsp:txXfrm>
    </dsp:sp>
    <dsp:sp modelId="{EE1553F2-FA09-4427-AC47-64FAF6439CC8}">
      <dsp:nvSpPr>
        <dsp:cNvPr id="0" name=""/>
        <dsp:cNvSpPr/>
      </dsp:nvSpPr>
      <dsp:spPr>
        <a:xfrm>
          <a:off x="141131" y="4798484"/>
          <a:ext cx="1645920" cy="11290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2D12B4-C479-4E4E-B567-1988762946BA}">
      <dsp:nvSpPr>
        <dsp:cNvPr id="0" name=""/>
        <dsp:cNvSpPr/>
      </dsp:nvSpPr>
      <dsp:spPr>
        <a:xfrm>
          <a:off x="0" y="422103"/>
          <a:ext cx="752892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CB2EA2-915F-4664-9E76-7FBECA080FDF}">
      <dsp:nvSpPr>
        <dsp:cNvPr id="0" name=""/>
        <dsp:cNvSpPr/>
      </dsp:nvSpPr>
      <dsp:spPr>
        <a:xfrm>
          <a:off x="400128" y="0"/>
          <a:ext cx="5270244" cy="8265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203" tIns="0" rIns="19920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</a:rPr>
            <a:t>Topic</a:t>
          </a:r>
          <a:r>
            <a:rPr lang="ru-RU" sz="2800" b="1" kern="1200" dirty="0" smtClean="0">
              <a:solidFill>
                <a:schemeClr val="tx1"/>
              </a:solidFill>
            </a:rPr>
            <a:t>   </a:t>
          </a:r>
          <a:r>
            <a:rPr lang="en-US" sz="2800" b="1" kern="1200" dirty="0" smtClean="0">
              <a:solidFill>
                <a:schemeClr val="tx1"/>
              </a:solidFill>
            </a:rPr>
            <a:t>Nicholas II of Russia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00128" y="0"/>
        <a:ext cx="5270244" cy="826560"/>
      </dsp:txXfrm>
    </dsp:sp>
    <dsp:sp modelId="{5836303F-4DF9-4F13-A7E3-C7FB10F5FDEA}">
      <dsp:nvSpPr>
        <dsp:cNvPr id="0" name=""/>
        <dsp:cNvSpPr/>
      </dsp:nvSpPr>
      <dsp:spPr>
        <a:xfrm>
          <a:off x="0" y="1692183"/>
          <a:ext cx="752892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79BB12-7278-41D2-97CB-8C30D15B66F4}">
      <dsp:nvSpPr>
        <dsp:cNvPr id="0" name=""/>
        <dsp:cNvSpPr/>
      </dsp:nvSpPr>
      <dsp:spPr>
        <a:xfrm>
          <a:off x="376446" y="1278903"/>
          <a:ext cx="5270244" cy="826560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203" tIns="0" rIns="19920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</a:rPr>
            <a:t>Know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76446" y="1278903"/>
        <a:ext cx="5270244" cy="826560"/>
      </dsp:txXfrm>
    </dsp:sp>
    <dsp:sp modelId="{B91CD347-A20B-4761-A2F7-B383FC4A77C8}">
      <dsp:nvSpPr>
        <dsp:cNvPr id="0" name=""/>
        <dsp:cNvSpPr/>
      </dsp:nvSpPr>
      <dsp:spPr>
        <a:xfrm>
          <a:off x="0" y="2962263"/>
          <a:ext cx="752892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DB59E4-B908-4D5D-A235-8BF42D37D200}">
      <dsp:nvSpPr>
        <dsp:cNvPr id="0" name=""/>
        <dsp:cNvSpPr/>
      </dsp:nvSpPr>
      <dsp:spPr>
        <a:xfrm>
          <a:off x="376446" y="2548983"/>
          <a:ext cx="5270244" cy="82656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203" tIns="0" rIns="19920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</a:rPr>
            <a:t>Interesting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76446" y="2548983"/>
        <a:ext cx="5270244" cy="826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3E3EB-1366-4FDC-9046-7480B5186E1D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648B9-B39E-40EB-8422-3325868D2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8B9-B39E-40EB-8422-3325868D24F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rm.info/uploads/posts/2011-01/1295552019_car3.jpg" TargetMode="External"/><Relationship Id="rId13" Type="http://schemas.openxmlformats.org/officeDocument/2006/relationships/hyperlink" Target="http://en.academic.ru/pictures/enwiki/84/Tsar_Nicholas_II_-1898.jpg" TargetMode="External"/><Relationship Id="rId3" Type="http://schemas.openxmlformats.org/officeDocument/2006/relationships/hyperlink" Target="http://im5-tub-ru.yandex.net/i?id=63806440-29-72" TargetMode="External"/><Relationship Id="rId7" Type="http://schemas.openxmlformats.org/officeDocument/2006/relationships/hyperlink" Target="http://pluzhnik.com/wp-content/uploads/2011/06/6a00e54f006a4a88330105369059d7970b800wi.jpg" TargetMode="External"/><Relationship Id="rId12" Type="http://schemas.openxmlformats.org/officeDocument/2006/relationships/hyperlink" Target="http://upload.wikimedia.org/wikipedia/commons/thumb/b/b1/Nicholas_II_with_St_Vladimir_order.jpg/200px-Nicholas_II_with_St_Vladimir_order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nkedintobusiness.com/wp-content/uploads/2010/10/bigstockphoto_Question_Mark_2835609.jpg" TargetMode="External"/><Relationship Id="rId11" Type="http://schemas.openxmlformats.org/officeDocument/2006/relationships/hyperlink" Target="http://upload.wikimedia.org/wikipedia/commons/thumb/0/02/Gyzis_006_(&#919;istoria).jpeg/220px-Gyzis_006_(&#919;istoria).jpeg" TargetMode="External"/><Relationship Id="rId5" Type="http://schemas.openxmlformats.org/officeDocument/2006/relationships/hyperlink" Target="http://2.bp.blogspot.com/_KMcuh-rvCTo/S9GAgo0sA_I/AAAAAAAAAMA/xVtcRrT-ruw/s1600/&#1074;&#1086;&#1087;&#1088;&#1086;&#1089;2.jpeg" TargetMode="External"/><Relationship Id="rId10" Type="http://schemas.openxmlformats.org/officeDocument/2006/relationships/hyperlink" Target="http://sporkinthedrawer.typepad.com/photos/uncategorized/2007/04/16/nicholas_portrait.jpg" TargetMode="External"/><Relationship Id="rId4" Type="http://schemas.openxmlformats.org/officeDocument/2006/relationships/hyperlink" Target="http://im0-tub-ru.yandex.net/i?id=31840670-30-72" TargetMode="External"/><Relationship Id="rId9" Type="http://schemas.openxmlformats.org/officeDocument/2006/relationships/hyperlink" Target="http://upload.wikimedia.org/wikipedia/commons/1/15/Family_Tsar_in_19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60648"/>
            <a:ext cx="1346959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Вводная презентация учителя для учащихся для выявления их интересов и представлений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Дегтярева Елена Александровна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английского языка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ГБОУ СО Верхотурская гимназия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57166"/>
            <a:ext cx="1276350" cy="1428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Ссылки: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892480" cy="5688632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hlinkClick r:id="rId3"/>
              </a:rPr>
              <a:t>http://im5-tub-ru.yandex.net/i?id=63806440-29-72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http://im0-tub-ru.yandex.net/i?id=31840670-30-72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http://2.bp.blogspot.com/_KMcuh-rvCTo/S9GAgo0sA_I/AAAAAAAAAMA/xVtcRrT-ruw/s1600/</a:t>
            </a:r>
            <a:r>
              <a:rPr lang="ru-RU" dirty="0" smtClean="0">
                <a:hlinkClick r:id="rId5"/>
              </a:rPr>
              <a:t>вопрос2.</a:t>
            </a:r>
            <a:r>
              <a:rPr lang="en-US" dirty="0" smtClean="0">
                <a:hlinkClick r:id="rId5"/>
              </a:rPr>
              <a:t>jpeg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http://linkedintobusiness.com/wp-content/uploads/2010/10/bigstockphoto_Question_Mark_2835609.jpg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pluzhnik.com/wp-content/uploads/2011/06/6a00e54f006a4a88330105369059d7970b800wi.jpg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www.3rm.info/uploads/posts/2011-01/1295552019_car3.jpg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upload.wikimedia.org/wikipedia/commons/1/15/Family_Tsar_in_1913.jpg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sporkinthedrawer.typepad.com/photos/uncategorized/2007/04/16/nicholas_portrait.jpg</a:t>
            </a:r>
            <a:endParaRPr lang="en-US" dirty="0" smtClean="0"/>
          </a:p>
          <a:p>
            <a:r>
              <a:rPr lang="en-US" dirty="0" smtClean="0"/>
              <a:t>http://upload.wikimedia.org/wikipedia/commons/thumb/2/2d/Imperial_Monogram_of_Tsar_Nicholas_II_of_Russia.svg/200px-Imperial_Monogram_of_Tsar_Nicholas_II_of_Russia.svg.png</a:t>
            </a:r>
            <a:endParaRPr lang="en-US" dirty="0" smtClean="0"/>
          </a:p>
          <a:p>
            <a:r>
              <a:rPr lang="en-US" dirty="0" smtClean="0"/>
              <a:t>http://en.wikipedia.org/wiki/History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http://upload.wikimedia.org/wikipedia/commons/thumb/0/02/Gyzis_006_(</a:t>
            </a:r>
            <a:r>
              <a:rPr lang="el-GR" dirty="0" smtClean="0">
                <a:hlinkClick r:id="rId11"/>
              </a:rPr>
              <a:t>Η</a:t>
            </a:r>
            <a:r>
              <a:rPr lang="en-US" dirty="0" err="1" smtClean="0">
                <a:hlinkClick r:id="rId11"/>
              </a:rPr>
              <a:t>istoria</a:t>
            </a:r>
            <a:r>
              <a:rPr lang="en-US" dirty="0" smtClean="0">
                <a:hlinkClick r:id="rId11"/>
              </a:rPr>
              <a:t>).jpeg/220px-Gyzis_006_(</a:t>
            </a:r>
            <a:r>
              <a:rPr lang="el-GR" dirty="0" smtClean="0">
                <a:hlinkClick r:id="rId11"/>
              </a:rPr>
              <a:t>Η</a:t>
            </a:r>
            <a:r>
              <a:rPr lang="en-US" dirty="0" err="1" smtClean="0">
                <a:hlinkClick r:id="rId11"/>
              </a:rPr>
              <a:t>istoria</a:t>
            </a:r>
            <a:r>
              <a:rPr lang="en-US" dirty="0" smtClean="0">
                <a:hlinkClick r:id="rId11"/>
              </a:rPr>
              <a:t>).</a:t>
            </a:r>
            <a:r>
              <a:rPr lang="en-US" dirty="0" smtClean="0">
                <a:hlinkClick r:id="rId11"/>
              </a:rPr>
              <a:t>jpeg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upload.wikimedia.org/wikipedia/commons/thumb/b/b1/Nicholas_II_with_St_Vladimir_order.jpg/200px-Nicholas_II_with_St_Vladimir_order.jpg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</a:t>
            </a:r>
            <a:r>
              <a:rPr lang="en-US" dirty="0" smtClean="0">
                <a:hlinkClick r:id="rId13"/>
              </a:rPr>
              <a:t>://en.academic.ru/pictures/enwiki/84/Tsar_Nicholas_II_-</a:t>
            </a:r>
            <a:r>
              <a:rPr lang="en-US" dirty="0" smtClean="0">
                <a:hlinkClick r:id="rId13"/>
              </a:rPr>
              <a:t>1898.jpg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290"/>
          <a:ext cx="822960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916832"/>
          <a:ext cx="7528920" cy="3676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34290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404664"/>
            <a:ext cx="1861633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32656"/>
            <a:ext cx="103540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79912" y="1628800"/>
            <a:ext cx="4824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cs typeface="Times New Roman" pitchFamily="18" charset="0"/>
              </a:rPr>
              <a:t>History (from Greek 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 smtClean="0">
                <a:cs typeface="Times New Roman" pitchFamily="18" charset="0"/>
              </a:rPr>
              <a:t>- </a:t>
            </a:r>
            <a:r>
              <a:rPr lang="en-US" sz="2400" b="1" dirty="0" err="1" smtClean="0">
                <a:cs typeface="Times New Roman" pitchFamily="18" charset="0"/>
              </a:rPr>
              <a:t>historia</a:t>
            </a:r>
            <a:r>
              <a:rPr lang="en-US" sz="2400" b="1" dirty="0" smtClean="0">
                <a:cs typeface="Times New Roman" pitchFamily="18" charset="0"/>
              </a:rPr>
              <a:t>, meaning "inquiry, knowledge acquired by investigation</a:t>
            </a:r>
            <a:r>
              <a:rPr lang="en-US" sz="2400" b="1" dirty="0" smtClean="0">
                <a:cs typeface="Times New Roman" pitchFamily="18" charset="0"/>
              </a:rPr>
              <a:t>") </a:t>
            </a:r>
            <a:r>
              <a:rPr lang="en-US" sz="2400" b="1" dirty="0" smtClean="0">
                <a:cs typeface="Times New Roman" pitchFamily="18" charset="0"/>
              </a:rPr>
              <a:t>is the discovery, collection, organization, and presentation of information about past events. History can also mean the period of time after writing was invented.</a:t>
            </a:r>
            <a:endParaRPr lang="ru-RU" sz="2400" dirty="0" smtClean="0"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Материал из </a:t>
            </a:r>
            <a:r>
              <a:rPr lang="ru-RU" dirty="0" err="1" smtClean="0"/>
              <a:t>Википедии</a:t>
            </a:r>
            <a:r>
              <a:rPr lang="ru-RU" dirty="0" smtClean="0"/>
              <a:t> — свободной энциклопедии</a:t>
            </a:r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History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38437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 person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1484785"/>
            <a:ext cx="4834880" cy="3096344"/>
          </a:xfrm>
        </p:spPr>
        <p:txBody>
          <a:bodyPr>
            <a:normAutofit/>
          </a:bodyPr>
          <a:lstStyle/>
          <a:p>
            <a:pPr indent="342900">
              <a:buNone/>
            </a:pPr>
            <a:r>
              <a:rPr lang="en-US" sz="2400" b="1" dirty="0" smtClean="0"/>
              <a:t>A person (plural: persons or people; from Latin: persona, meaning "mask") is a being, such as a human, that has certain capacities or attributes constituting personhood, the precise definition of which is the subject of much controversy.</a:t>
            </a:r>
            <a:endParaRPr lang="ru-RU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764704"/>
            <a:ext cx="3168352" cy="466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6248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Материал из </a:t>
            </a:r>
            <a:r>
              <a:rPr lang="ru-RU" dirty="0" err="1" smtClean="0"/>
              <a:t>Википедии</a:t>
            </a:r>
            <a:r>
              <a:rPr lang="ru-RU" dirty="0" smtClean="0"/>
              <a:t> — свободной энциклопедии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564904"/>
            <a:ext cx="7416824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Arial Black" pitchFamily="34" charset="0"/>
              </a:rPr>
              <a:t>Who is he?</a:t>
            </a:r>
            <a:endParaRPr lang="ru-RU" sz="8000" b="1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3312368" cy="115212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Holy man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330" y="1556792"/>
            <a:ext cx="311074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204864"/>
            <a:ext cx="19050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59" y="1556792"/>
            <a:ext cx="2240249" cy="4032448"/>
          </a:xfrm>
          <a:prstGeom prst="rect">
            <a:avLst/>
          </a:prstGeom>
          <a:ln w="1270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67944" y="554777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Victim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high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treason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88840"/>
            <a:ext cx="305934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204864"/>
            <a:ext cx="19050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060848"/>
            <a:ext cx="2467922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115616" y="1052736"/>
            <a:ext cx="14966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Tsar  </a:t>
            </a:r>
            <a:endParaRPr lang="ru-RU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8144" y="1088740"/>
            <a:ext cx="24432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H</a:t>
            </a:r>
            <a:r>
              <a:rPr lang="en-US" sz="4800" b="1" dirty="0" smtClean="0"/>
              <a:t>usband</a:t>
            </a:r>
            <a:endParaRPr lang="ru-RU" sz="48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/>
              <a:t>Think!</a:t>
            </a:r>
            <a:endParaRPr lang="ru-RU" sz="72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2CAC7D"/>
              </a:clrFrom>
              <a:clrTo>
                <a:srgbClr val="2CAC7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3345" y="1600200"/>
            <a:ext cx="301730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243</Words>
  <Application>Microsoft Office PowerPoint</Application>
  <PresentationFormat>Экран (4:3)</PresentationFormat>
  <Paragraphs>45</Paragraphs>
  <Slides>10</Slides>
  <Notes>7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Вводная презентация учителя для учащихся для выявления их интересов и представлений.</vt:lpstr>
      <vt:lpstr>Слайд 2</vt:lpstr>
      <vt:lpstr>Слайд 3</vt:lpstr>
      <vt:lpstr>History</vt:lpstr>
      <vt:lpstr>A person</vt:lpstr>
      <vt:lpstr>Слайд 6</vt:lpstr>
      <vt:lpstr>Holy man   </vt:lpstr>
      <vt:lpstr>Слайд 8</vt:lpstr>
      <vt:lpstr>Think!</vt:lpstr>
      <vt:lpstr>Ссылки: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Вводная презентация учителя для учащихся для выявления их интересов и представлений.</dc:title>
  <cp:lastModifiedBy>Елена Дегтярева </cp:lastModifiedBy>
  <cp:revision>35</cp:revision>
  <dcterms:modified xsi:type="dcterms:W3CDTF">2012-01-20T22:07:26Z</dcterms:modified>
</cp:coreProperties>
</file>