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7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" Target="../slides/slide4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" Target="../slides/slide11.xml"/><Relationship Id="rId1" Type="http://schemas.openxmlformats.org/officeDocument/2006/relationships/slide" Target="../slides/slide10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image" Target="../media/image1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3AE6BC-A5FB-45F3-A1E1-F31816F95C75}" type="doc">
      <dgm:prSet loTypeId="urn:microsoft.com/office/officeart/2005/8/layout/list1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4CFD54C-71B0-4FB4-A72C-40B3800BA35A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" action="ppaction://hlinkshowjump?jump=nextslide"/>
            </a:rPr>
            <a:t>Информационный раздел</a:t>
          </a:r>
          <a:r>
            <a:rPr lang="ru-RU" dirty="0" smtClean="0">
              <a:solidFill>
                <a:schemeClr val="tx1"/>
              </a:solidFill>
            </a:rPr>
            <a:t>.</a:t>
          </a:r>
        </a:p>
      </dgm:t>
    </dgm:pt>
    <dgm:pt modelId="{1C280B7A-CCE4-4613-94F2-4D9F4E6820A2}" type="parTrans" cxnId="{AA3F0082-22CD-4EC6-9C42-2111F2A7104A}">
      <dgm:prSet/>
      <dgm:spPr/>
      <dgm:t>
        <a:bodyPr/>
        <a:lstStyle/>
        <a:p>
          <a:endParaRPr lang="ru-RU"/>
        </a:p>
      </dgm:t>
    </dgm:pt>
    <dgm:pt modelId="{F0D75114-F4D6-45A9-B209-971C2EF92366}" type="sibTrans" cxnId="{AA3F0082-22CD-4EC6-9C42-2111F2A7104A}">
      <dgm:prSet/>
      <dgm:spPr/>
      <dgm:t>
        <a:bodyPr/>
        <a:lstStyle/>
        <a:p>
          <a:endParaRPr lang="ru-RU"/>
        </a:p>
      </dgm:t>
    </dgm:pt>
    <dgm:pt modelId="{AF01CC91-ED0D-40F5-A4E8-6A1E7FE59F30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1" action="ppaction://hlinksldjump"/>
            </a:rPr>
            <a:t>Описание работы</a:t>
          </a:r>
          <a:r>
            <a:rPr lang="ru-RU" dirty="0" smtClean="0">
              <a:solidFill>
                <a:schemeClr val="tx1"/>
              </a:solidFill>
            </a:rPr>
            <a:t>.</a:t>
          </a:r>
        </a:p>
      </dgm:t>
    </dgm:pt>
    <dgm:pt modelId="{DBFC802D-2003-41B9-849D-0507D71B5B00}" type="parTrans" cxnId="{7B87971D-EB9A-439D-8816-9E9D12C38609}">
      <dgm:prSet/>
      <dgm:spPr/>
      <dgm:t>
        <a:bodyPr/>
        <a:lstStyle/>
        <a:p>
          <a:endParaRPr lang="ru-RU"/>
        </a:p>
      </dgm:t>
    </dgm:pt>
    <dgm:pt modelId="{B8121C8C-50FE-4185-9216-3C8E2FEC0E7A}" type="sibTrans" cxnId="{7B87971D-EB9A-439D-8816-9E9D12C38609}">
      <dgm:prSet/>
      <dgm:spPr/>
      <dgm:t>
        <a:bodyPr/>
        <a:lstStyle/>
        <a:p>
          <a:endParaRPr lang="ru-RU"/>
        </a:p>
      </dgm:t>
    </dgm:pt>
    <dgm:pt modelId="{39C5A858-583A-4A93-88F2-B45339F25E97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hlinkClick xmlns:r="http://schemas.openxmlformats.org/officeDocument/2006/relationships" r:id="rId2" action="ppaction://hlinksldjump"/>
            </a:rPr>
            <a:t>Рефлексия деятельности</a:t>
          </a:r>
          <a:r>
            <a:rPr lang="ru-RU" dirty="0" smtClean="0">
              <a:solidFill>
                <a:schemeClr val="tx1"/>
              </a:solidFill>
            </a:rPr>
            <a:t>.</a:t>
          </a:r>
        </a:p>
      </dgm:t>
    </dgm:pt>
    <dgm:pt modelId="{CD41C9F2-8E57-4005-88C8-B7D7073D1ECB}" type="parTrans" cxnId="{0F825461-25D2-44A1-81A8-5A806758F178}">
      <dgm:prSet/>
      <dgm:spPr/>
      <dgm:t>
        <a:bodyPr/>
        <a:lstStyle/>
        <a:p>
          <a:endParaRPr lang="ru-RU"/>
        </a:p>
      </dgm:t>
    </dgm:pt>
    <dgm:pt modelId="{C1100A11-BA68-40B5-9C1E-95532B627359}" type="sibTrans" cxnId="{0F825461-25D2-44A1-81A8-5A806758F178}">
      <dgm:prSet/>
      <dgm:spPr/>
      <dgm:t>
        <a:bodyPr/>
        <a:lstStyle/>
        <a:p>
          <a:endParaRPr lang="ru-RU"/>
        </a:p>
      </dgm:t>
    </dgm:pt>
    <dgm:pt modelId="{DFD83924-581C-4FFA-9BB4-41A1D8291DC5}" type="pres">
      <dgm:prSet presAssocID="{833AE6BC-A5FB-45F3-A1E1-F31816F95C7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8840DD-98C7-4761-AF44-8C165069BB55}" type="pres">
      <dgm:prSet presAssocID="{84CFD54C-71B0-4FB4-A72C-40B3800BA35A}" presName="parentLin" presStyleCnt="0"/>
      <dgm:spPr/>
    </dgm:pt>
    <dgm:pt modelId="{82AB6F45-71F7-4D18-AE72-EB3D4C16B8F5}" type="pres">
      <dgm:prSet presAssocID="{84CFD54C-71B0-4FB4-A72C-40B3800BA35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44B682A-4C40-41E8-A2EA-B4BEA266B8F6}" type="pres">
      <dgm:prSet presAssocID="{84CFD54C-71B0-4FB4-A72C-40B3800BA35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3E9CB-9FCF-4C70-A978-7A4F8249DD6B}" type="pres">
      <dgm:prSet presAssocID="{84CFD54C-71B0-4FB4-A72C-40B3800BA35A}" presName="negativeSpace" presStyleCnt="0"/>
      <dgm:spPr/>
    </dgm:pt>
    <dgm:pt modelId="{BBC2F74B-B104-4B0B-BAF1-A3A12F70F346}" type="pres">
      <dgm:prSet presAssocID="{84CFD54C-71B0-4FB4-A72C-40B3800BA35A}" presName="childText" presStyleLbl="conFgAcc1" presStyleIdx="0" presStyleCnt="3">
        <dgm:presLayoutVars>
          <dgm:bulletEnabled val="1"/>
        </dgm:presLayoutVars>
      </dgm:prSet>
      <dgm:spPr/>
    </dgm:pt>
    <dgm:pt modelId="{6D2BA6CC-2DED-4348-9308-F4DE3C3C81C6}" type="pres">
      <dgm:prSet presAssocID="{F0D75114-F4D6-45A9-B209-971C2EF92366}" presName="spaceBetweenRectangles" presStyleCnt="0"/>
      <dgm:spPr/>
    </dgm:pt>
    <dgm:pt modelId="{6154D1F2-69F0-4476-ACF1-15A27EC5853F}" type="pres">
      <dgm:prSet presAssocID="{AF01CC91-ED0D-40F5-A4E8-6A1E7FE59F30}" presName="parentLin" presStyleCnt="0"/>
      <dgm:spPr/>
    </dgm:pt>
    <dgm:pt modelId="{C9556852-AAB4-4302-AB0C-9A2652A9C7AC}" type="pres">
      <dgm:prSet presAssocID="{AF01CC91-ED0D-40F5-A4E8-6A1E7FE59F3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336233D-7F62-4429-8CB4-A3DA0A5F0DBD}" type="pres">
      <dgm:prSet presAssocID="{AF01CC91-ED0D-40F5-A4E8-6A1E7FE59F3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B2240-69DA-4078-BAED-0E45726924B8}" type="pres">
      <dgm:prSet presAssocID="{AF01CC91-ED0D-40F5-A4E8-6A1E7FE59F30}" presName="negativeSpace" presStyleCnt="0"/>
      <dgm:spPr/>
    </dgm:pt>
    <dgm:pt modelId="{7C601899-DD3A-491F-B659-CC6D33C7BFB3}" type="pres">
      <dgm:prSet presAssocID="{AF01CC91-ED0D-40F5-A4E8-6A1E7FE59F30}" presName="childText" presStyleLbl="conFgAcc1" presStyleIdx="1" presStyleCnt="3">
        <dgm:presLayoutVars>
          <dgm:bulletEnabled val="1"/>
        </dgm:presLayoutVars>
      </dgm:prSet>
      <dgm:spPr/>
    </dgm:pt>
    <dgm:pt modelId="{434A3E3C-B9D1-4F8F-B47A-62400F8DB430}" type="pres">
      <dgm:prSet presAssocID="{B8121C8C-50FE-4185-9216-3C8E2FEC0E7A}" presName="spaceBetweenRectangles" presStyleCnt="0"/>
      <dgm:spPr/>
    </dgm:pt>
    <dgm:pt modelId="{B944F805-BA39-4F61-9390-57DAA8D87E34}" type="pres">
      <dgm:prSet presAssocID="{39C5A858-583A-4A93-88F2-B45339F25E97}" presName="parentLin" presStyleCnt="0"/>
      <dgm:spPr/>
    </dgm:pt>
    <dgm:pt modelId="{54DA4D5F-8914-4BF3-A4C9-979D8CD546AB}" type="pres">
      <dgm:prSet presAssocID="{39C5A858-583A-4A93-88F2-B45339F25E9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C7C4D36-8CC1-4944-8C6F-482510FDB4FF}" type="pres">
      <dgm:prSet presAssocID="{39C5A858-583A-4A93-88F2-B45339F25E9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93CF35-E416-48F8-8A3B-0487B3D28B98}" type="pres">
      <dgm:prSet presAssocID="{39C5A858-583A-4A93-88F2-B45339F25E97}" presName="negativeSpace" presStyleCnt="0"/>
      <dgm:spPr/>
    </dgm:pt>
    <dgm:pt modelId="{11917CF3-C187-42A1-BAEA-DC377D4343AB}" type="pres">
      <dgm:prSet presAssocID="{39C5A858-583A-4A93-88F2-B45339F25E9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FD26953-A048-4AFF-8463-1150DB7C3AF6}" type="presOf" srcId="{AF01CC91-ED0D-40F5-A4E8-6A1E7FE59F30}" destId="{3336233D-7F62-4429-8CB4-A3DA0A5F0DBD}" srcOrd="1" destOrd="0" presId="urn:microsoft.com/office/officeart/2005/8/layout/list1"/>
    <dgm:cxn modelId="{9BADCE98-059A-40E5-AC9F-38D21F4048D4}" type="presOf" srcId="{39C5A858-583A-4A93-88F2-B45339F25E97}" destId="{8C7C4D36-8CC1-4944-8C6F-482510FDB4FF}" srcOrd="1" destOrd="0" presId="urn:microsoft.com/office/officeart/2005/8/layout/list1"/>
    <dgm:cxn modelId="{7B87971D-EB9A-439D-8816-9E9D12C38609}" srcId="{833AE6BC-A5FB-45F3-A1E1-F31816F95C75}" destId="{AF01CC91-ED0D-40F5-A4E8-6A1E7FE59F30}" srcOrd="1" destOrd="0" parTransId="{DBFC802D-2003-41B9-849D-0507D71B5B00}" sibTransId="{B8121C8C-50FE-4185-9216-3C8E2FEC0E7A}"/>
    <dgm:cxn modelId="{EA50E15A-EB1B-48A2-AC24-D8FEEC6B2635}" type="presOf" srcId="{84CFD54C-71B0-4FB4-A72C-40B3800BA35A}" destId="{82AB6F45-71F7-4D18-AE72-EB3D4C16B8F5}" srcOrd="0" destOrd="0" presId="urn:microsoft.com/office/officeart/2005/8/layout/list1"/>
    <dgm:cxn modelId="{DA912448-A85C-41E7-A245-CAE16E1512C3}" type="presOf" srcId="{84CFD54C-71B0-4FB4-A72C-40B3800BA35A}" destId="{C44B682A-4C40-41E8-A2EA-B4BEA266B8F6}" srcOrd="1" destOrd="0" presId="urn:microsoft.com/office/officeart/2005/8/layout/list1"/>
    <dgm:cxn modelId="{AFADCF66-8979-43FF-B5E1-E5823CF84234}" type="presOf" srcId="{AF01CC91-ED0D-40F5-A4E8-6A1E7FE59F30}" destId="{C9556852-AAB4-4302-AB0C-9A2652A9C7AC}" srcOrd="0" destOrd="0" presId="urn:microsoft.com/office/officeart/2005/8/layout/list1"/>
    <dgm:cxn modelId="{0F825461-25D2-44A1-81A8-5A806758F178}" srcId="{833AE6BC-A5FB-45F3-A1E1-F31816F95C75}" destId="{39C5A858-583A-4A93-88F2-B45339F25E97}" srcOrd="2" destOrd="0" parTransId="{CD41C9F2-8E57-4005-88C8-B7D7073D1ECB}" sibTransId="{C1100A11-BA68-40B5-9C1E-95532B627359}"/>
    <dgm:cxn modelId="{91541C9F-CAFF-4359-AEA4-5CC7FA9D37AE}" type="presOf" srcId="{833AE6BC-A5FB-45F3-A1E1-F31816F95C75}" destId="{DFD83924-581C-4FFA-9BB4-41A1D8291DC5}" srcOrd="0" destOrd="0" presId="urn:microsoft.com/office/officeart/2005/8/layout/list1"/>
    <dgm:cxn modelId="{AA3F0082-22CD-4EC6-9C42-2111F2A7104A}" srcId="{833AE6BC-A5FB-45F3-A1E1-F31816F95C75}" destId="{84CFD54C-71B0-4FB4-A72C-40B3800BA35A}" srcOrd="0" destOrd="0" parTransId="{1C280B7A-CCE4-4613-94F2-4D9F4E6820A2}" sibTransId="{F0D75114-F4D6-45A9-B209-971C2EF92366}"/>
    <dgm:cxn modelId="{CB30E70F-6677-4F97-8628-1C7D71A07128}" type="presOf" srcId="{39C5A858-583A-4A93-88F2-B45339F25E97}" destId="{54DA4D5F-8914-4BF3-A4C9-979D8CD546AB}" srcOrd="0" destOrd="0" presId="urn:microsoft.com/office/officeart/2005/8/layout/list1"/>
    <dgm:cxn modelId="{D3BA22F4-1CFF-4EA4-8CD1-F4ED8CE3BE6B}" type="presParOf" srcId="{DFD83924-581C-4FFA-9BB4-41A1D8291DC5}" destId="{C28840DD-98C7-4761-AF44-8C165069BB55}" srcOrd="0" destOrd="0" presId="urn:microsoft.com/office/officeart/2005/8/layout/list1"/>
    <dgm:cxn modelId="{1885D135-7B01-4F71-ABF4-483A45834135}" type="presParOf" srcId="{C28840DD-98C7-4761-AF44-8C165069BB55}" destId="{82AB6F45-71F7-4D18-AE72-EB3D4C16B8F5}" srcOrd="0" destOrd="0" presId="urn:microsoft.com/office/officeart/2005/8/layout/list1"/>
    <dgm:cxn modelId="{D97BA696-27BC-4E16-A2FC-75BC9BECD3F6}" type="presParOf" srcId="{C28840DD-98C7-4761-AF44-8C165069BB55}" destId="{C44B682A-4C40-41E8-A2EA-B4BEA266B8F6}" srcOrd="1" destOrd="0" presId="urn:microsoft.com/office/officeart/2005/8/layout/list1"/>
    <dgm:cxn modelId="{7AFF932A-1B51-4D9B-8BD5-AE3CBBF76FCB}" type="presParOf" srcId="{DFD83924-581C-4FFA-9BB4-41A1D8291DC5}" destId="{1613E9CB-9FCF-4C70-A978-7A4F8249DD6B}" srcOrd="1" destOrd="0" presId="urn:microsoft.com/office/officeart/2005/8/layout/list1"/>
    <dgm:cxn modelId="{F30BF6EC-2EAA-40BC-83FD-A42F9F5935EA}" type="presParOf" srcId="{DFD83924-581C-4FFA-9BB4-41A1D8291DC5}" destId="{BBC2F74B-B104-4B0B-BAF1-A3A12F70F346}" srcOrd="2" destOrd="0" presId="urn:microsoft.com/office/officeart/2005/8/layout/list1"/>
    <dgm:cxn modelId="{A371D33D-4D7D-4198-B489-52F62155FF41}" type="presParOf" srcId="{DFD83924-581C-4FFA-9BB4-41A1D8291DC5}" destId="{6D2BA6CC-2DED-4348-9308-F4DE3C3C81C6}" srcOrd="3" destOrd="0" presId="urn:microsoft.com/office/officeart/2005/8/layout/list1"/>
    <dgm:cxn modelId="{0E357AE8-A98C-43F0-9966-09CB7661C524}" type="presParOf" srcId="{DFD83924-581C-4FFA-9BB4-41A1D8291DC5}" destId="{6154D1F2-69F0-4476-ACF1-15A27EC5853F}" srcOrd="4" destOrd="0" presId="urn:microsoft.com/office/officeart/2005/8/layout/list1"/>
    <dgm:cxn modelId="{79B29559-3740-4D61-85DD-5DCFF9A7F131}" type="presParOf" srcId="{6154D1F2-69F0-4476-ACF1-15A27EC5853F}" destId="{C9556852-AAB4-4302-AB0C-9A2652A9C7AC}" srcOrd="0" destOrd="0" presId="urn:microsoft.com/office/officeart/2005/8/layout/list1"/>
    <dgm:cxn modelId="{067CE1BF-16A9-4E77-B9AC-2D567D073CEA}" type="presParOf" srcId="{6154D1F2-69F0-4476-ACF1-15A27EC5853F}" destId="{3336233D-7F62-4429-8CB4-A3DA0A5F0DBD}" srcOrd="1" destOrd="0" presId="urn:microsoft.com/office/officeart/2005/8/layout/list1"/>
    <dgm:cxn modelId="{E2EB45CB-01E3-4815-AC51-E3A3D8C8D64E}" type="presParOf" srcId="{DFD83924-581C-4FFA-9BB4-41A1D8291DC5}" destId="{F49B2240-69DA-4078-BAED-0E45726924B8}" srcOrd="5" destOrd="0" presId="urn:microsoft.com/office/officeart/2005/8/layout/list1"/>
    <dgm:cxn modelId="{E66B8AAD-4CB5-42D5-AB69-5A74D29CD455}" type="presParOf" srcId="{DFD83924-581C-4FFA-9BB4-41A1D8291DC5}" destId="{7C601899-DD3A-491F-B659-CC6D33C7BFB3}" srcOrd="6" destOrd="0" presId="urn:microsoft.com/office/officeart/2005/8/layout/list1"/>
    <dgm:cxn modelId="{FD1B0AB4-7D14-4CA5-B78D-F404C471D43C}" type="presParOf" srcId="{DFD83924-581C-4FFA-9BB4-41A1D8291DC5}" destId="{434A3E3C-B9D1-4F8F-B47A-62400F8DB430}" srcOrd="7" destOrd="0" presId="urn:microsoft.com/office/officeart/2005/8/layout/list1"/>
    <dgm:cxn modelId="{C7211783-140F-4FD3-A57A-7AE7023A4E5C}" type="presParOf" srcId="{DFD83924-581C-4FFA-9BB4-41A1D8291DC5}" destId="{B944F805-BA39-4F61-9390-57DAA8D87E34}" srcOrd="8" destOrd="0" presId="urn:microsoft.com/office/officeart/2005/8/layout/list1"/>
    <dgm:cxn modelId="{F03D94CA-D4C7-4E92-A479-F2076A64B519}" type="presParOf" srcId="{B944F805-BA39-4F61-9390-57DAA8D87E34}" destId="{54DA4D5F-8914-4BF3-A4C9-979D8CD546AB}" srcOrd="0" destOrd="0" presId="urn:microsoft.com/office/officeart/2005/8/layout/list1"/>
    <dgm:cxn modelId="{8C11095C-9ABF-4332-AB06-B9EE6D6C7761}" type="presParOf" srcId="{B944F805-BA39-4F61-9390-57DAA8D87E34}" destId="{8C7C4D36-8CC1-4944-8C6F-482510FDB4FF}" srcOrd="1" destOrd="0" presId="urn:microsoft.com/office/officeart/2005/8/layout/list1"/>
    <dgm:cxn modelId="{18D9512E-B65C-47E9-B374-32ADF19DDF30}" type="presParOf" srcId="{DFD83924-581C-4FFA-9BB4-41A1D8291DC5}" destId="{8E93CF35-E416-48F8-8A3B-0487B3D28B98}" srcOrd="9" destOrd="0" presId="urn:microsoft.com/office/officeart/2005/8/layout/list1"/>
    <dgm:cxn modelId="{331DF6CF-26D5-47EF-99EC-E2009DAE4760}" type="presParOf" srcId="{DFD83924-581C-4FFA-9BB4-41A1D8291DC5}" destId="{11917CF3-C187-42A1-BAEA-DC377D4343A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0DC140-5E20-4264-94F2-A913B3C0CA91}" type="doc">
      <dgm:prSet loTypeId="urn:microsoft.com/office/officeart/2005/8/layout/bList2" loCatId="list" qsTypeId="urn:microsoft.com/office/officeart/2005/8/quickstyle/simple1" qsCatId="simple" csTypeId="urn:microsoft.com/office/officeart/2005/8/colors/colorful5" csCatId="colorful" phldr="1"/>
      <dgm:spPr/>
    </dgm:pt>
    <dgm:pt modelId="{99F2EFB6-A5EE-415A-B502-367C1F45302D}">
      <dgm:prSet phldrT="[Текст]"/>
      <dgm:spPr/>
      <dgm:t>
        <a:bodyPr/>
        <a:lstStyle/>
        <a:p>
          <a:r>
            <a:rPr lang="ru-RU" dirty="0" err="1" smtClean="0"/>
            <a:t>Мультимедийная</a:t>
          </a:r>
          <a:r>
            <a:rPr lang="ru-RU" dirty="0" smtClean="0"/>
            <a:t> </a:t>
          </a:r>
          <a:r>
            <a:rPr lang="ru-RU" dirty="0" smtClean="0">
              <a:hlinkClick xmlns:r="http://schemas.openxmlformats.org/officeDocument/2006/relationships" r:id="" action="ppaction://hlinkshowjump?jump=nextslide"/>
            </a:rPr>
            <a:t>презентация</a:t>
          </a:r>
          <a:r>
            <a:rPr lang="ru-RU" dirty="0" smtClean="0"/>
            <a:t>.</a:t>
          </a:r>
          <a:endParaRPr lang="ru-RU" dirty="0"/>
        </a:p>
      </dgm:t>
    </dgm:pt>
    <dgm:pt modelId="{7FE24724-C21A-4668-B4EB-752EC10BC356}" type="parTrans" cxnId="{ABA17087-EEEE-44F9-BFE1-7F3560761A04}">
      <dgm:prSet/>
      <dgm:spPr/>
      <dgm:t>
        <a:bodyPr/>
        <a:lstStyle/>
        <a:p>
          <a:endParaRPr lang="ru-RU"/>
        </a:p>
      </dgm:t>
    </dgm:pt>
    <dgm:pt modelId="{C8E63B54-2460-4D01-9EB5-2414DCD45BBD}" type="sibTrans" cxnId="{ABA17087-EEEE-44F9-BFE1-7F3560761A04}">
      <dgm:prSet/>
      <dgm:spPr/>
      <dgm:t>
        <a:bodyPr/>
        <a:lstStyle/>
        <a:p>
          <a:endParaRPr lang="ru-RU"/>
        </a:p>
      </dgm:t>
    </dgm:pt>
    <dgm:pt modelId="{7DBB0F37-F5DD-4E14-BEEA-940AF1DEF78C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Буклет. </a:t>
          </a:r>
          <a:endParaRPr lang="ru-RU" dirty="0"/>
        </a:p>
      </dgm:t>
    </dgm:pt>
    <dgm:pt modelId="{7476ABAE-06A5-440B-9DD6-EA3E40D13472}" type="parTrans" cxnId="{FFDED763-C2F1-44CA-A1F0-4E0438743124}">
      <dgm:prSet/>
      <dgm:spPr/>
      <dgm:t>
        <a:bodyPr/>
        <a:lstStyle/>
        <a:p>
          <a:endParaRPr lang="ru-RU"/>
        </a:p>
      </dgm:t>
    </dgm:pt>
    <dgm:pt modelId="{9C6CC094-16DF-4B41-B708-A2FA011B77E7}" type="sibTrans" cxnId="{FFDED763-C2F1-44CA-A1F0-4E0438743124}">
      <dgm:prSet/>
      <dgm:spPr/>
      <dgm:t>
        <a:bodyPr/>
        <a:lstStyle/>
        <a:p>
          <a:endParaRPr lang="ru-RU"/>
        </a:p>
      </dgm:t>
    </dgm:pt>
    <dgm:pt modelId="{2C4A3C8C-3741-4909-9D8E-5D167F9CFB9D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Коллаж.</a:t>
          </a:r>
          <a:endParaRPr lang="ru-RU" dirty="0"/>
        </a:p>
      </dgm:t>
    </dgm:pt>
    <dgm:pt modelId="{02ED975C-3A66-4477-A197-5A9B7050D331}" type="parTrans" cxnId="{1E32F17C-C632-4ED5-808E-863E5EB70411}">
      <dgm:prSet/>
      <dgm:spPr/>
      <dgm:t>
        <a:bodyPr/>
        <a:lstStyle/>
        <a:p>
          <a:endParaRPr lang="ru-RU"/>
        </a:p>
      </dgm:t>
    </dgm:pt>
    <dgm:pt modelId="{EBADD322-C044-4539-B72E-B75E77329EBD}" type="sibTrans" cxnId="{1E32F17C-C632-4ED5-808E-863E5EB70411}">
      <dgm:prSet/>
      <dgm:spPr/>
      <dgm:t>
        <a:bodyPr/>
        <a:lstStyle/>
        <a:p>
          <a:endParaRPr lang="ru-RU"/>
        </a:p>
      </dgm:t>
    </dgm:pt>
    <dgm:pt modelId="{F4754718-7DFC-4DE1-BA00-241BB266AFB4}" type="pres">
      <dgm:prSet presAssocID="{FB0DC140-5E20-4264-94F2-A913B3C0CA91}" presName="diagram" presStyleCnt="0">
        <dgm:presLayoutVars>
          <dgm:dir/>
          <dgm:animLvl val="lvl"/>
          <dgm:resizeHandles val="exact"/>
        </dgm:presLayoutVars>
      </dgm:prSet>
      <dgm:spPr/>
    </dgm:pt>
    <dgm:pt modelId="{B942955D-4A24-43FF-B5F1-DEE1784FC48A}" type="pres">
      <dgm:prSet presAssocID="{99F2EFB6-A5EE-415A-B502-367C1F45302D}" presName="compNode" presStyleCnt="0"/>
      <dgm:spPr/>
    </dgm:pt>
    <dgm:pt modelId="{51DC7CB3-65B5-4B32-AF9F-5ED50D4A0B1D}" type="pres">
      <dgm:prSet presAssocID="{99F2EFB6-A5EE-415A-B502-367C1F45302D}" presName="childRect" presStyleLbl="bgAcc1" presStyleIdx="0" presStyleCnt="3">
        <dgm:presLayoutVars>
          <dgm:bulletEnabled val="1"/>
        </dgm:presLayoutVars>
      </dgm:prSet>
      <dgm:spPr/>
    </dgm:pt>
    <dgm:pt modelId="{B05D2FD5-6295-45D8-A663-F7ACEC5F9297}" type="pres">
      <dgm:prSet presAssocID="{99F2EFB6-A5EE-415A-B502-367C1F45302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32BEFF-A868-4736-8240-62A6C6C59173}" type="pres">
      <dgm:prSet presAssocID="{99F2EFB6-A5EE-415A-B502-367C1F45302D}" presName="parentRect" presStyleLbl="alignNode1" presStyleIdx="0" presStyleCnt="3"/>
      <dgm:spPr/>
      <dgm:t>
        <a:bodyPr/>
        <a:lstStyle/>
        <a:p>
          <a:endParaRPr lang="ru-RU"/>
        </a:p>
      </dgm:t>
    </dgm:pt>
    <dgm:pt modelId="{AF0A5034-4F85-4947-9980-1C64D4F64792}" type="pres">
      <dgm:prSet presAssocID="{99F2EFB6-A5EE-415A-B502-367C1F45302D}" presName="adorn" presStyleLbl="fgAccFollowNode1" presStyleIdx="0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ECB82B3-F2F2-4E31-868B-70E574617BBD}" type="pres">
      <dgm:prSet presAssocID="{C8E63B54-2460-4D01-9EB5-2414DCD45BB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6D3DBC8-C96B-45B6-9687-AA32E32B5EBE}" type="pres">
      <dgm:prSet presAssocID="{7DBB0F37-F5DD-4E14-BEEA-940AF1DEF78C}" presName="compNode" presStyleCnt="0"/>
      <dgm:spPr/>
    </dgm:pt>
    <dgm:pt modelId="{4838C35A-60FD-49C9-B6F6-22E20C436AF4}" type="pres">
      <dgm:prSet presAssocID="{7DBB0F37-F5DD-4E14-BEEA-940AF1DEF78C}" presName="childRect" presStyleLbl="bgAcc1" presStyleIdx="1" presStyleCnt="3">
        <dgm:presLayoutVars>
          <dgm:bulletEnabled val="1"/>
        </dgm:presLayoutVars>
      </dgm:prSet>
      <dgm:spPr/>
    </dgm:pt>
    <dgm:pt modelId="{E5760FC2-32FF-414C-A1A9-D4285715301D}" type="pres">
      <dgm:prSet presAssocID="{7DBB0F37-F5DD-4E14-BEEA-940AF1DEF78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C18DE7-420D-4BFA-B91A-068077F5AD36}" type="pres">
      <dgm:prSet presAssocID="{7DBB0F37-F5DD-4E14-BEEA-940AF1DEF78C}" presName="parentRect" presStyleLbl="alignNode1" presStyleIdx="1" presStyleCnt="3"/>
      <dgm:spPr/>
      <dgm:t>
        <a:bodyPr/>
        <a:lstStyle/>
        <a:p>
          <a:endParaRPr lang="ru-RU"/>
        </a:p>
      </dgm:t>
    </dgm:pt>
    <dgm:pt modelId="{2714F3C2-C086-4CF4-97E8-94CE630526E1}" type="pres">
      <dgm:prSet presAssocID="{7DBB0F37-F5DD-4E14-BEEA-940AF1DEF78C}" presName="adorn" presStyleLbl="fgAccFollowNode1" presStyleIdx="1" presStyleCnt="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DFA7C97E-F91B-403B-8D25-D773ACDFAA37}" type="pres">
      <dgm:prSet presAssocID="{9C6CC094-16DF-4B41-B708-A2FA011B77E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9990621-D7ED-4C11-A5E7-7BD27BCAD1EF}" type="pres">
      <dgm:prSet presAssocID="{2C4A3C8C-3741-4909-9D8E-5D167F9CFB9D}" presName="compNode" presStyleCnt="0"/>
      <dgm:spPr/>
    </dgm:pt>
    <dgm:pt modelId="{2A9A893A-9375-407A-A5BF-759AF389DB14}" type="pres">
      <dgm:prSet presAssocID="{2C4A3C8C-3741-4909-9D8E-5D167F9CFB9D}" presName="childRect" presStyleLbl="bgAcc1" presStyleIdx="2" presStyleCnt="3">
        <dgm:presLayoutVars>
          <dgm:bulletEnabled val="1"/>
        </dgm:presLayoutVars>
      </dgm:prSet>
      <dgm:spPr/>
    </dgm:pt>
    <dgm:pt modelId="{A4A8899C-F127-464F-B935-AEE87BD65650}" type="pres">
      <dgm:prSet presAssocID="{2C4A3C8C-3741-4909-9D8E-5D167F9CFB9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832F4-A064-4807-8972-134A047A6581}" type="pres">
      <dgm:prSet presAssocID="{2C4A3C8C-3741-4909-9D8E-5D167F9CFB9D}" presName="parentRect" presStyleLbl="alignNode1" presStyleIdx="2" presStyleCnt="3"/>
      <dgm:spPr/>
      <dgm:t>
        <a:bodyPr/>
        <a:lstStyle/>
        <a:p>
          <a:endParaRPr lang="ru-RU"/>
        </a:p>
      </dgm:t>
    </dgm:pt>
    <dgm:pt modelId="{6CA88257-F103-402A-86E4-A9AA6A606EC5}" type="pres">
      <dgm:prSet presAssocID="{2C4A3C8C-3741-4909-9D8E-5D167F9CFB9D}" presName="adorn" presStyleLbl="fgAccFollowNode1" presStyleIdx="2" presStyleCnt="3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ABA17087-EEEE-44F9-BFE1-7F3560761A04}" srcId="{FB0DC140-5E20-4264-94F2-A913B3C0CA91}" destId="{99F2EFB6-A5EE-415A-B502-367C1F45302D}" srcOrd="0" destOrd="0" parTransId="{7FE24724-C21A-4668-B4EB-752EC10BC356}" sibTransId="{C8E63B54-2460-4D01-9EB5-2414DCD45BBD}"/>
    <dgm:cxn modelId="{1C576510-826C-4BE5-AEE3-B8CF095D751F}" type="presOf" srcId="{2C4A3C8C-3741-4909-9D8E-5D167F9CFB9D}" destId="{3B7832F4-A064-4807-8972-134A047A6581}" srcOrd="1" destOrd="0" presId="urn:microsoft.com/office/officeart/2005/8/layout/bList2"/>
    <dgm:cxn modelId="{F92CCE93-38E9-4422-8A45-13486EE58381}" type="presOf" srcId="{99F2EFB6-A5EE-415A-B502-367C1F45302D}" destId="{A832BEFF-A868-4736-8240-62A6C6C59173}" srcOrd="1" destOrd="0" presId="urn:microsoft.com/office/officeart/2005/8/layout/bList2"/>
    <dgm:cxn modelId="{9129EA1F-8F06-4DF4-9F1C-8B5851437339}" type="presOf" srcId="{C8E63B54-2460-4D01-9EB5-2414DCD45BBD}" destId="{CECB82B3-F2F2-4E31-868B-70E574617BBD}" srcOrd="0" destOrd="0" presId="urn:microsoft.com/office/officeart/2005/8/layout/bList2"/>
    <dgm:cxn modelId="{1E32F17C-C632-4ED5-808E-863E5EB70411}" srcId="{FB0DC140-5E20-4264-94F2-A913B3C0CA91}" destId="{2C4A3C8C-3741-4909-9D8E-5D167F9CFB9D}" srcOrd="2" destOrd="0" parTransId="{02ED975C-3A66-4477-A197-5A9B7050D331}" sibTransId="{EBADD322-C044-4539-B72E-B75E77329EBD}"/>
    <dgm:cxn modelId="{81E6D31D-D349-4C1E-A6ED-75DA96DA4CE7}" type="presOf" srcId="{FB0DC140-5E20-4264-94F2-A913B3C0CA91}" destId="{F4754718-7DFC-4DE1-BA00-241BB266AFB4}" srcOrd="0" destOrd="0" presId="urn:microsoft.com/office/officeart/2005/8/layout/bList2"/>
    <dgm:cxn modelId="{23CD0FD8-C23D-46CC-BA94-604AE2B4659F}" type="presOf" srcId="{2C4A3C8C-3741-4909-9D8E-5D167F9CFB9D}" destId="{A4A8899C-F127-464F-B935-AEE87BD65650}" srcOrd="0" destOrd="0" presId="urn:microsoft.com/office/officeart/2005/8/layout/bList2"/>
    <dgm:cxn modelId="{7AC0216D-187C-4853-AC9F-DFFD33E5EE14}" type="presOf" srcId="{9C6CC094-16DF-4B41-B708-A2FA011B77E7}" destId="{DFA7C97E-F91B-403B-8D25-D773ACDFAA37}" srcOrd="0" destOrd="0" presId="urn:microsoft.com/office/officeart/2005/8/layout/bList2"/>
    <dgm:cxn modelId="{34A8808E-56D7-4C5F-9053-4047D1C857A2}" type="presOf" srcId="{99F2EFB6-A5EE-415A-B502-367C1F45302D}" destId="{B05D2FD5-6295-45D8-A663-F7ACEC5F9297}" srcOrd="0" destOrd="0" presId="urn:microsoft.com/office/officeart/2005/8/layout/bList2"/>
    <dgm:cxn modelId="{FFDED763-C2F1-44CA-A1F0-4E0438743124}" srcId="{FB0DC140-5E20-4264-94F2-A913B3C0CA91}" destId="{7DBB0F37-F5DD-4E14-BEEA-940AF1DEF78C}" srcOrd="1" destOrd="0" parTransId="{7476ABAE-06A5-440B-9DD6-EA3E40D13472}" sibTransId="{9C6CC094-16DF-4B41-B708-A2FA011B77E7}"/>
    <dgm:cxn modelId="{8BA85F48-5D86-4790-9DFF-F0A75977201F}" type="presOf" srcId="{7DBB0F37-F5DD-4E14-BEEA-940AF1DEF78C}" destId="{E5760FC2-32FF-414C-A1A9-D4285715301D}" srcOrd="0" destOrd="0" presId="urn:microsoft.com/office/officeart/2005/8/layout/bList2"/>
    <dgm:cxn modelId="{79F4673D-B2E4-443D-BE83-86217D9DF7E3}" type="presOf" srcId="{7DBB0F37-F5DD-4E14-BEEA-940AF1DEF78C}" destId="{B6C18DE7-420D-4BFA-B91A-068077F5AD36}" srcOrd="1" destOrd="0" presId="urn:microsoft.com/office/officeart/2005/8/layout/bList2"/>
    <dgm:cxn modelId="{3D2848DF-02A3-4379-9561-473E3416A1D8}" type="presParOf" srcId="{F4754718-7DFC-4DE1-BA00-241BB266AFB4}" destId="{B942955D-4A24-43FF-B5F1-DEE1784FC48A}" srcOrd="0" destOrd="0" presId="urn:microsoft.com/office/officeart/2005/8/layout/bList2"/>
    <dgm:cxn modelId="{D7CCC2A8-049F-469B-B939-42F2AE6FB056}" type="presParOf" srcId="{B942955D-4A24-43FF-B5F1-DEE1784FC48A}" destId="{51DC7CB3-65B5-4B32-AF9F-5ED50D4A0B1D}" srcOrd="0" destOrd="0" presId="urn:microsoft.com/office/officeart/2005/8/layout/bList2"/>
    <dgm:cxn modelId="{AD6D26A6-F166-411C-ACF6-EF7AB3F42B02}" type="presParOf" srcId="{B942955D-4A24-43FF-B5F1-DEE1784FC48A}" destId="{B05D2FD5-6295-45D8-A663-F7ACEC5F9297}" srcOrd="1" destOrd="0" presId="urn:microsoft.com/office/officeart/2005/8/layout/bList2"/>
    <dgm:cxn modelId="{19BA20FA-C2A3-453F-8F43-9C3543C75F8E}" type="presParOf" srcId="{B942955D-4A24-43FF-B5F1-DEE1784FC48A}" destId="{A832BEFF-A868-4736-8240-62A6C6C59173}" srcOrd="2" destOrd="0" presId="urn:microsoft.com/office/officeart/2005/8/layout/bList2"/>
    <dgm:cxn modelId="{329ACFCA-6A05-4A66-BCEA-E687E01DE3FE}" type="presParOf" srcId="{B942955D-4A24-43FF-B5F1-DEE1784FC48A}" destId="{AF0A5034-4F85-4947-9980-1C64D4F64792}" srcOrd="3" destOrd="0" presId="urn:microsoft.com/office/officeart/2005/8/layout/bList2"/>
    <dgm:cxn modelId="{5280127E-67DB-4C76-8262-8961B9F4A8D9}" type="presParOf" srcId="{F4754718-7DFC-4DE1-BA00-241BB266AFB4}" destId="{CECB82B3-F2F2-4E31-868B-70E574617BBD}" srcOrd="1" destOrd="0" presId="urn:microsoft.com/office/officeart/2005/8/layout/bList2"/>
    <dgm:cxn modelId="{7902E59E-E89B-46F1-AE01-6AF9CE1AEAD0}" type="presParOf" srcId="{F4754718-7DFC-4DE1-BA00-241BB266AFB4}" destId="{36D3DBC8-C96B-45B6-9687-AA32E32B5EBE}" srcOrd="2" destOrd="0" presId="urn:microsoft.com/office/officeart/2005/8/layout/bList2"/>
    <dgm:cxn modelId="{E3559003-8D90-41C0-93DC-10B1D1997580}" type="presParOf" srcId="{36D3DBC8-C96B-45B6-9687-AA32E32B5EBE}" destId="{4838C35A-60FD-49C9-B6F6-22E20C436AF4}" srcOrd="0" destOrd="0" presId="urn:microsoft.com/office/officeart/2005/8/layout/bList2"/>
    <dgm:cxn modelId="{4654D507-8683-45ED-AE6F-CCA762375AD6}" type="presParOf" srcId="{36D3DBC8-C96B-45B6-9687-AA32E32B5EBE}" destId="{E5760FC2-32FF-414C-A1A9-D4285715301D}" srcOrd="1" destOrd="0" presId="urn:microsoft.com/office/officeart/2005/8/layout/bList2"/>
    <dgm:cxn modelId="{E0ED8BED-6A5C-4ED9-9EF5-D304FB1D36B6}" type="presParOf" srcId="{36D3DBC8-C96B-45B6-9687-AA32E32B5EBE}" destId="{B6C18DE7-420D-4BFA-B91A-068077F5AD36}" srcOrd="2" destOrd="0" presId="urn:microsoft.com/office/officeart/2005/8/layout/bList2"/>
    <dgm:cxn modelId="{03211841-AB95-40C6-8EA0-0161FBA4F92E}" type="presParOf" srcId="{36D3DBC8-C96B-45B6-9687-AA32E32B5EBE}" destId="{2714F3C2-C086-4CF4-97E8-94CE630526E1}" srcOrd="3" destOrd="0" presId="urn:microsoft.com/office/officeart/2005/8/layout/bList2"/>
    <dgm:cxn modelId="{A2FB5661-239E-4373-960C-9EF3457E58F1}" type="presParOf" srcId="{F4754718-7DFC-4DE1-BA00-241BB266AFB4}" destId="{DFA7C97E-F91B-403B-8D25-D773ACDFAA37}" srcOrd="3" destOrd="0" presId="urn:microsoft.com/office/officeart/2005/8/layout/bList2"/>
    <dgm:cxn modelId="{3F6506F9-C82C-4601-8E1B-C0969738E371}" type="presParOf" srcId="{F4754718-7DFC-4DE1-BA00-241BB266AFB4}" destId="{B9990621-D7ED-4C11-A5E7-7BD27BCAD1EF}" srcOrd="4" destOrd="0" presId="urn:microsoft.com/office/officeart/2005/8/layout/bList2"/>
    <dgm:cxn modelId="{840D438B-392F-4EEB-9D3E-B0291139BCC0}" type="presParOf" srcId="{B9990621-D7ED-4C11-A5E7-7BD27BCAD1EF}" destId="{2A9A893A-9375-407A-A5BF-759AF389DB14}" srcOrd="0" destOrd="0" presId="urn:microsoft.com/office/officeart/2005/8/layout/bList2"/>
    <dgm:cxn modelId="{E97F3C8F-513D-4485-A78F-1388A9B7CC05}" type="presParOf" srcId="{B9990621-D7ED-4C11-A5E7-7BD27BCAD1EF}" destId="{A4A8899C-F127-464F-B935-AEE87BD65650}" srcOrd="1" destOrd="0" presId="urn:microsoft.com/office/officeart/2005/8/layout/bList2"/>
    <dgm:cxn modelId="{8947A6A1-D29F-4824-A92B-69CE61AD3423}" type="presParOf" srcId="{B9990621-D7ED-4C11-A5E7-7BD27BCAD1EF}" destId="{3B7832F4-A064-4807-8972-134A047A6581}" srcOrd="2" destOrd="0" presId="urn:microsoft.com/office/officeart/2005/8/layout/bList2"/>
    <dgm:cxn modelId="{01F20E4E-B8B8-4851-8034-DCB51A254A64}" type="presParOf" srcId="{B9990621-D7ED-4C11-A5E7-7BD27BCAD1EF}" destId="{6CA88257-F103-402A-86E4-A9AA6A606EC5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C2F74B-B104-4B0B-BAF1-A3A12F70F346}">
      <dsp:nvSpPr>
        <dsp:cNvPr id="0" name=""/>
        <dsp:cNvSpPr/>
      </dsp:nvSpPr>
      <dsp:spPr>
        <a:xfrm>
          <a:off x="0" y="441147"/>
          <a:ext cx="685804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44B682A-4C40-41E8-A2EA-B4BEA266B8F6}">
      <dsp:nvSpPr>
        <dsp:cNvPr id="0" name=""/>
        <dsp:cNvSpPr/>
      </dsp:nvSpPr>
      <dsp:spPr>
        <a:xfrm>
          <a:off x="342902" y="27867"/>
          <a:ext cx="4800633" cy="8265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1453" tIns="0" rIns="18145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hlinkClick xmlns:r="http://schemas.openxmlformats.org/officeDocument/2006/relationships" r:id="" action="ppaction://hlinkshowjump?jump=nextslide"/>
            </a:rPr>
            <a:t>Информационный раздел</a:t>
          </a:r>
          <a:r>
            <a:rPr lang="ru-RU" sz="2800" kern="1200" dirty="0" smtClean="0">
              <a:solidFill>
                <a:schemeClr val="tx1"/>
              </a:solidFill>
            </a:rPr>
            <a:t>.</a:t>
          </a:r>
        </a:p>
      </dsp:txBody>
      <dsp:txXfrm>
        <a:off x="342902" y="27867"/>
        <a:ext cx="4800633" cy="826560"/>
      </dsp:txXfrm>
    </dsp:sp>
    <dsp:sp modelId="{7C601899-DD3A-491F-B659-CC6D33C7BFB3}">
      <dsp:nvSpPr>
        <dsp:cNvPr id="0" name=""/>
        <dsp:cNvSpPr/>
      </dsp:nvSpPr>
      <dsp:spPr>
        <a:xfrm>
          <a:off x="0" y="1711228"/>
          <a:ext cx="685804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336233D-7F62-4429-8CB4-A3DA0A5F0DBD}">
      <dsp:nvSpPr>
        <dsp:cNvPr id="0" name=""/>
        <dsp:cNvSpPr/>
      </dsp:nvSpPr>
      <dsp:spPr>
        <a:xfrm>
          <a:off x="342902" y="1297947"/>
          <a:ext cx="4800633" cy="826560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1453" tIns="0" rIns="18145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Описание работы</a:t>
          </a:r>
          <a:r>
            <a:rPr lang="ru-RU" sz="2800" kern="1200" dirty="0" smtClean="0">
              <a:solidFill>
                <a:schemeClr val="tx1"/>
              </a:solidFill>
            </a:rPr>
            <a:t>.</a:t>
          </a:r>
        </a:p>
      </dsp:txBody>
      <dsp:txXfrm>
        <a:off x="342902" y="1297947"/>
        <a:ext cx="4800633" cy="826560"/>
      </dsp:txXfrm>
    </dsp:sp>
    <dsp:sp modelId="{11917CF3-C187-42A1-BAEA-DC377D4343AB}">
      <dsp:nvSpPr>
        <dsp:cNvPr id="0" name=""/>
        <dsp:cNvSpPr/>
      </dsp:nvSpPr>
      <dsp:spPr>
        <a:xfrm>
          <a:off x="0" y="2981308"/>
          <a:ext cx="685804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C7C4D36-8CC1-4944-8C6F-482510FDB4FF}">
      <dsp:nvSpPr>
        <dsp:cNvPr id="0" name=""/>
        <dsp:cNvSpPr/>
      </dsp:nvSpPr>
      <dsp:spPr>
        <a:xfrm>
          <a:off x="342902" y="2568028"/>
          <a:ext cx="4800633" cy="826560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1453" tIns="0" rIns="18145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Рефлексия деятельности</a:t>
          </a:r>
          <a:r>
            <a:rPr lang="ru-RU" sz="2800" kern="1200" dirty="0" smtClean="0">
              <a:solidFill>
                <a:schemeClr val="tx1"/>
              </a:solidFill>
            </a:rPr>
            <a:t>.</a:t>
          </a:r>
        </a:p>
      </dsp:txBody>
      <dsp:txXfrm>
        <a:off x="342902" y="2568028"/>
        <a:ext cx="4800633" cy="8265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DC7CB3-65B5-4B32-AF9F-5ED50D4A0B1D}">
      <dsp:nvSpPr>
        <dsp:cNvPr id="0" name=""/>
        <dsp:cNvSpPr/>
      </dsp:nvSpPr>
      <dsp:spPr>
        <a:xfrm>
          <a:off x="5842" y="945446"/>
          <a:ext cx="2523349" cy="188362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32BEFF-A868-4736-8240-62A6C6C59173}">
      <dsp:nvSpPr>
        <dsp:cNvPr id="0" name=""/>
        <dsp:cNvSpPr/>
      </dsp:nvSpPr>
      <dsp:spPr>
        <a:xfrm>
          <a:off x="5842" y="2829072"/>
          <a:ext cx="2523349" cy="80995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0" rIns="2159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Мультимедийная</a:t>
          </a:r>
          <a:r>
            <a:rPr lang="ru-RU" sz="1700" kern="1200" dirty="0" smtClean="0"/>
            <a:t> </a:t>
          </a:r>
          <a:r>
            <a:rPr lang="ru-RU" sz="1700" kern="1200" dirty="0" smtClean="0">
              <a:hlinkClick xmlns:r="http://schemas.openxmlformats.org/officeDocument/2006/relationships" r:id="" action="ppaction://hlinkshowjump?jump=nextslide"/>
            </a:rPr>
            <a:t>презентация</a:t>
          </a:r>
          <a:r>
            <a:rPr lang="ru-RU" sz="1700" kern="1200" dirty="0" smtClean="0"/>
            <a:t>.</a:t>
          </a:r>
          <a:endParaRPr lang="ru-RU" sz="1700" kern="1200" dirty="0"/>
        </a:p>
      </dsp:txBody>
      <dsp:txXfrm>
        <a:off x="5842" y="2829072"/>
        <a:ext cx="1777006" cy="809959"/>
      </dsp:txXfrm>
    </dsp:sp>
    <dsp:sp modelId="{AF0A5034-4F85-4947-9980-1C64D4F64792}">
      <dsp:nvSpPr>
        <dsp:cNvPr id="0" name=""/>
        <dsp:cNvSpPr/>
      </dsp:nvSpPr>
      <dsp:spPr>
        <a:xfrm>
          <a:off x="1854230" y="2957727"/>
          <a:ext cx="883172" cy="8831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38C35A-60FD-49C9-B6F6-22E20C436AF4}">
      <dsp:nvSpPr>
        <dsp:cNvPr id="0" name=""/>
        <dsp:cNvSpPr/>
      </dsp:nvSpPr>
      <dsp:spPr>
        <a:xfrm>
          <a:off x="2956202" y="945446"/>
          <a:ext cx="2523349" cy="188362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C18DE7-420D-4BFA-B91A-068077F5AD36}">
      <dsp:nvSpPr>
        <dsp:cNvPr id="0" name=""/>
        <dsp:cNvSpPr/>
      </dsp:nvSpPr>
      <dsp:spPr>
        <a:xfrm>
          <a:off x="2956202" y="2829072"/>
          <a:ext cx="2523349" cy="809959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0" rIns="2159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hlinkClick xmlns:r="http://schemas.openxmlformats.org/officeDocument/2006/relationships" r:id="" action="ppaction://hlinksldjump"/>
            </a:rPr>
            <a:t>Буклет. </a:t>
          </a:r>
          <a:endParaRPr lang="ru-RU" sz="1700" kern="1200" dirty="0"/>
        </a:p>
      </dsp:txBody>
      <dsp:txXfrm>
        <a:off x="2956202" y="2829072"/>
        <a:ext cx="1777006" cy="809959"/>
      </dsp:txXfrm>
    </dsp:sp>
    <dsp:sp modelId="{2714F3C2-C086-4CF4-97E8-94CE630526E1}">
      <dsp:nvSpPr>
        <dsp:cNvPr id="0" name=""/>
        <dsp:cNvSpPr/>
      </dsp:nvSpPr>
      <dsp:spPr>
        <a:xfrm>
          <a:off x="4804590" y="2957727"/>
          <a:ext cx="883172" cy="88317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9A893A-9375-407A-A5BF-759AF389DB14}">
      <dsp:nvSpPr>
        <dsp:cNvPr id="0" name=""/>
        <dsp:cNvSpPr/>
      </dsp:nvSpPr>
      <dsp:spPr>
        <a:xfrm>
          <a:off x="5906563" y="945446"/>
          <a:ext cx="2523349" cy="188362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7832F4-A064-4807-8972-134A047A6581}">
      <dsp:nvSpPr>
        <dsp:cNvPr id="0" name=""/>
        <dsp:cNvSpPr/>
      </dsp:nvSpPr>
      <dsp:spPr>
        <a:xfrm>
          <a:off x="5906563" y="2829072"/>
          <a:ext cx="2523349" cy="809959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0" rIns="2159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hlinkClick xmlns:r="http://schemas.openxmlformats.org/officeDocument/2006/relationships" r:id="" action="ppaction://hlinksldjump"/>
            </a:rPr>
            <a:t>Коллаж.</a:t>
          </a:r>
          <a:endParaRPr lang="ru-RU" sz="1700" kern="1200" dirty="0"/>
        </a:p>
      </dsp:txBody>
      <dsp:txXfrm>
        <a:off x="5906563" y="2829072"/>
        <a:ext cx="1777006" cy="809959"/>
      </dsp:txXfrm>
    </dsp:sp>
    <dsp:sp modelId="{6CA88257-F103-402A-86E4-A9AA6A606EC5}">
      <dsp:nvSpPr>
        <dsp:cNvPr id="0" name=""/>
        <dsp:cNvSpPr/>
      </dsp:nvSpPr>
      <dsp:spPr>
        <a:xfrm>
          <a:off x="7754951" y="2957727"/>
          <a:ext cx="883172" cy="88317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AB06E-2310-47A5-B486-262693CB0963}" type="datetimeFigureOut">
              <a:rPr lang="ru-RU" smtClean="0"/>
              <a:t>14.11.2011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EE3E9-E265-41FC-AB42-2A7D8839CDC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EE3E9-E265-41FC-AB42-2A7D8839CDC6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FF00"/>
            </a:gs>
            <a:gs pos="70000">
              <a:srgbClr val="FFC000"/>
            </a:gs>
            <a:gs pos="100000">
              <a:srgbClr val="FFF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u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6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6.wmf"/><Relationship Id="rId4" Type="http://schemas.openxmlformats.org/officeDocument/2006/relationships/diagramLayout" Target="../diagrams/layout2.xml"/><Relationship Id="rId9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3200" b="1" dirty="0"/>
              <a:t>Оформление текстового варианта проектной работы.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Дегтярева Елена Александровна</a:t>
            </a:r>
          </a:p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учитель английского языка</a:t>
            </a:r>
          </a:p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ГБОУ СО Верхотурская гимназия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Требования к составлению буклета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Не забудь про название.</a:t>
            </a:r>
          </a:p>
          <a:p>
            <a:pPr lvl="0"/>
            <a:r>
              <a:rPr lang="ru-RU" dirty="0" smtClean="0"/>
              <a:t>Укажи имя автора, нет ничего слаще собственного имени.</a:t>
            </a:r>
          </a:p>
          <a:p>
            <a:pPr lvl="0"/>
            <a:r>
              <a:rPr lang="ru-RU" dirty="0" smtClean="0"/>
              <a:t>Продумай,  для какой цели ты выпускаешь буклет.</a:t>
            </a:r>
          </a:p>
          <a:p>
            <a:pPr lvl="0"/>
            <a:r>
              <a:rPr lang="ru-RU" dirty="0" smtClean="0"/>
              <a:t>Не забудь, что твоя публикация должна отражать тему исследования, основополагающий вопрос.</a:t>
            </a:r>
          </a:p>
          <a:p>
            <a:pPr lvl="0"/>
            <a:r>
              <a:rPr lang="ru-RU" dirty="0" smtClean="0"/>
              <a:t>Используй короткие заголовки, цитаты.</a:t>
            </a:r>
          </a:p>
          <a:p>
            <a:pPr lvl="0"/>
            <a:r>
              <a:rPr lang="ru-RU" dirty="0" smtClean="0"/>
              <a:t>Привлеки внимание полезной информацией.</a:t>
            </a:r>
          </a:p>
          <a:p>
            <a:pPr lvl="0"/>
            <a:r>
              <a:rPr lang="ru-RU" dirty="0" smtClean="0"/>
              <a:t>Используй рисунки, но все должно быть в меру.</a:t>
            </a:r>
          </a:p>
          <a:p>
            <a:pPr lvl="0"/>
            <a:r>
              <a:rPr lang="ru-RU" dirty="0" smtClean="0"/>
              <a:t>Не забудь про эстетичность оформления.</a:t>
            </a:r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357158" y="857232"/>
            <a:ext cx="714380" cy="285752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Требования к составлению коллажа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Коллаж может быть выполнен на бумаге любого формата.</a:t>
            </a:r>
          </a:p>
          <a:p>
            <a:pPr lvl="0"/>
            <a:r>
              <a:rPr lang="ru-RU" dirty="0" smtClean="0"/>
              <a:t>Необходимо четко обозначить тему своей работы</a:t>
            </a:r>
          </a:p>
          <a:p>
            <a:pPr lvl="0"/>
            <a:r>
              <a:rPr lang="ru-RU" dirty="0" smtClean="0"/>
              <a:t>Коллаж  должен отражать тему исследования, основополагающий вопрос.</a:t>
            </a:r>
          </a:p>
          <a:p>
            <a:pPr lvl="0"/>
            <a:r>
              <a:rPr lang="ru-RU" dirty="0" smtClean="0"/>
              <a:t>Материал может быть письменный, графический, с наклеенными иллюстрациями, выполненными рисунками. Главный	 критерий – он должен раскрывать тему.</a:t>
            </a:r>
          </a:p>
          <a:p>
            <a:pPr lvl="0"/>
            <a:r>
              <a:rPr lang="ru-RU" dirty="0" smtClean="0"/>
              <a:t>Работа должна быть выполнена аккуратно.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</a:rPr>
              <a:t>Формы защиты проекта.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numCol="2">
            <a:normAutofit fontScale="70000" lnSpcReduction="20000"/>
          </a:bodyPr>
          <a:lstStyle/>
          <a:p>
            <a:r>
              <a:rPr lang="ru-RU" dirty="0" smtClean="0"/>
              <a:t>виды презентаций:</a:t>
            </a:r>
          </a:p>
          <a:p>
            <a:pPr lvl="0"/>
            <a:r>
              <a:rPr lang="ru-RU" dirty="0" smtClean="0"/>
              <a:t>Деловая игра; </a:t>
            </a:r>
          </a:p>
          <a:p>
            <a:pPr lvl="0"/>
            <a:r>
              <a:rPr lang="ru-RU" dirty="0" smtClean="0"/>
              <a:t>Демонстрация продукта, выполненного на основе информационных технологий; </a:t>
            </a:r>
          </a:p>
          <a:p>
            <a:pPr lvl="0"/>
            <a:r>
              <a:rPr lang="ru-RU" dirty="0" smtClean="0"/>
              <a:t>Инсценировка-диалог литературных или исторических персонажей; </a:t>
            </a:r>
          </a:p>
          <a:p>
            <a:pPr lvl="0"/>
            <a:r>
              <a:rPr lang="ru-RU" dirty="0" smtClean="0"/>
              <a:t>Игра с залом; </a:t>
            </a:r>
          </a:p>
          <a:p>
            <a:pPr lvl="0"/>
            <a:r>
              <a:rPr lang="ru-RU" dirty="0" smtClean="0"/>
              <a:t>Ролевая игра; </a:t>
            </a:r>
          </a:p>
          <a:p>
            <a:pPr lvl="0"/>
            <a:r>
              <a:rPr lang="ru-RU" dirty="0" smtClean="0"/>
              <a:t>Спектакль; 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Соревнование; </a:t>
            </a:r>
          </a:p>
          <a:p>
            <a:pPr lvl="0"/>
            <a:r>
              <a:rPr lang="ru-RU" dirty="0" smtClean="0"/>
              <a:t>Демонстрация видеофильма;</a:t>
            </a:r>
          </a:p>
          <a:p>
            <a:pPr lvl="0"/>
            <a:r>
              <a:rPr lang="ru-RU" dirty="0" smtClean="0"/>
              <a:t>Научная конференция, доклад</a:t>
            </a:r>
          </a:p>
          <a:p>
            <a:pPr lvl="0"/>
            <a:r>
              <a:rPr lang="ru-RU" dirty="0" smtClean="0"/>
              <a:t>Пресс-конференция </a:t>
            </a:r>
          </a:p>
          <a:p>
            <a:pPr lvl="0"/>
            <a:r>
              <a:rPr lang="ru-RU" dirty="0" smtClean="0"/>
              <a:t>Отчет исследовательской экспедиции;</a:t>
            </a:r>
          </a:p>
          <a:p>
            <a:pPr lvl="0"/>
            <a:r>
              <a:rPr lang="ru-RU" dirty="0" smtClean="0"/>
              <a:t>Путешествие, экскурсия;</a:t>
            </a:r>
          </a:p>
          <a:p>
            <a:pPr lvl="0"/>
            <a:r>
              <a:rPr lang="ru-RU" dirty="0" smtClean="0"/>
              <a:t>Реклама;</a:t>
            </a:r>
          </a:p>
          <a:p>
            <a:pPr lvl="0"/>
            <a:r>
              <a:rPr lang="ru-RU" dirty="0" smtClean="0"/>
              <a:t>Телепередача;</a:t>
            </a:r>
          </a:p>
          <a:p>
            <a:pPr lvl="0"/>
            <a:r>
              <a:rPr lang="ru-RU" dirty="0" err="1" smtClean="0"/>
              <a:t>Мультимедийная</a:t>
            </a:r>
            <a:r>
              <a:rPr lang="ru-RU" dirty="0" smtClean="0"/>
              <a:t> презентация. </a:t>
            </a:r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10" y="5929330"/>
            <a:ext cx="714380" cy="285752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Мастер-класс «Проектная деятельность для начинающих и не только»</a:t>
            </a:r>
          </a:p>
          <a:p>
            <a:pPr>
              <a:buNone/>
            </a:pPr>
            <a:r>
              <a:rPr lang="ru-RU" dirty="0" err="1" smtClean="0"/>
              <a:t>Кугут</a:t>
            </a:r>
            <a:r>
              <a:rPr lang="ru-RU" dirty="0" smtClean="0"/>
              <a:t> Ирина Анатольевна, Меркушева Наталья Юрьевна    г. Волжский, 2008</a:t>
            </a:r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nstantia" pitchFamily="18" charset="0"/>
              </a:rPr>
              <a:t>Структура проектной работы: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928662" y="1285860"/>
          <a:ext cx="6858048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00100" y="5214951"/>
            <a:ext cx="6357982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Требования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 внешнему продукту.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Информационный раздел включает</a:t>
            </a:r>
            <a:r>
              <a:rPr lang="ru-RU" sz="4000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5259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Название учебного заведения (указывается в верхней части титульного листа).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Название работы (БОЛЬШИМИ БУКВАМИ по центру).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Область  научных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Данные об авторе (Ф.И. – полностью, класс, школа).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Данные о руководителе.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Web-адрес, по которому размещена работа (если таковой имеется).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Название населенного пункта и год написания (внизу по центру ).</a:t>
            </a:r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642910" y="5929330"/>
            <a:ext cx="714380" cy="285752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Описание работы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lvl="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Введение:</a:t>
            </a:r>
          </a:p>
          <a:p>
            <a:pPr lvl="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Цель проекта.</a:t>
            </a:r>
          </a:p>
          <a:p>
            <a:pPr lvl="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Задачи,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поставленные.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Актуальность выбранной темы.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Обоснование актуальности темы с позиции ее недостаточной  разработанности,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доказательство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того, что тема может представлять научный интерес и практическое значение.</a:t>
            </a:r>
          </a:p>
          <a:p>
            <a:pPr lvl="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>
              <a:buNone/>
            </a:pPr>
            <a:r>
              <a:rPr lang="ru-RU" sz="6000" b="1" u="sng" dirty="0" smtClean="0">
                <a:latin typeface="Times New Roman" pitchFamily="18" charset="0"/>
                <a:cs typeface="Times New Roman" pitchFamily="18" charset="0"/>
              </a:rPr>
              <a:t>Описание проектной работы и ее результатов:</a:t>
            </a:r>
          </a:p>
          <a:p>
            <a:pPr lvl="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Теоретическая часть</a:t>
            </a:r>
          </a:p>
          <a:p>
            <a:pPr lvl="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Практическая часть (описание методов исследования, ход исследования и его результаты)</a:t>
            </a:r>
          </a:p>
          <a:p>
            <a:pPr lvl="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Выводы </a:t>
            </a:r>
          </a:p>
          <a:p>
            <a:pPr lvl="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Возможны рисунки, фото, схемы, таблицы, диаграммы.   </a:t>
            </a:r>
          </a:p>
          <a:p>
            <a:pPr lvl="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Список использованной литературы, электронные адреса.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!Литература располагается в алфавитной последовательности все официальные источники информации, использованные при написании реферата (Ф.И.О. автора, название, место издания, название издательства, год издания и желательно используемые страницы). Список должно содержать не менее четырех наименований литературы.</a:t>
            </a:r>
          </a:p>
          <a:p>
            <a:pPr lvl="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Назначение и применение проекта.</a:t>
            </a:r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10" y="5929330"/>
            <a:ext cx="714380" cy="285752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Рефлексия: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lvl="0"/>
            <a:r>
              <a:rPr lang="ru-RU" dirty="0" smtClean="0"/>
              <a:t>Оценивание степени достижения поставленных целей.</a:t>
            </a:r>
          </a:p>
          <a:p>
            <a:pPr lvl="0"/>
            <a:r>
              <a:rPr lang="ru-RU" dirty="0" smtClean="0"/>
              <a:t>Оценивание  качества результатов.</a:t>
            </a:r>
          </a:p>
          <a:p>
            <a:pPr lvl="0"/>
            <a:r>
              <a:rPr lang="ru-RU" dirty="0" smtClean="0"/>
              <a:t>Приобретенные умения, знания, навыки. </a:t>
            </a:r>
          </a:p>
          <a:p>
            <a:r>
              <a:rPr lang="ru-RU" dirty="0" smtClean="0"/>
              <a:t>Вопросы рефлексии.</a:t>
            </a:r>
          </a:p>
          <a:p>
            <a:pPr lvl="0"/>
            <a:r>
              <a:rPr lang="ru-RU" dirty="0" smtClean="0"/>
              <a:t>Над чем мы работали?</a:t>
            </a:r>
            <a:r>
              <a:rPr lang="ru-RU" b="1" dirty="0" smtClean="0"/>
              <a:t> (Вопрос помогает вспомнить весь ход проекта).</a:t>
            </a:r>
            <a:endParaRPr lang="ru-RU" dirty="0" smtClean="0"/>
          </a:p>
          <a:p>
            <a:pPr lvl="0"/>
            <a:r>
              <a:rPr lang="ru-RU" dirty="0" smtClean="0"/>
              <a:t>Как мы работали?</a:t>
            </a:r>
            <a:r>
              <a:rPr lang="ru-RU" b="1" dirty="0" smtClean="0"/>
              <a:t> (Вопрос способствует анализу задач и методов их решения, оценить интересные находки и спонтанные решения, трудности и неудачи).</a:t>
            </a:r>
            <a:endParaRPr lang="ru-RU" dirty="0" smtClean="0"/>
          </a:p>
          <a:p>
            <a:pPr lvl="0"/>
            <a:r>
              <a:rPr lang="ru-RU" dirty="0" smtClean="0"/>
              <a:t>Для чего мы это делали?</a:t>
            </a:r>
            <a:r>
              <a:rPr lang="ru-RU" b="1" dirty="0" smtClean="0"/>
              <a:t> (Вопрос побуждает оценить цели проекта, пользу и значимость отдельных заданий и проекта в целом).</a:t>
            </a:r>
            <a:endParaRPr lang="ru-RU" dirty="0" smtClean="0"/>
          </a:p>
          <a:p>
            <a:pPr lvl="0"/>
            <a:r>
              <a:rPr lang="ru-RU" dirty="0" smtClean="0"/>
              <a:t>Какие знания и умения нам пригодились?</a:t>
            </a:r>
            <a:r>
              <a:rPr lang="ru-RU" b="1" dirty="0" smtClean="0"/>
              <a:t> (Вопрос помогает оценить не только языковые знания, но и организаторские умения, умение работать в команде).</a:t>
            </a:r>
            <a:endParaRPr lang="ru-RU" dirty="0" smtClean="0"/>
          </a:p>
          <a:p>
            <a:pPr lvl="0"/>
            <a:r>
              <a:rPr lang="ru-RU" dirty="0" smtClean="0"/>
              <a:t>Какой опыт мы приобрели?</a:t>
            </a:r>
            <a:r>
              <a:rPr lang="ru-RU" b="1" dirty="0" smtClean="0"/>
              <a:t> ( Вопрос помогает оценить выполнение ролей, взаимопомощь и поддержку).</a:t>
            </a:r>
            <a:endParaRPr lang="ru-RU" dirty="0" smtClean="0"/>
          </a:p>
          <a:p>
            <a:pPr lvl="0"/>
            <a:r>
              <a:rPr lang="ru-RU" dirty="0" smtClean="0"/>
              <a:t>Что можно было бы сделать иначе?</a:t>
            </a:r>
            <a:r>
              <a:rPr lang="ru-RU" b="1" dirty="0" smtClean="0"/>
              <a:t> (Вопрос побуждает к критической  оценке процесса проекта и к конструктивным выводам).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10" y="5929330"/>
            <a:ext cx="714380" cy="285752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Требования к внешнему продукту.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14282" y="1071546"/>
          <a:ext cx="8643966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8" name="Picture 4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2143116"/>
            <a:ext cx="1795882" cy="1833372"/>
          </a:xfrm>
          <a:prstGeom prst="rect">
            <a:avLst/>
          </a:prstGeom>
          <a:noFill/>
        </p:spPr>
      </p:pic>
      <p:pic>
        <p:nvPicPr>
          <p:cNvPr id="1029" name="Picture 5" descr="C:\Program Files\Microsoft Office\MEDIA\CAGCAT10\j0216588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0826" y="2071678"/>
            <a:ext cx="1609344" cy="1807769"/>
          </a:xfrm>
          <a:prstGeom prst="rect">
            <a:avLst/>
          </a:prstGeom>
          <a:noFill/>
        </p:spPr>
      </p:pic>
      <p:pic>
        <p:nvPicPr>
          <p:cNvPr id="1030" name="Picture 6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86182" y="2071678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Мультимедийная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презентация.</a:t>
            </a:r>
            <a:b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543956" cy="5715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u="sng" dirty="0" smtClean="0"/>
              <a:t>Содержание информации и ее </a:t>
            </a:r>
            <a:r>
              <a:rPr lang="ru-RU" b="1" u="sng" dirty="0" smtClean="0"/>
              <a:t>объем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 укажите тему своего исследования, проблемный вопрос, цели работы, ход работы, выводы, информационные ресурсы;</a:t>
            </a:r>
          </a:p>
          <a:p>
            <a:pPr>
              <a:buNone/>
            </a:pPr>
            <a:r>
              <a:rPr lang="ru-RU" dirty="0" smtClean="0"/>
              <a:t>-    используйте короткие предложения;</a:t>
            </a:r>
          </a:p>
          <a:p>
            <a:pPr>
              <a:buNone/>
            </a:pPr>
            <a:r>
              <a:rPr lang="ru-RU" dirty="0" smtClean="0"/>
              <a:t>- заголовки формулируйте кратко, понятно;</a:t>
            </a:r>
          </a:p>
          <a:p>
            <a:pPr>
              <a:buNone/>
            </a:pPr>
            <a:r>
              <a:rPr lang="ru-RU" dirty="0" smtClean="0"/>
              <a:t>- не заполняйте один слайд большим объемом информации;</a:t>
            </a:r>
          </a:p>
          <a:p>
            <a:pPr>
              <a:buNone/>
            </a:pPr>
            <a:r>
              <a:rPr lang="ru-RU" dirty="0" smtClean="0"/>
              <a:t>- ключевые мысли отображайте на каждом отдельном слайде.</a:t>
            </a:r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500034" y="428604"/>
            <a:ext cx="714380" cy="285752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dirty="0" smtClean="0">
                <a:solidFill>
                  <a:srgbClr val="00B050"/>
                </a:solidFill>
              </a:rPr>
              <a:t>Расположение информации и шрифт</a:t>
            </a:r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u="sng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/>
              <a:t>-</a:t>
            </a:r>
            <a:r>
              <a:rPr lang="ru-RU" dirty="0" smtClean="0"/>
              <a:t>располагайте важную информацию в центре слайда;</a:t>
            </a:r>
          </a:p>
          <a:p>
            <a:pPr algn="ctr">
              <a:buNone/>
            </a:pPr>
            <a:r>
              <a:rPr lang="ru-RU" dirty="0" smtClean="0"/>
              <a:t>-надписи над картинками делайте под ними;</a:t>
            </a:r>
          </a:p>
          <a:p>
            <a:pPr algn="ctr">
              <a:buNone/>
            </a:pPr>
            <a:r>
              <a:rPr lang="ru-RU" dirty="0" smtClean="0"/>
              <a:t>-для заголовков используйте шрифт не менее </a:t>
            </a:r>
            <a:r>
              <a:rPr lang="ru-RU" sz="3100" dirty="0" smtClean="0"/>
              <a:t>24</a:t>
            </a:r>
            <a:r>
              <a:rPr lang="ru-RU" dirty="0" smtClean="0"/>
              <a:t>, для информации не менее 18;</a:t>
            </a:r>
          </a:p>
          <a:p>
            <a:pPr algn="ctr">
              <a:buNone/>
            </a:pPr>
            <a:r>
              <a:rPr lang="ru-RU" dirty="0" smtClean="0"/>
              <a:t>-не смешивайте разные типы шрифтов в одной презентации;</a:t>
            </a:r>
          </a:p>
          <a:p>
            <a:pPr algn="ctr">
              <a:buNone/>
            </a:pPr>
            <a:r>
              <a:rPr lang="ru-RU" dirty="0" smtClean="0"/>
              <a:t>-выделяйте информацию </a:t>
            </a:r>
            <a:r>
              <a:rPr lang="ru-RU" i="1" dirty="0" smtClean="0"/>
              <a:t>курсивом</a:t>
            </a:r>
            <a:r>
              <a:rPr lang="ru-RU" dirty="0" smtClean="0"/>
              <a:t>, </a:t>
            </a:r>
            <a:r>
              <a:rPr lang="ru-RU" b="1" dirty="0" smtClean="0"/>
              <a:t>жирным</a:t>
            </a:r>
            <a:r>
              <a:rPr lang="ru-RU" dirty="0" smtClean="0"/>
              <a:t> шрифтом, </a:t>
            </a:r>
            <a:r>
              <a:rPr lang="ru-RU" u="sng" dirty="0" smtClean="0"/>
              <a:t>подчеркиванием</a:t>
            </a:r>
            <a:r>
              <a:rPr lang="ru-RU" dirty="0" smtClean="0"/>
              <a:t>;</a:t>
            </a:r>
          </a:p>
          <a:p>
            <a:pPr algn="ctr">
              <a:buNone/>
            </a:pPr>
            <a:r>
              <a:rPr lang="ru-RU" dirty="0" smtClean="0"/>
              <a:t>-используйте рисунки, схемы, диаграммы для иллюстрации важных фактов.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 spd="med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Виды слайдов</a:t>
            </a:r>
            <a:r>
              <a:rPr lang="ru-RU" sz="4000" b="1" dirty="0" smtClean="0">
                <a:solidFill>
                  <a:srgbClr val="00B050"/>
                </a:solidFill>
              </a:rPr>
              <a:t>.</a:t>
            </a:r>
            <a:r>
              <a:rPr lang="ru-RU" sz="4000" b="1" dirty="0" smtClean="0">
                <a:solidFill>
                  <a:srgbClr val="00B050"/>
                </a:solidFill>
              </a:rPr>
              <a:t> Оформление слайдов.</a:t>
            </a:r>
            <a:r>
              <a:rPr lang="ru-RU" b="1" u="sng" dirty="0" smtClean="0">
                <a:solidFill>
                  <a:srgbClr val="00B050"/>
                </a:solidFill>
              </a:rPr>
              <a:t/>
            </a:r>
            <a:br>
              <a:rPr lang="ru-RU" b="1" u="sng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-   </a:t>
            </a:r>
            <a:r>
              <a:rPr lang="ru-RU" dirty="0" smtClean="0"/>
              <a:t>используйте разные виды слайдов: с текстом,  таблицами, диаграммами. </a:t>
            </a:r>
          </a:p>
          <a:p>
            <a:pPr>
              <a:buNone/>
            </a:pPr>
            <a:r>
              <a:rPr lang="ru-RU" b="1" dirty="0" smtClean="0"/>
              <a:t>- </a:t>
            </a:r>
            <a:r>
              <a:rPr lang="ru-RU" dirty="0" smtClean="0"/>
              <a:t>соблюдайте единый стиль оформления; </a:t>
            </a:r>
          </a:p>
          <a:p>
            <a:pPr>
              <a:buNone/>
            </a:pPr>
            <a:r>
              <a:rPr lang="ru-RU" dirty="0" smtClean="0"/>
              <a:t>- на одном слайде не используйте более трех цветов;</a:t>
            </a:r>
          </a:p>
          <a:p>
            <a:pPr>
              <a:buNone/>
            </a:pPr>
            <a:r>
              <a:rPr lang="ru-RU" dirty="0" smtClean="0"/>
              <a:t>- для текста используйте контрастные цвета; </a:t>
            </a:r>
          </a:p>
          <a:p>
            <a:pPr>
              <a:buNone/>
            </a:pPr>
            <a:r>
              <a:rPr lang="ru-RU" dirty="0" smtClean="0"/>
              <a:t>- используйте анимационные эффекты, но не злоупотребляйте ими, они не должны отвлекать внимание;</a:t>
            </a:r>
          </a:p>
          <a:p>
            <a:pPr>
              <a:buNone/>
            </a:pPr>
            <a:r>
              <a:rPr lang="ru-RU" dirty="0" smtClean="0"/>
              <a:t>- проверьте, работают ли у вас ссылки.</a:t>
            </a:r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357158" y="857232"/>
            <a:ext cx="714380" cy="285752"/>
          </a:xfrm>
          <a:prstGeom prst="actionButtonBackPrevio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ut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778</Words>
  <Application>Microsoft Office PowerPoint</Application>
  <PresentationFormat>Экран (4:3)</PresentationFormat>
  <Paragraphs>106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Оформление текстового варианта проектной работы. </vt:lpstr>
      <vt:lpstr>Структура проектной работы: </vt:lpstr>
      <vt:lpstr>Информационный раздел включает: </vt:lpstr>
      <vt:lpstr>Описание работы. </vt:lpstr>
      <vt:lpstr>Рефлексия: </vt:lpstr>
      <vt:lpstr>Требования к внешнему продукту. </vt:lpstr>
      <vt:lpstr>Мультимедийная презентация. </vt:lpstr>
      <vt:lpstr>Расположение информации и шрифт </vt:lpstr>
      <vt:lpstr>Виды слайдов. Оформление слайдов. </vt:lpstr>
      <vt:lpstr>Требования к составлению буклета. </vt:lpstr>
      <vt:lpstr>Требования к составлению коллажа. </vt:lpstr>
      <vt:lpstr>Формы защиты проекта. </vt:lpstr>
      <vt:lpstr>Источник: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Оформление текстового варианта проектной работы. </dc:title>
  <cp:lastModifiedBy>Admin</cp:lastModifiedBy>
  <cp:revision>10</cp:revision>
  <dcterms:modified xsi:type="dcterms:W3CDTF">2011-11-14T09:57:14Z</dcterms:modified>
</cp:coreProperties>
</file>