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32"/>
  </p:notesMasterIdLst>
  <p:sldIdLst>
    <p:sldId id="340" r:id="rId2"/>
    <p:sldId id="348" r:id="rId3"/>
    <p:sldId id="349" r:id="rId4"/>
    <p:sldId id="352" r:id="rId5"/>
    <p:sldId id="350" r:id="rId6"/>
    <p:sldId id="401" r:id="rId7"/>
    <p:sldId id="402" r:id="rId8"/>
    <p:sldId id="403" r:id="rId9"/>
    <p:sldId id="405" r:id="rId10"/>
    <p:sldId id="406" r:id="rId11"/>
    <p:sldId id="408" r:id="rId12"/>
    <p:sldId id="409" r:id="rId13"/>
    <p:sldId id="410" r:id="rId14"/>
    <p:sldId id="411" r:id="rId15"/>
    <p:sldId id="413" r:id="rId16"/>
    <p:sldId id="414" r:id="rId17"/>
    <p:sldId id="415" r:id="rId18"/>
    <p:sldId id="416" r:id="rId19"/>
    <p:sldId id="417" r:id="rId20"/>
    <p:sldId id="419" r:id="rId21"/>
    <p:sldId id="420" r:id="rId22"/>
    <p:sldId id="421" r:id="rId23"/>
    <p:sldId id="368" r:id="rId24"/>
    <p:sldId id="372" r:id="rId25"/>
    <p:sldId id="373" r:id="rId26"/>
    <p:sldId id="391" r:id="rId27"/>
    <p:sldId id="394" r:id="rId28"/>
    <p:sldId id="392" r:id="rId29"/>
    <p:sldId id="393" r:id="rId30"/>
    <p:sldId id="342" r:id="rId31"/>
  </p:sldIdLst>
  <p:sldSz cx="9144000" cy="6858000" type="screen4x3"/>
  <p:notesSz cx="6858000" cy="9144000"/>
  <p:custDataLst>
    <p:tags r:id="rId3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2027"/>
    <a:srgbClr val="C5D034"/>
    <a:srgbClr val="E2464D"/>
    <a:srgbClr val="4E8D40"/>
    <a:srgbClr val="F3AFB2"/>
    <a:srgbClr val="A4D146"/>
    <a:srgbClr val="EDC105"/>
    <a:srgbClr val="EB7D82"/>
    <a:srgbClr val="A4D173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15" autoAdjust="0"/>
    <p:restoredTop sz="94660"/>
  </p:normalViewPr>
  <p:slideViewPr>
    <p:cSldViewPr>
      <p:cViewPr varScale="1">
        <p:scale>
          <a:sx n="69" d="100"/>
          <a:sy n="69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-2971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C84F9-4117-4060-8CCC-303C9D1CC292}" type="datetimeFigureOut">
              <a:rPr lang="ru-RU" smtClean="0"/>
              <a:pPr/>
              <a:t>10.01.2014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A0C24-3D25-4841-8699-511FD0805BE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67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A0C24-3D25-4841-8699-511FD0805BE8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941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A0C24-3D25-4841-8699-511FD0805BE8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009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A0C24-3D25-4841-8699-511FD0805BE8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083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A0C24-3D25-4841-8699-511FD0805BE8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58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Виртуальная комната с именем докладч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6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280" y="0"/>
            <a:ext cx="61351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D:\! Заказчики АКТУАЛЬНО\!!!! Мираполис\Презентация\выбранное\logo текст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2286016" cy="7667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 userDrawn="1"/>
        </p:nvSpPr>
        <p:spPr>
          <a:xfrm>
            <a:off x="0" y="4643446"/>
            <a:ext cx="9144000" cy="1214446"/>
          </a:xfrm>
          <a:prstGeom prst="rect">
            <a:avLst/>
          </a:prstGeom>
          <a:solidFill>
            <a:srgbClr val="157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57158" y="4643447"/>
            <a:ext cx="8572560" cy="1214446"/>
          </a:xfrm>
          <a:prstGeom prst="rect">
            <a:avLst/>
          </a:prstGeom>
        </p:spPr>
        <p:txBody>
          <a:bodyPr lIns="108000" tIns="0" rIns="36000" anchor="ctr">
            <a:noAutofit/>
          </a:bodyPr>
          <a:lstStyle>
            <a:lvl1pPr algn="l">
              <a:lnSpc>
                <a:spcPct val="100000"/>
              </a:lnSpc>
              <a:defRPr sz="2800" b="1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-32" y="5857892"/>
            <a:ext cx="9144032" cy="642942"/>
          </a:xfrm>
          <a:prstGeom prst="rect">
            <a:avLst/>
          </a:prstGeom>
          <a:solidFill>
            <a:srgbClr val="EC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357158" y="5882400"/>
            <a:ext cx="359323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kern="0" baseline="0" dirty="0" smtClean="0">
                <a:solidFill>
                  <a:schemeClr val="tx1"/>
                </a:solidFill>
              </a:rPr>
              <a:t>Фамилия Имя</a:t>
            </a:r>
          </a:p>
          <a:p>
            <a:r>
              <a:rPr lang="ru-RU" sz="1550" kern="0" baseline="0" dirty="0" smtClean="0">
                <a:solidFill>
                  <a:schemeClr val="tx1"/>
                </a:solidFill>
              </a:rPr>
              <a:t>Должность</a:t>
            </a:r>
            <a:endParaRPr lang="ru-RU" sz="1550" kern="0" baseline="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714876" y="6000768"/>
            <a:ext cx="178595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kern="0" baseline="0" dirty="0" smtClean="0">
                <a:solidFill>
                  <a:schemeClr val="tx1"/>
                </a:solidFill>
              </a:rPr>
              <a:t>+7 495 646 04 04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7143768" y="5882400"/>
            <a:ext cx="200023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50" kern="0" baseline="0" dirty="0" smtClean="0">
                <a:solidFill>
                  <a:schemeClr val="tx1"/>
                </a:solidFill>
              </a:rPr>
              <a:t>info@mirapolis.ru</a:t>
            </a:r>
          </a:p>
          <a:p>
            <a:r>
              <a:rPr lang="en-US" sz="1550" kern="0" baseline="0" dirty="0" smtClean="0">
                <a:solidFill>
                  <a:schemeClr val="tx1"/>
                </a:solidFill>
              </a:rPr>
              <a:t>www.mirapolis.ru</a:t>
            </a:r>
            <a:endParaRPr lang="ru-RU" sz="1550" kern="0" baseline="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4143372" y="5927071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643702" y="592933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  <p:pic>
        <p:nvPicPr>
          <p:cNvPr id="22" name="Picture 1" descr="D:\dropbox\Dropbox\Мираполис - Е. Шутова\Формы для плашек на сайте\Виртуальная комната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8640"/>
            <a:ext cx="3642978" cy="432048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Виртуальная комната общ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6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280" y="0"/>
            <a:ext cx="61351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D:\! Заказчики АКТУАЛЬНО\!!!! Мираполис\Презентация\выбранное\logo текст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2286016" cy="7667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 userDrawn="1"/>
        </p:nvSpPr>
        <p:spPr>
          <a:xfrm>
            <a:off x="0" y="4643446"/>
            <a:ext cx="9144000" cy="1214446"/>
          </a:xfrm>
          <a:prstGeom prst="rect">
            <a:avLst/>
          </a:prstGeom>
          <a:solidFill>
            <a:srgbClr val="157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57158" y="4643447"/>
            <a:ext cx="8572560" cy="1214446"/>
          </a:xfrm>
          <a:prstGeom prst="rect">
            <a:avLst/>
          </a:prstGeom>
        </p:spPr>
        <p:txBody>
          <a:bodyPr lIns="108000" tIns="0" rIns="36000" anchor="ctr">
            <a:noAutofit/>
          </a:bodyPr>
          <a:lstStyle>
            <a:lvl1pPr algn="l">
              <a:lnSpc>
                <a:spcPct val="100000"/>
              </a:lnSpc>
              <a:defRPr sz="2800" b="1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pic>
        <p:nvPicPr>
          <p:cNvPr id="22" name="Picture 1" descr="D:\dropbox\Dropbox\Мираполис - Е. Шутова\Формы для плашек на сайте\Виртуальная комната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8640"/>
            <a:ext cx="3642978" cy="432048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 userDrawn="1"/>
        </p:nvSpPr>
        <p:spPr>
          <a:xfrm>
            <a:off x="-32" y="5857892"/>
            <a:ext cx="9144032" cy="642942"/>
          </a:xfrm>
          <a:prstGeom prst="rect">
            <a:avLst/>
          </a:prstGeom>
          <a:solidFill>
            <a:srgbClr val="EC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357158" y="6000768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kern="0" baseline="0" dirty="0" smtClean="0">
                <a:solidFill>
                  <a:schemeClr val="tx1"/>
                </a:solidFill>
              </a:rPr>
              <a:t>Мираполис</a:t>
            </a:r>
            <a:endParaRPr lang="ru-RU" sz="1600" b="1" kern="0" baseline="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7143768" y="6000768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kern="0" baseline="0" dirty="0" smtClean="0">
                <a:solidFill>
                  <a:schemeClr val="tx1"/>
                </a:solidFill>
              </a:rPr>
              <a:t>www.mirapolis.ru</a:t>
            </a:r>
            <a:endParaRPr lang="ru-RU" sz="1600" kern="0" baseline="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76000" y="595800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6753600" y="595800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2786061" y="6000768"/>
            <a:ext cx="164307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kern="0" baseline="0" dirty="0" smtClean="0">
                <a:solidFill>
                  <a:schemeClr val="tx1"/>
                </a:solidFill>
              </a:rPr>
              <a:t>+7 495 646 04 04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4929212" y="6000768"/>
            <a:ext cx="1714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kern="0" baseline="0" dirty="0" smtClean="0">
                <a:solidFill>
                  <a:schemeClr val="tx1"/>
                </a:solidFill>
              </a:rPr>
              <a:t>info@mirapolis.ru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4518000" y="595800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Общий без имени докладч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32" y="-24"/>
            <a:ext cx="9144000" cy="685800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0"/>
            <a:ext cx="82505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5" descr="D:\! Заказчики АКТУАЛЬНО\!!!! Мираполис\Обложка\Выбранные обложки\для доков\Основной фирменный элемент.png"/>
          <p:cNvPicPr>
            <a:picLocks noChangeAspect="1" noChangeArrowheads="1"/>
          </p:cNvPicPr>
          <p:nvPr userDrawn="1"/>
        </p:nvPicPr>
        <p:blipFill>
          <a:blip r:embed="rId3" cstate="print"/>
          <a:srcRect r="11344" b="16270"/>
          <a:stretch>
            <a:fillRect/>
          </a:stretch>
        </p:blipFill>
        <p:spPr bwMode="auto">
          <a:xfrm>
            <a:off x="3263354" y="785794"/>
            <a:ext cx="5880646" cy="6072206"/>
          </a:xfrm>
          <a:prstGeom prst="rect">
            <a:avLst/>
          </a:prstGeom>
          <a:noFill/>
        </p:spPr>
      </p:pic>
      <p:pic>
        <p:nvPicPr>
          <p:cNvPr id="9" name="Picture 5" descr="D:\! Заказчики АКТУАЛЬНО\!!!! Мираполис\Презентация\выбранное\logo текст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0042"/>
            <a:ext cx="2286016" cy="7667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 userDrawn="1"/>
        </p:nvSpPr>
        <p:spPr>
          <a:xfrm>
            <a:off x="0" y="4643446"/>
            <a:ext cx="9144000" cy="1214446"/>
          </a:xfrm>
          <a:prstGeom prst="rect">
            <a:avLst/>
          </a:prstGeom>
          <a:solidFill>
            <a:srgbClr val="157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57158" y="4643447"/>
            <a:ext cx="8572560" cy="1214446"/>
          </a:xfrm>
          <a:prstGeom prst="rect">
            <a:avLst/>
          </a:prstGeom>
        </p:spPr>
        <p:txBody>
          <a:bodyPr lIns="108000" tIns="0" rIns="36000" anchor="ctr">
            <a:noAutofit/>
          </a:bodyPr>
          <a:lstStyle>
            <a:lvl1pPr algn="l">
              <a:lnSpc>
                <a:spcPct val="100000"/>
              </a:lnSpc>
              <a:defRPr sz="2800" b="1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-32" y="5857892"/>
            <a:ext cx="9144032" cy="642942"/>
          </a:xfrm>
          <a:prstGeom prst="rect">
            <a:avLst/>
          </a:prstGeom>
          <a:solidFill>
            <a:srgbClr val="EC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357158" y="6000768"/>
            <a:ext cx="1928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kern="0" baseline="0" dirty="0" smtClean="0">
                <a:solidFill>
                  <a:schemeClr val="tx1"/>
                </a:solidFill>
              </a:rPr>
              <a:t>Мираполис</a:t>
            </a:r>
            <a:endParaRPr lang="ru-RU" sz="1600" b="1" kern="0" baseline="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7143768" y="6000768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kern="0" baseline="0" dirty="0" smtClean="0">
                <a:solidFill>
                  <a:schemeClr val="tx1"/>
                </a:solidFill>
              </a:rPr>
              <a:t>www.mirapolis.ru</a:t>
            </a:r>
            <a:endParaRPr lang="ru-RU" sz="1600" kern="0" baseline="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2376000" y="595800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753600" y="595800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2786061" y="6000768"/>
            <a:ext cx="164307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kern="0" baseline="0" dirty="0" smtClean="0">
                <a:solidFill>
                  <a:schemeClr val="tx1"/>
                </a:solidFill>
              </a:rPr>
              <a:t>+7 495 646 04 04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4929212" y="6000768"/>
            <a:ext cx="1714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kern="0" baseline="0" dirty="0" smtClean="0">
                <a:solidFill>
                  <a:schemeClr val="tx1"/>
                </a:solidFill>
              </a:rPr>
              <a:t>info@mirapolis.ru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518000" y="595800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Общий с именем докладч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32" y="-24"/>
            <a:ext cx="9144000" cy="685800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0"/>
            <a:ext cx="82505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5" descr="D:\! Заказчики АКТУАЛЬНО\!!!! Мираполис\Обложка\Выбранные обложки\для доков\Основной фирменный элемент.png"/>
          <p:cNvPicPr>
            <a:picLocks noChangeAspect="1" noChangeArrowheads="1"/>
          </p:cNvPicPr>
          <p:nvPr userDrawn="1"/>
        </p:nvPicPr>
        <p:blipFill>
          <a:blip r:embed="rId3" cstate="print"/>
          <a:srcRect r="11344" b="16270"/>
          <a:stretch>
            <a:fillRect/>
          </a:stretch>
        </p:blipFill>
        <p:spPr bwMode="auto">
          <a:xfrm>
            <a:off x="3263354" y="785794"/>
            <a:ext cx="5880646" cy="6072206"/>
          </a:xfrm>
          <a:prstGeom prst="rect">
            <a:avLst/>
          </a:prstGeom>
          <a:noFill/>
        </p:spPr>
      </p:pic>
      <p:pic>
        <p:nvPicPr>
          <p:cNvPr id="9" name="Picture 5" descr="D:\! Заказчики АКТУАЛЬНО\!!!! Мираполис\Презентация\выбранное\logo текст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00042"/>
            <a:ext cx="2286016" cy="7667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 userDrawn="1"/>
        </p:nvSpPr>
        <p:spPr>
          <a:xfrm>
            <a:off x="0" y="4643446"/>
            <a:ext cx="9144000" cy="1214446"/>
          </a:xfrm>
          <a:prstGeom prst="rect">
            <a:avLst/>
          </a:prstGeom>
          <a:solidFill>
            <a:srgbClr val="157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57158" y="4643447"/>
            <a:ext cx="8572560" cy="1214446"/>
          </a:xfrm>
          <a:prstGeom prst="rect">
            <a:avLst/>
          </a:prstGeom>
        </p:spPr>
        <p:txBody>
          <a:bodyPr lIns="108000" tIns="0" rIns="36000" anchor="ctr">
            <a:noAutofit/>
          </a:bodyPr>
          <a:lstStyle>
            <a:lvl1pPr algn="l">
              <a:lnSpc>
                <a:spcPct val="100000"/>
              </a:lnSpc>
              <a:defRPr sz="2800" b="1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-32" y="5857892"/>
            <a:ext cx="9144032" cy="642942"/>
          </a:xfrm>
          <a:prstGeom prst="rect">
            <a:avLst/>
          </a:prstGeom>
          <a:solidFill>
            <a:srgbClr val="EC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357158" y="5882400"/>
            <a:ext cx="359323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kern="0" baseline="0" dirty="0" smtClean="0">
                <a:solidFill>
                  <a:schemeClr val="tx1"/>
                </a:solidFill>
              </a:rPr>
              <a:t>Фамилия Имя</a:t>
            </a:r>
          </a:p>
          <a:p>
            <a:r>
              <a:rPr lang="ru-RU" sz="1550" kern="0" baseline="0" dirty="0" smtClean="0">
                <a:solidFill>
                  <a:schemeClr val="tx1"/>
                </a:solidFill>
              </a:rPr>
              <a:t>Должность</a:t>
            </a:r>
            <a:endParaRPr lang="ru-RU" sz="1550" kern="0" baseline="0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4714876" y="6000768"/>
            <a:ext cx="178595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kern="0" baseline="0" dirty="0" smtClean="0">
                <a:solidFill>
                  <a:schemeClr val="tx1"/>
                </a:solidFill>
              </a:rPr>
              <a:t>+7 495 646 04 04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7143768" y="5882400"/>
            <a:ext cx="200023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50" kern="0" baseline="0" dirty="0" smtClean="0">
                <a:solidFill>
                  <a:schemeClr val="tx1"/>
                </a:solidFill>
              </a:rPr>
              <a:t>info@mirapolis.ru</a:t>
            </a:r>
          </a:p>
          <a:p>
            <a:r>
              <a:rPr lang="en-US" sz="1550" kern="0" baseline="0" dirty="0" smtClean="0">
                <a:solidFill>
                  <a:schemeClr val="tx1"/>
                </a:solidFill>
              </a:rPr>
              <a:t>www.mirapolis.ru</a:t>
            </a:r>
            <a:endParaRPr lang="ru-RU" sz="1550" kern="0" baseline="0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4143372" y="5927071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6643702" y="592933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лайд с заголовком 1 стро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555555"/>
                </a:solidFill>
              </a:defRPr>
            </a:lvl1pPr>
            <a:lvl2pPr>
              <a:defRPr>
                <a:solidFill>
                  <a:srgbClr val="555555"/>
                </a:solidFill>
              </a:defRPr>
            </a:lvl2pPr>
            <a:lvl3pPr>
              <a:defRPr>
                <a:solidFill>
                  <a:srgbClr val="555555"/>
                </a:solidFill>
              </a:defRPr>
            </a:lvl3pPr>
            <a:lvl4pPr>
              <a:defRPr>
                <a:solidFill>
                  <a:srgbClr val="555555"/>
                </a:solidFill>
              </a:defRPr>
            </a:lvl4pPr>
            <a:lvl5pPr>
              <a:defRPr>
                <a:solidFill>
                  <a:srgbClr val="555555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86776" y="277792"/>
            <a:ext cx="714380" cy="288000"/>
          </a:xfrm>
        </p:spPr>
        <p:txBody>
          <a:bodyPr/>
          <a:lstStyle>
            <a:lvl1pPr algn="l">
              <a:defRPr sz="2600" spc="-140" baseline="0"/>
            </a:lvl1pPr>
          </a:lstStyle>
          <a:p>
            <a:fld id="{7DC0F34D-A09D-460D-8E0A-ECA6FAA2364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225318"/>
            <a:ext cx="4572000" cy="421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4000528" cy="4286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лайд с заголовком 1 строка дли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555555"/>
                </a:solidFill>
              </a:defRPr>
            </a:lvl1pPr>
            <a:lvl2pPr>
              <a:defRPr>
                <a:solidFill>
                  <a:srgbClr val="555555"/>
                </a:solidFill>
              </a:defRPr>
            </a:lvl2pPr>
            <a:lvl3pPr>
              <a:defRPr>
                <a:solidFill>
                  <a:srgbClr val="555555"/>
                </a:solidFill>
              </a:defRPr>
            </a:lvl3pPr>
            <a:lvl4pPr>
              <a:defRPr>
                <a:solidFill>
                  <a:srgbClr val="555555"/>
                </a:solidFill>
              </a:defRPr>
            </a:lvl4pPr>
            <a:lvl5pPr>
              <a:defRPr>
                <a:solidFill>
                  <a:srgbClr val="555555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86776" y="277792"/>
            <a:ext cx="714380" cy="288000"/>
          </a:xfrm>
        </p:spPr>
        <p:txBody>
          <a:bodyPr/>
          <a:lstStyle>
            <a:lvl1pPr algn="l">
              <a:defRPr sz="2600" spc="-140" baseline="0"/>
            </a:lvl1pPr>
          </a:lstStyle>
          <a:p>
            <a:fld id="{7DC0F34D-A09D-460D-8E0A-ECA6FAA2364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225318"/>
            <a:ext cx="6858016" cy="421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6000792" cy="42862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лайд с заголовком 2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555555"/>
                </a:solidFill>
              </a:defRPr>
            </a:lvl1pPr>
            <a:lvl2pPr>
              <a:defRPr>
                <a:solidFill>
                  <a:srgbClr val="555555"/>
                </a:solidFill>
              </a:defRPr>
            </a:lvl2pPr>
            <a:lvl3pPr>
              <a:defRPr>
                <a:solidFill>
                  <a:srgbClr val="555555"/>
                </a:solidFill>
              </a:defRPr>
            </a:lvl3pPr>
            <a:lvl4pPr>
              <a:defRPr>
                <a:solidFill>
                  <a:srgbClr val="555555"/>
                </a:solidFill>
              </a:defRPr>
            </a:lvl4pPr>
            <a:lvl5pPr>
              <a:defRPr>
                <a:solidFill>
                  <a:srgbClr val="555555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86776" y="277792"/>
            <a:ext cx="714380" cy="288000"/>
          </a:xfrm>
        </p:spPr>
        <p:txBody>
          <a:bodyPr/>
          <a:lstStyle>
            <a:lvl1pPr algn="l">
              <a:defRPr sz="2600" spc="-140" baseline="0"/>
            </a:lvl1pPr>
          </a:lstStyle>
          <a:p>
            <a:fld id="{7DC0F34D-A09D-460D-8E0A-ECA6FAA2364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225318"/>
            <a:ext cx="7000892" cy="77479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6000792" cy="85724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Слайд с заголовком 3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555555"/>
                </a:solidFill>
              </a:defRPr>
            </a:lvl1pPr>
            <a:lvl2pPr>
              <a:defRPr>
                <a:solidFill>
                  <a:srgbClr val="555555"/>
                </a:solidFill>
              </a:defRPr>
            </a:lvl2pPr>
            <a:lvl3pPr>
              <a:defRPr>
                <a:solidFill>
                  <a:srgbClr val="555555"/>
                </a:solidFill>
              </a:defRPr>
            </a:lvl3pPr>
            <a:lvl4pPr>
              <a:defRPr>
                <a:solidFill>
                  <a:srgbClr val="555555"/>
                </a:solidFill>
              </a:defRPr>
            </a:lvl4pPr>
            <a:lvl5pPr>
              <a:defRPr>
                <a:solidFill>
                  <a:srgbClr val="555555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86776" y="277792"/>
            <a:ext cx="714380" cy="288000"/>
          </a:xfrm>
        </p:spPr>
        <p:txBody>
          <a:bodyPr/>
          <a:lstStyle>
            <a:lvl1pPr algn="l">
              <a:defRPr sz="2600" spc="-140" baseline="0"/>
            </a:lvl1pPr>
          </a:lstStyle>
          <a:p>
            <a:fld id="{7DC0F34D-A09D-460D-8E0A-ECA6FAA2364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225318"/>
            <a:ext cx="7715272" cy="10605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000924" cy="114300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86776" y="277792"/>
            <a:ext cx="714380" cy="288000"/>
          </a:xfrm>
        </p:spPr>
        <p:txBody>
          <a:bodyPr/>
          <a:lstStyle>
            <a:lvl1pPr algn="l">
              <a:defRPr sz="2600" spc="-140" baseline="0"/>
            </a:lvl1pPr>
          </a:lstStyle>
          <a:p>
            <a:fld id="{7DC0F34D-A09D-460D-8E0A-ECA6FAA2364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86776" y="277793"/>
            <a:ext cx="71438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0" b="1" spc="-150">
                <a:solidFill>
                  <a:schemeClr val="tx2"/>
                </a:solidFill>
              </a:defRPr>
            </a:lvl1pPr>
          </a:lstStyle>
          <a:p>
            <a:fld id="{7DC0F34D-A09D-460D-8E0A-ECA6FAA2364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32" y="6429396"/>
            <a:ext cx="9129600" cy="428628"/>
          </a:xfrm>
          <a:prstGeom prst="rect">
            <a:avLst/>
          </a:prstGeom>
          <a:solidFill>
            <a:srgbClr val="ECEBEB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2071670" y="6501893"/>
            <a:ext cx="2786082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50" b="0" i="1" kern="0" baseline="0" dirty="0" smtClean="0">
                <a:solidFill>
                  <a:schemeClr val="tx1"/>
                </a:solidFill>
              </a:rPr>
              <a:t>+7 (495) 646-04-04</a:t>
            </a:r>
            <a:endParaRPr lang="ru-RU" sz="1250" b="0" i="1" kern="0" baseline="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524370" y="642487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0" baseline="0" dirty="0" smtClean="0">
                <a:solidFill>
                  <a:schemeClr val="tx1"/>
                </a:solidFill>
              </a:rPr>
              <a:t>/</a:t>
            </a:r>
            <a:endParaRPr lang="ru-RU" sz="2000" b="0" kern="0" baseline="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5524634" y="6427137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0" baseline="0" dirty="0" smtClean="0">
                <a:solidFill>
                  <a:schemeClr val="tx1"/>
                </a:solidFill>
              </a:rPr>
              <a:t>/</a:t>
            </a:r>
            <a:endParaRPr lang="ru-RU" sz="2000" b="0" kern="0" baseline="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500166" y="64293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0" baseline="0" dirty="0" smtClean="0">
                <a:solidFill>
                  <a:schemeClr val="tx1"/>
                </a:solidFill>
              </a:rPr>
              <a:t>/</a:t>
            </a:r>
            <a:endParaRPr lang="ru-RU" sz="2000" b="0" kern="0" baseline="0" dirty="0">
              <a:solidFill>
                <a:schemeClr val="tx1"/>
              </a:solidFill>
            </a:endParaRPr>
          </a:p>
        </p:txBody>
      </p:sp>
      <p:pic>
        <p:nvPicPr>
          <p:cNvPr id="2051" name="Picture 3" descr="D:\! Заказчики АКТУАЛЬНО\!!!! Мираполис\Презентация\выбранное\logo копия.pn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6462000"/>
            <a:ext cx="1071570" cy="37731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 userDrawn="1"/>
        </p:nvSpPr>
        <p:spPr>
          <a:xfrm>
            <a:off x="4095874" y="6480000"/>
            <a:ext cx="1500198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80" b="0" i="1" kern="0" baseline="0" dirty="0" smtClean="0">
                <a:solidFill>
                  <a:schemeClr val="tx1"/>
                </a:solidFill>
              </a:rPr>
              <a:t>info@mirapolis.ru</a:t>
            </a:r>
            <a:endParaRPr lang="ru-RU" sz="1280" b="0" i="1" kern="0" baseline="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6096138" y="6480000"/>
            <a:ext cx="1500198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80" b="0" i="1" kern="0" baseline="0" dirty="0" smtClean="0">
                <a:solidFill>
                  <a:schemeClr val="tx1"/>
                </a:solidFill>
              </a:rPr>
              <a:t>www.mirapolis.ru</a:t>
            </a:r>
            <a:endParaRPr lang="ru-RU" sz="1280" b="0" i="1" kern="0" baseline="0" dirty="0">
              <a:solidFill>
                <a:schemeClr val="tx1"/>
              </a:solidFill>
            </a:endParaRPr>
          </a:p>
        </p:txBody>
      </p:sp>
      <p:pic>
        <p:nvPicPr>
          <p:cNvPr id="2052" name="Picture 4" descr="D:\! Заказчики АКТУАЛЬНО\!!!! Мираполис\Презентация\выбранное\иконка веб.png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81824" y="6560348"/>
            <a:ext cx="154800" cy="154800"/>
          </a:xfrm>
          <a:prstGeom prst="rect">
            <a:avLst/>
          </a:prstGeom>
          <a:noFill/>
        </p:spPr>
      </p:pic>
      <p:pic>
        <p:nvPicPr>
          <p:cNvPr id="2053" name="Picture 5" descr="D:\! Заказчики АКТУАЛЬНО\!!!! Мираполис\Презентация\выбранное\иконка почта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881560" y="6572272"/>
            <a:ext cx="165471" cy="118800"/>
          </a:xfrm>
          <a:prstGeom prst="rect">
            <a:avLst/>
          </a:prstGeom>
          <a:noFill/>
        </p:spPr>
      </p:pic>
      <p:pic>
        <p:nvPicPr>
          <p:cNvPr id="2054" name="Picture 6" descr="D:\! Заказчики АКТУАЛЬНО\!!!! Мираполис\Презентация\выбранное\иконка телефон копия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857356" y="6577200"/>
            <a:ext cx="182896" cy="1368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 userDrawn="1"/>
        </p:nvSpPr>
        <p:spPr>
          <a:xfrm>
            <a:off x="8143900" y="21429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6" r:id="rId3"/>
    <p:sldLayoutId id="2147483658" r:id="rId4"/>
    <p:sldLayoutId id="2147483650" r:id="rId5"/>
    <p:sldLayoutId id="2147483653" r:id="rId6"/>
    <p:sldLayoutId id="2147483651" r:id="rId7"/>
    <p:sldLayoutId id="2147483652" r:id="rId8"/>
    <p:sldLayoutId id="2147483654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Система </a:t>
            </a:r>
            <a:r>
              <a:rPr lang="ru-RU" dirty="0" err="1" smtClean="0"/>
              <a:t>Мираполис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12168"/>
            <a:ext cx="8229600" cy="4781128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1600" dirty="0" smtClean="0"/>
              <a:t>Асинхронное (электронный курс, запись вебинара, материалы базы знаний и т.п.) и синхронное (вебинары) электронное обучение.</a:t>
            </a:r>
          </a:p>
          <a:p>
            <a:pPr lvl="0"/>
            <a:r>
              <a:rPr lang="ru-RU" sz="1600" dirty="0" smtClean="0"/>
              <a:t>Использование следующих видов электронных учебных мероприятий:</a:t>
            </a:r>
          </a:p>
          <a:p>
            <a:pPr lvl="1"/>
            <a:r>
              <a:rPr lang="ru-RU" sz="1600" dirty="0" smtClean="0"/>
              <a:t>Электронный курс, </a:t>
            </a:r>
          </a:p>
          <a:p>
            <a:pPr lvl="1"/>
            <a:r>
              <a:rPr lang="ru-RU" sz="1600" dirty="0" smtClean="0"/>
              <a:t>Электронный тест, </a:t>
            </a:r>
          </a:p>
          <a:p>
            <a:pPr lvl="1"/>
            <a:r>
              <a:rPr lang="ru-RU" sz="1600" dirty="0" smtClean="0"/>
              <a:t>Вебинар, </a:t>
            </a:r>
          </a:p>
          <a:p>
            <a:pPr lvl="1"/>
            <a:r>
              <a:rPr lang="ru-RU" sz="1600" dirty="0" smtClean="0"/>
              <a:t>Программа обучения (как комбинация учебных мероприятий), </a:t>
            </a:r>
          </a:p>
          <a:p>
            <a:pPr lvl="1"/>
            <a:r>
              <a:rPr lang="ru-RU" sz="1600" dirty="0" smtClean="0"/>
              <a:t>Практическое задание</a:t>
            </a:r>
          </a:p>
          <a:p>
            <a:pPr lvl="0"/>
            <a:r>
              <a:rPr lang="ru-RU" sz="1600" dirty="0" smtClean="0"/>
              <a:t>Регистрация сотрудников на учебные программы через подачу заявок, через </a:t>
            </a:r>
            <a:r>
              <a:rPr lang="ru-RU" sz="1600" dirty="0" err="1" smtClean="0"/>
              <a:t>саморегистрацию</a:t>
            </a:r>
            <a:r>
              <a:rPr lang="ru-RU" sz="1600" dirty="0" smtClean="0"/>
              <a:t> или принудительно вручную/автоматически.</a:t>
            </a:r>
          </a:p>
          <a:p>
            <a:pPr lvl="0"/>
            <a:r>
              <a:rPr lang="ru-RU" sz="1600" dirty="0" smtClean="0"/>
              <a:t>Проведение как отдельных учебных курсов, так и сложных модульных/вложенных программ обучения.</a:t>
            </a:r>
          </a:p>
          <a:p>
            <a:pPr lvl="0"/>
            <a:r>
              <a:rPr lang="ru-RU" sz="1600" dirty="0" err="1" smtClean="0"/>
              <a:t>Автозачисление</a:t>
            </a:r>
            <a:r>
              <a:rPr lang="ru-RU" sz="1600" dirty="0" smtClean="0"/>
              <a:t> на учебные программы по различным условиям.</a:t>
            </a:r>
          </a:p>
          <a:p>
            <a:pPr lvl="0"/>
            <a:r>
              <a:rPr lang="ru-RU" sz="1600" dirty="0" smtClean="0"/>
              <a:t>Организация открытого обучения (обучение по инициативе сотрудника).</a:t>
            </a:r>
          </a:p>
          <a:p>
            <a:pPr lvl="0"/>
            <a:r>
              <a:rPr lang="ru-RU" sz="1600" dirty="0" smtClean="0"/>
              <a:t>Подробная статистика по обучению и тестированию в любой момент времени.</a:t>
            </a:r>
          </a:p>
          <a:p>
            <a:pPr lvl="0"/>
            <a:r>
              <a:rPr lang="ru-RU" sz="1600" dirty="0" smtClean="0"/>
              <a:t>Формирование </a:t>
            </a:r>
            <a:r>
              <a:rPr lang="ru-RU" sz="1600" b="1" dirty="0" smtClean="0"/>
              <a:t>учебной среды мероприятия</a:t>
            </a:r>
            <a:r>
              <a:rPr lang="ru-RU" sz="1600" dirty="0" smtClean="0"/>
              <a:t>: Ресурсы (файлы), Сообщества,  Разделы форума, электронный контент, общение с преподавателем, практические задания.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Организация и проведение дистанционного электронного обучения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30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Организация и проведение дистанционного электронного обучения</a:t>
            </a:r>
            <a:endParaRPr lang="ru-RU" dirty="0"/>
          </a:p>
        </p:txBody>
      </p:sp>
      <p:pic>
        <p:nvPicPr>
          <p:cNvPr id="10" name="Рисунок 9" descr="C:\Users\sevdokimova\Documents\Мираполис18\Рис_баг\Скрины систем\ПКМ_Мираполис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0" y="3212976"/>
            <a:ext cx="5436096" cy="293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evdokimova\Documents\Мираполис18\Рис_баг\Скрины систем\Каталог мероприятий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124744"/>
            <a:ext cx="533576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198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Организация и проведение дистанционного электронного обучения</a:t>
            </a:r>
            <a:endParaRPr lang="ru-RU" dirty="0"/>
          </a:p>
        </p:txBody>
      </p:sp>
      <p:pic>
        <p:nvPicPr>
          <p:cNvPr id="6" name="Рисунок 5" descr="C:\Users\Светлана\Documents\Мираполис20\Новая папка (2)\Компоненты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412776"/>
            <a:ext cx="5940425" cy="198929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Users\Светлана\Documents\Мираполис20\Пезентация\компонент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17032"/>
            <a:ext cx="5940425" cy="227246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643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2188840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Индивидуальные или общие настройки рабочего места для разных категорий </a:t>
            </a:r>
            <a:r>
              <a:rPr lang="ru-RU" sz="1600" dirty="0" smtClean="0">
                <a:sym typeface="Symbol"/>
              </a:rPr>
              <a:t></a:t>
            </a:r>
            <a:r>
              <a:rPr lang="ru-RU" sz="1600" dirty="0" smtClean="0"/>
              <a:t> пользователей оформление, структура меню, содержание и доступные функции.</a:t>
            </a:r>
          </a:p>
          <a:p>
            <a:pPr lvl="0"/>
            <a:r>
              <a:rPr lang="ru-RU" sz="1600" dirty="0" smtClean="0"/>
              <a:t>Персонализирующие </a:t>
            </a:r>
            <a:r>
              <a:rPr lang="ru-RU" sz="1600" dirty="0" err="1" smtClean="0"/>
              <a:t>виджеты</a:t>
            </a:r>
            <a:r>
              <a:rPr lang="ru-RU" sz="1600" dirty="0" smtClean="0"/>
              <a:t>: </a:t>
            </a:r>
          </a:p>
          <a:p>
            <a:pPr lvl="1"/>
            <a:r>
              <a:rPr lang="ru-RU" sz="1600" dirty="0" smtClean="0"/>
              <a:t>ближайшие  мероприятия, </a:t>
            </a:r>
          </a:p>
          <a:p>
            <a:pPr lvl="1"/>
            <a:r>
              <a:rPr lang="ru-RU" sz="1600" dirty="0" smtClean="0"/>
              <a:t>рекомендуемые мероприятия, </a:t>
            </a:r>
          </a:p>
          <a:p>
            <a:pPr lvl="1"/>
            <a:r>
              <a:rPr lang="ru-RU" sz="1600" dirty="0" smtClean="0"/>
              <a:t>календарь,</a:t>
            </a:r>
          </a:p>
          <a:p>
            <a:pPr lvl="1"/>
            <a:r>
              <a:rPr lang="ru-RU" sz="1600" dirty="0" smtClean="0"/>
              <a:t>фильтр новостей и объявлений.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Личные кабинеты разных категорий пользователей</a:t>
            </a:r>
            <a:endParaRPr lang="ru-RU" dirty="0"/>
          </a:p>
        </p:txBody>
      </p:sp>
      <p:pic>
        <p:nvPicPr>
          <p:cNvPr id="5" name="Рисунок 4" descr="C:\Users\sevdokimova\Documents\Мираполис18\Рис_баг\Скрины систем\Мираполис_главная страница слушател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17032"/>
            <a:ext cx="4034575" cy="215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evdokimova\Documents\Мираполис18\Рис_баг\Скрины систем\Софтлайн_Библиотек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17032"/>
            <a:ext cx="4320480" cy="2154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930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Личные кабинеты разных категорий пользователей</a:t>
            </a:r>
            <a:endParaRPr lang="ru-RU" dirty="0"/>
          </a:p>
        </p:txBody>
      </p:sp>
      <p:pic>
        <p:nvPicPr>
          <p:cNvPr id="9" name="Рисунок 8" descr="C:\Users\sevdokimova\Documents\Мираполис18\Рис_баг\Скрины систем\Главная страница администратора_Атол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5454562" cy="2952328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9" descr="C:\Users\sevdokimova\Documents\Мираполис18\Рис_баг\Скрины систем\Воент-телеком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140968"/>
            <a:ext cx="5850111" cy="270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4929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Формирование базы тестовых заданий как с помощью встроенного конструктора тестов, так и путем импорта готовых тестов.</a:t>
            </a:r>
          </a:p>
          <a:p>
            <a:pPr lvl="0"/>
            <a:r>
              <a:rPr lang="ru-RU" sz="1600" dirty="0" smtClean="0"/>
              <a:t>Формирование базы вопросов (10 различных типов) с помощью встроенного редактора вопросов или путем импорта из внешних файлов.</a:t>
            </a:r>
          </a:p>
          <a:p>
            <a:pPr lvl="0"/>
            <a:r>
              <a:rPr lang="ru-RU" sz="1600" dirty="0" smtClean="0"/>
              <a:t>Использование различных способов расчета результатов теста (по формуле, сложности вопросов и т.п.).</a:t>
            </a:r>
          </a:p>
          <a:p>
            <a:pPr lvl="0"/>
            <a:r>
              <a:rPr lang="ru-RU" sz="1600" dirty="0" smtClean="0"/>
              <a:t>Создание адаптивных тестов.</a:t>
            </a:r>
          </a:p>
          <a:p>
            <a:pPr lvl="0"/>
            <a:r>
              <a:rPr lang="ru-RU" sz="1600" dirty="0" smtClean="0"/>
              <a:t>Встроенная система анализа качества тестов, вопросов и ответов.</a:t>
            </a:r>
          </a:p>
          <a:p>
            <a:pPr lvl="0"/>
            <a:r>
              <a:rPr lang="ru-RU" sz="1600" dirty="0" smtClean="0"/>
              <a:t>Контроль времени на вопрос, раздел, тест.</a:t>
            </a:r>
          </a:p>
          <a:p>
            <a:pPr lvl="0"/>
            <a:r>
              <a:rPr lang="ru-RU" sz="1600" dirty="0" smtClean="0"/>
              <a:t>Формирование словесной интерпретации результатов теста.</a:t>
            </a:r>
          </a:p>
          <a:p>
            <a:pPr lvl="0"/>
            <a:r>
              <a:rPr lang="ru-RU" sz="1600" dirty="0" smtClean="0"/>
              <a:t>Использование выборок по категориям внутри теста.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Создание тестовых заданий (тестов)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294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3816424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Использование тестов в режиме самообучения.</a:t>
            </a:r>
          </a:p>
          <a:p>
            <a:pPr lvl="0"/>
            <a:r>
              <a:rPr lang="ru-RU" sz="1600" dirty="0" smtClean="0"/>
              <a:t>Автоматическое и ручное назначение тестов, </a:t>
            </a:r>
            <a:r>
              <a:rPr lang="ru-RU" sz="1600" dirty="0" err="1" smtClean="0"/>
              <a:t>саморегистрация</a:t>
            </a:r>
            <a:r>
              <a:rPr lang="ru-RU" sz="1600" dirty="0" smtClean="0"/>
              <a:t> на тесты.</a:t>
            </a:r>
          </a:p>
          <a:p>
            <a:pPr lvl="0"/>
            <a:r>
              <a:rPr lang="ru-RU" sz="1600" dirty="0" smtClean="0"/>
              <a:t>Включение тестов как элементов учебных программ и курсов.</a:t>
            </a:r>
          </a:p>
          <a:p>
            <a:pPr lvl="0"/>
            <a:r>
              <a:rPr lang="ru-RU" sz="1600" dirty="0" smtClean="0"/>
              <a:t>Гибкая настройка процесса прохождения тестирования.</a:t>
            </a:r>
          </a:p>
          <a:p>
            <a:pPr lvl="0"/>
            <a:r>
              <a:rPr lang="ru-RU" sz="1600" dirty="0" smtClean="0"/>
              <a:t>Привязка тестов к организационной структуре, должностям, группам пользователей, теме или другому параметру</a:t>
            </a:r>
          </a:p>
          <a:p>
            <a:pPr lvl="0"/>
            <a:r>
              <a:rPr lang="ru-RU" sz="1600" dirty="0" smtClean="0"/>
              <a:t>Проведение регулярного/повторяющегося тестирования, тестирования по требованию или по расписанию.</a:t>
            </a:r>
          </a:p>
          <a:p>
            <a:pPr lvl="0"/>
            <a:r>
              <a:rPr lang="ru-RU" sz="1600" dirty="0" smtClean="0"/>
              <a:t>Автоматический расчет результатов тестирования.</a:t>
            </a:r>
          </a:p>
          <a:p>
            <a:pPr lvl="0"/>
            <a:r>
              <a:rPr lang="ru-RU" sz="1600" dirty="0" smtClean="0"/>
              <a:t>Детальная статистика и отчетность результатов прохождения тестов как каждым пользователем, так и группой пользователей.</a:t>
            </a:r>
          </a:p>
          <a:p>
            <a:pPr lvl="0"/>
            <a:r>
              <a:rPr lang="ru-RU" sz="1600" dirty="0" smtClean="0"/>
              <a:t>Выставление окончательных оценок преподавателем или наставником.</a:t>
            </a:r>
          </a:p>
          <a:p>
            <a:pPr lvl="0"/>
            <a:r>
              <a:rPr lang="ru-RU" sz="1600" dirty="0" smtClean="0"/>
              <a:t>Готовая библиотека психологических тестов.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Проведение тестирования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517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Проведение тестирования</a:t>
            </a:r>
            <a:endParaRPr lang="ru-RU" dirty="0"/>
          </a:p>
        </p:txBody>
      </p:sp>
      <p:pic>
        <p:nvPicPr>
          <p:cNvPr id="6" name="Рисунок 5" descr="C:\Users\sevdokimova\Documents\Мираполис18\Рис_баг\Скрины систем\тест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3"/>
            <a:ext cx="3384376" cy="272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sevdokimova\Documents\Мираполис18\Рис_баг\Скрины систем\тест 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337148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sevdokimova\Documents\Мираполис18\Рис_баг\Скрины систем\тест 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645024"/>
            <a:ext cx="3333668" cy="2639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sevdokimova\Documents\Мираполис18\Рис_баг\Скрины систем\тест 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717032"/>
            <a:ext cx="4003228" cy="250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285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1324744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Использование набора предустановленных отчетов</a:t>
            </a:r>
          </a:p>
          <a:p>
            <a:pPr lvl="0"/>
            <a:r>
              <a:rPr lang="ru-RU" sz="1600" dirty="0" smtClean="0"/>
              <a:t>Самостоятельное формирование новых отчетных форм с помощью встроенного конструктора отчетов</a:t>
            </a:r>
          </a:p>
          <a:p>
            <a:pPr lvl="0"/>
            <a:r>
              <a:rPr lang="ru-RU" sz="1600" dirty="0" smtClean="0"/>
              <a:t>Автоматическая рассылка отчетов всем заинтересованным лицам по расписанию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Формирование оперативной и аналитической отчетности</a:t>
            </a:r>
            <a:endParaRPr lang="ru-RU" dirty="0"/>
          </a:p>
        </p:txBody>
      </p:sp>
      <p:pic>
        <p:nvPicPr>
          <p:cNvPr id="5" name="Рисунок 4" descr="C:\Users\Светлана\Documents\Мираполис20\Пезентация\Вкладка Дизайн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428424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! Заказчики АКТУАЛЬНО\!!!! Мираполис\Презентация\выбранное\Исходные данные\скриншоты для презы\Сводный отчет (76).png"/>
          <p:cNvPicPr>
            <a:picLocks noChangeAspect="1" noChangeArrowheads="1"/>
          </p:cNvPicPr>
          <p:nvPr/>
        </p:nvPicPr>
        <p:blipFill>
          <a:blip r:embed="rId3" cstate="print"/>
          <a:srcRect l="477" t="337" r="477" b="337"/>
          <a:stretch>
            <a:fillRect/>
          </a:stretch>
        </p:blipFill>
        <p:spPr bwMode="auto">
          <a:xfrm>
            <a:off x="5940152" y="2363283"/>
            <a:ext cx="2477893" cy="35139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Users\Светлана\Documents\Мираполис20\Пезентация\ПРосмотр отчет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5884" y="4077072"/>
            <a:ext cx="4410372" cy="202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546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18864" y="980728"/>
            <a:ext cx="8229600" cy="1440160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Автоматическая и ручная выдача сертификатов по результатам обучения или тестирования.</a:t>
            </a:r>
          </a:p>
          <a:p>
            <a:pPr lvl="0"/>
            <a:r>
              <a:rPr lang="ru-RU" sz="1600" dirty="0" smtClean="0"/>
              <a:t>Обеспечение доступности электронных версий сертификатов из личного кабинета пользователя.</a:t>
            </a:r>
          </a:p>
          <a:p>
            <a:pPr lvl="0"/>
            <a:r>
              <a:rPr lang="ru-RU" sz="1600" dirty="0" smtClean="0"/>
              <a:t>Печать графических образов сертификатов.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Сертификация сотрудников</a:t>
            </a:r>
            <a:endParaRPr lang="ru-RU" dirty="0"/>
          </a:p>
        </p:txBody>
      </p:sp>
      <p:pic>
        <p:nvPicPr>
          <p:cNvPr id="5" name="Рисунок 4" descr="C:\Users\Светлана\Documents\Мираполис20\Пезентация\сертификат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564904"/>
            <a:ext cx="2563267" cy="3617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491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компании</a:t>
            </a:r>
            <a:r>
              <a:rPr lang="en-US" dirty="0" smtClean="0"/>
              <a:t> </a:t>
            </a:r>
            <a:r>
              <a:rPr lang="ru-RU" dirty="0" smtClean="0"/>
              <a:t>Мираполис</a:t>
            </a:r>
            <a:endParaRPr lang="ru-RU" dirty="0"/>
          </a:p>
        </p:txBody>
      </p:sp>
      <p:sp>
        <p:nvSpPr>
          <p:cNvPr id="5" name="Содержимое 5"/>
          <p:cNvSpPr>
            <a:spLocks noGrp="1"/>
          </p:cNvSpPr>
          <p:nvPr>
            <p:ph idx="1"/>
          </p:nvPr>
        </p:nvSpPr>
        <p:spPr>
          <a:xfrm>
            <a:off x="571636" y="836712"/>
            <a:ext cx="5688632" cy="1728192"/>
          </a:xfrm>
        </p:spPr>
        <p:txBody>
          <a:bodyPr lIns="0" rIns="0" bIns="0"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>
                <a:solidFill>
                  <a:schemeClr val="tx1"/>
                </a:solidFill>
              </a:rPr>
              <a:t>Компания «Мираполис»</a:t>
            </a:r>
            <a:r>
              <a:rPr lang="en-US" sz="6400" b="1" dirty="0" smtClean="0">
                <a:solidFill>
                  <a:schemeClr val="tx1"/>
                </a:solidFill>
              </a:rPr>
              <a:t> </a:t>
            </a:r>
            <a:r>
              <a:rPr lang="en-US" sz="6400" dirty="0" smtClean="0">
                <a:solidFill>
                  <a:schemeClr val="tx1"/>
                </a:solidFill>
                <a:sym typeface="Symbol"/>
              </a:rPr>
              <a:t></a:t>
            </a:r>
            <a:r>
              <a:rPr lang="ru-RU" sz="6400" dirty="0" smtClean="0">
                <a:solidFill>
                  <a:schemeClr val="tx1"/>
                </a:solidFill>
              </a:rPr>
              <a:t> российский разработчик, специализирующийся на создании и внедрении систем </a:t>
            </a:r>
            <a:r>
              <a:rPr lang="ru-RU" sz="6400" b="1" dirty="0" smtClean="0">
                <a:solidFill>
                  <a:schemeClr val="tx1"/>
                </a:solidFill>
              </a:rPr>
              <a:t>комплексной автоматизации HR-процессов</a:t>
            </a:r>
            <a:r>
              <a:rPr lang="ru-RU" sz="6400" dirty="0" smtClean="0">
                <a:solidFill>
                  <a:schemeClr val="tx1"/>
                </a:solidFill>
              </a:rPr>
              <a:t>, а также программных продуктов для автоматизации учебных центров, управления электронным обучением, тестированием и оценкой персонала, построения систем управления знаниями.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420888"/>
            <a:ext cx="8280920" cy="1254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00" dirty="0" smtClean="0"/>
              <a:t>Входит в группу компаний </a:t>
            </a:r>
            <a:r>
              <a:rPr lang="ru-RU" sz="1600" b="1" dirty="0" smtClean="0"/>
              <a:t>Софтлайн</a:t>
            </a:r>
            <a:r>
              <a:rPr lang="ru-RU" sz="1600" dirty="0" smtClean="0"/>
              <a:t>. </a:t>
            </a:r>
          </a:p>
          <a:p>
            <a:pPr>
              <a:lnSpc>
                <a:spcPct val="120000"/>
              </a:lnSpc>
            </a:pPr>
            <a:r>
              <a:rPr lang="ru-RU" sz="1600" dirty="0" smtClean="0"/>
              <a:t>Среди клиентов компании Мираполис крупные коммерческие и государственные компании и организации, учебные центры и ВУЗы.</a:t>
            </a:r>
            <a:r>
              <a:rPr lang="en-US" sz="1600" dirty="0" smtClean="0"/>
              <a:t> </a:t>
            </a:r>
            <a:r>
              <a:rPr lang="ru-RU" sz="1600" dirty="0" smtClean="0"/>
              <a:t>На текущий момент более 600 компаний, регулярно используют продукты Мираполис.</a:t>
            </a:r>
          </a:p>
        </p:txBody>
      </p:sp>
      <p:pic>
        <p:nvPicPr>
          <p:cNvPr id="10" name="Picture 3" descr="C:\Users\nitsa\Desktop\Рабочие документы\clien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41560"/>
            <a:ext cx="7848872" cy="2495752"/>
          </a:xfrm>
          <a:prstGeom prst="rect">
            <a:avLst/>
          </a:prstGeom>
          <a:noFill/>
        </p:spPr>
      </p:pic>
      <p:pic>
        <p:nvPicPr>
          <p:cNvPr id="11" name="Picture 3" descr="C:\Users\Лена\Desktop\Основной фирменный элемент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4295" y="404664"/>
            <a:ext cx="1383169" cy="1512168"/>
          </a:xfrm>
          <a:prstGeom prst="rect">
            <a:avLst/>
          </a:prstGeom>
          <a:noFill/>
        </p:spPr>
      </p:pic>
      <p:grpSp>
        <p:nvGrpSpPr>
          <p:cNvPr id="12" name="Group 159"/>
          <p:cNvGrpSpPr>
            <a:grpSpLocks noChangeAspect="1"/>
          </p:cNvGrpSpPr>
          <p:nvPr/>
        </p:nvGrpSpPr>
        <p:grpSpPr bwMode="auto">
          <a:xfrm>
            <a:off x="6724219" y="1972798"/>
            <a:ext cx="1277098" cy="360040"/>
            <a:chOff x="593" y="2373"/>
            <a:chExt cx="1958" cy="552"/>
          </a:xfrm>
        </p:grpSpPr>
        <p:sp>
          <p:nvSpPr>
            <p:cNvPr id="13" name="Freeform 160"/>
            <p:cNvSpPr>
              <a:spLocks/>
            </p:cNvSpPr>
            <p:nvPr/>
          </p:nvSpPr>
          <p:spPr bwMode="auto">
            <a:xfrm>
              <a:off x="593" y="2408"/>
              <a:ext cx="449" cy="417"/>
            </a:xfrm>
            <a:custGeom>
              <a:avLst/>
              <a:gdLst/>
              <a:ahLst/>
              <a:cxnLst>
                <a:cxn ang="0">
                  <a:pos x="3186" y="1146"/>
                </a:cxn>
                <a:cxn ang="0">
                  <a:pos x="3169" y="977"/>
                </a:cxn>
                <a:cxn ang="0">
                  <a:pos x="3155" y="821"/>
                </a:cxn>
                <a:cxn ang="0">
                  <a:pos x="3148" y="708"/>
                </a:cxn>
                <a:cxn ang="0">
                  <a:pos x="3144" y="664"/>
                </a:cxn>
                <a:cxn ang="0">
                  <a:pos x="3132" y="675"/>
                </a:cxn>
                <a:cxn ang="0">
                  <a:pos x="3115" y="757"/>
                </a:cxn>
                <a:cxn ang="0">
                  <a:pos x="3083" y="896"/>
                </a:cxn>
                <a:cxn ang="0">
                  <a:pos x="3040" y="1062"/>
                </a:cxn>
                <a:cxn ang="0">
                  <a:pos x="2219" y="3754"/>
                </a:cxn>
                <a:cxn ang="0">
                  <a:pos x="1029" y="1146"/>
                </a:cxn>
                <a:cxn ang="0">
                  <a:pos x="982" y="977"/>
                </a:cxn>
                <a:cxn ang="0">
                  <a:pos x="944" y="821"/>
                </a:cxn>
                <a:cxn ang="0">
                  <a:pos x="919" y="708"/>
                </a:cxn>
                <a:cxn ang="0">
                  <a:pos x="910" y="664"/>
                </a:cxn>
                <a:cxn ang="0">
                  <a:pos x="899" y="675"/>
                </a:cxn>
                <a:cxn ang="0">
                  <a:pos x="893" y="757"/>
                </a:cxn>
                <a:cxn ang="0">
                  <a:pos x="882" y="896"/>
                </a:cxn>
                <a:cxn ang="0">
                  <a:pos x="867" y="1062"/>
                </a:cxn>
                <a:cxn ang="0">
                  <a:pos x="545" y="3754"/>
                </a:cxn>
                <a:cxn ang="0">
                  <a:pos x="484" y="0"/>
                </a:cxn>
                <a:cxn ang="0">
                  <a:pos x="1908" y="2453"/>
                </a:cxn>
                <a:cxn ang="0">
                  <a:pos x="1951" y="2614"/>
                </a:cxn>
                <a:cxn ang="0">
                  <a:pos x="1986" y="2763"/>
                </a:cxn>
                <a:cxn ang="0">
                  <a:pos x="2009" y="2872"/>
                </a:cxn>
                <a:cxn ang="0">
                  <a:pos x="2017" y="2914"/>
                </a:cxn>
                <a:cxn ang="0">
                  <a:pos x="2030" y="2903"/>
                </a:cxn>
                <a:cxn ang="0">
                  <a:pos x="2045" y="2824"/>
                </a:cxn>
                <a:cxn ang="0">
                  <a:pos x="2074" y="2692"/>
                </a:cxn>
                <a:cxn ang="0">
                  <a:pos x="2114" y="2534"/>
                </a:cxn>
                <a:cxn ang="0">
                  <a:pos x="2880" y="0"/>
                </a:cxn>
                <a:cxn ang="0">
                  <a:pos x="4044" y="3754"/>
                </a:cxn>
              </a:cxnLst>
              <a:rect l="0" t="0" r="r" b="b"/>
              <a:pathLst>
                <a:path w="4044" h="3754">
                  <a:moveTo>
                    <a:pt x="3494" y="3754"/>
                  </a:moveTo>
                  <a:lnTo>
                    <a:pt x="3186" y="1146"/>
                  </a:lnTo>
                  <a:lnTo>
                    <a:pt x="3177" y="1062"/>
                  </a:lnTo>
                  <a:lnTo>
                    <a:pt x="3169" y="977"/>
                  </a:lnTo>
                  <a:lnTo>
                    <a:pt x="3162" y="896"/>
                  </a:lnTo>
                  <a:lnTo>
                    <a:pt x="3155" y="821"/>
                  </a:lnTo>
                  <a:lnTo>
                    <a:pt x="3151" y="757"/>
                  </a:lnTo>
                  <a:lnTo>
                    <a:pt x="3148" y="708"/>
                  </a:lnTo>
                  <a:lnTo>
                    <a:pt x="3146" y="675"/>
                  </a:lnTo>
                  <a:lnTo>
                    <a:pt x="3144" y="664"/>
                  </a:lnTo>
                  <a:lnTo>
                    <a:pt x="3135" y="664"/>
                  </a:lnTo>
                  <a:lnTo>
                    <a:pt x="3132" y="675"/>
                  </a:lnTo>
                  <a:lnTo>
                    <a:pt x="3126" y="708"/>
                  </a:lnTo>
                  <a:lnTo>
                    <a:pt x="3115" y="757"/>
                  </a:lnTo>
                  <a:lnTo>
                    <a:pt x="3100" y="821"/>
                  </a:lnTo>
                  <a:lnTo>
                    <a:pt x="3083" y="896"/>
                  </a:lnTo>
                  <a:lnTo>
                    <a:pt x="3062" y="977"/>
                  </a:lnTo>
                  <a:lnTo>
                    <a:pt x="3040" y="1062"/>
                  </a:lnTo>
                  <a:lnTo>
                    <a:pt x="3014" y="1146"/>
                  </a:lnTo>
                  <a:lnTo>
                    <a:pt x="2219" y="3754"/>
                  </a:lnTo>
                  <a:lnTo>
                    <a:pt x="1819" y="3754"/>
                  </a:lnTo>
                  <a:lnTo>
                    <a:pt x="1029" y="1146"/>
                  </a:lnTo>
                  <a:lnTo>
                    <a:pt x="1004" y="1062"/>
                  </a:lnTo>
                  <a:lnTo>
                    <a:pt x="982" y="977"/>
                  </a:lnTo>
                  <a:lnTo>
                    <a:pt x="962" y="896"/>
                  </a:lnTo>
                  <a:lnTo>
                    <a:pt x="944" y="821"/>
                  </a:lnTo>
                  <a:lnTo>
                    <a:pt x="930" y="757"/>
                  </a:lnTo>
                  <a:lnTo>
                    <a:pt x="919" y="708"/>
                  </a:lnTo>
                  <a:lnTo>
                    <a:pt x="912" y="675"/>
                  </a:lnTo>
                  <a:lnTo>
                    <a:pt x="910" y="664"/>
                  </a:lnTo>
                  <a:lnTo>
                    <a:pt x="900" y="664"/>
                  </a:lnTo>
                  <a:lnTo>
                    <a:pt x="899" y="675"/>
                  </a:lnTo>
                  <a:lnTo>
                    <a:pt x="897" y="708"/>
                  </a:lnTo>
                  <a:lnTo>
                    <a:pt x="893" y="757"/>
                  </a:lnTo>
                  <a:lnTo>
                    <a:pt x="889" y="821"/>
                  </a:lnTo>
                  <a:lnTo>
                    <a:pt x="882" y="896"/>
                  </a:lnTo>
                  <a:lnTo>
                    <a:pt x="876" y="977"/>
                  </a:lnTo>
                  <a:lnTo>
                    <a:pt x="867" y="1062"/>
                  </a:lnTo>
                  <a:lnTo>
                    <a:pt x="858" y="1146"/>
                  </a:lnTo>
                  <a:lnTo>
                    <a:pt x="545" y="3754"/>
                  </a:lnTo>
                  <a:lnTo>
                    <a:pt x="0" y="3754"/>
                  </a:lnTo>
                  <a:lnTo>
                    <a:pt x="484" y="0"/>
                  </a:lnTo>
                  <a:lnTo>
                    <a:pt x="1164" y="0"/>
                  </a:lnTo>
                  <a:lnTo>
                    <a:pt x="1908" y="2453"/>
                  </a:lnTo>
                  <a:lnTo>
                    <a:pt x="1931" y="2534"/>
                  </a:lnTo>
                  <a:lnTo>
                    <a:pt x="1951" y="2614"/>
                  </a:lnTo>
                  <a:lnTo>
                    <a:pt x="1969" y="2692"/>
                  </a:lnTo>
                  <a:lnTo>
                    <a:pt x="1986" y="2763"/>
                  </a:lnTo>
                  <a:lnTo>
                    <a:pt x="1999" y="2824"/>
                  </a:lnTo>
                  <a:lnTo>
                    <a:pt x="2009" y="2872"/>
                  </a:lnTo>
                  <a:lnTo>
                    <a:pt x="2014" y="2903"/>
                  </a:lnTo>
                  <a:lnTo>
                    <a:pt x="2017" y="2914"/>
                  </a:lnTo>
                  <a:lnTo>
                    <a:pt x="2028" y="2914"/>
                  </a:lnTo>
                  <a:lnTo>
                    <a:pt x="2030" y="2903"/>
                  </a:lnTo>
                  <a:lnTo>
                    <a:pt x="2035" y="2872"/>
                  </a:lnTo>
                  <a:lnTo>
                    <a:pt x="2045" y="2824"/>
                  </a:lnTo>
                  <a:lnTo>
                    <a:pt x="2058" y="2763"/>
                  </a:lnTo>
                  <a:lnTo>
                    <a:pt x="2074" y="2692"/>
                  </a:lnTo>
                  <a:lnTo>
                    <a:pt x="2093" y="2614"/>
                  </a:lnTo>
                  <a:lnTo>
                    <a:pt x="2114" y="2534"/>
                  </a:lnTo>
                  <a:lnTo>
                    <a:pt x="2137" y="2453"/>
                  </a:lnTo>
                  <a:lnTo>
                    <a:pt x="2880" y="0"/>
                  </a:lnTo>
                  <a:lnTo>
                    <a:pt x="3561" y="0"/>
                  </a:lnTo>
                  <a:lnTo>
                    <a:pt x="4044" y="3754"/>
                  </a:lnTo>
                  <a:lnTo>
                    <a:pt x="3494" y="3754"/>
                  </a:lnTo>
                  <a:close/>
                </a:path>
              </a:pathLst>
            </a:custGeom>
            <a:solidFill>
              <a:srgbClr val="1512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161"/>
            <p:cNvSpPr>
              <a:spLocks/>
            </p:cNvSpPr>
            <p:nvPr/>
          </p:nvSpPr>
          <p:spPr bwMode="auto">
            <a:xfrm>
              <a:off x="1057" y="2387"/>
              <a:ext cx="75" cy="71"/>
            </a:xfrm>
            <a:custGeom>
              <a:avLst/>
              <a:gdLst/>
              <a:ahLst/>
              <a:cxnLst>
                <a:cxn ang="0">
                  <a:pos x="303" y="642"/>
                </a:cxn>
                <a:cxn ang="0">
                  <a:pos x="253" y="633"/>
                </a:cxn>
                <a:cxn ang="0">
                  <a:pos x="206" y="618"/>
                </a:cxn>
                <a:cxn ang="0">
                  <a:pos x="162" y="597"/>
                </a:cxn>
                <a:cxn ang="0">
                  <a:pos x="122" y="569"/>
                </a:cxn>
                <a:cxn ang="0">
                  <a:pos x="87" y="537"/>
                </a:cxn>
                <a:cxn ang="0">
                  <a:pos x="57" y="501"/>
                </a:cxn>
                <a:cxn ang="0">
                  <a:pos x="33" y="460"/>
                </a:cxn>
                <a:cxn ang="0">
                  <a:pos x="14" y="417"/>
                </a:cxn>
                <a:cxn ang="0">
                  <a:pos x="3" y="370"/>
                </a:cxn>
                <a:cxn ang="0">
                  <a:pos x="0" y="322"/>
                </a:cxn>
                <a:cxn ang="0">
                  <a:pos x="3" y="274"/>
                </a:cxn>
                <a:cxn ang="0">
                  <a:pos x="14" y="226"/>
                </a:cxn>
                <a:cxn ang="0">
                  <a:pos x="33" y="183"/>
                </a:cxn>
                <a:cxn ang="0">
                  <a:pos x="57" y="143"/>
                </a:cxn>
                <a:cxn ang="0">
                  <a:pos x="87" y="107"/>
                </a:cxn>
                <a:cxn ang="0">
                  <a:pos x="122" y="74"/>
                </a:cxn>
                <a:cxn ang="0">
                  <a:pos x="162" y="47"/>
                </a:cxn>
                <a:cxn ang="0">
                  <a:pos x="206" y="25"/>
                </a:cxn>
                <a:cxn ang="0">
                  <a:pos x="253" y="10"/>
                </a:cxn>
                <a:cxn ang="0">
                  <a:pos x="303" y="2"/>
                </a:cxn>
                <a:cxn ang="0">
                  <a:pos x="354" y="1"/>
                </a:cxn>
                <a:cxn ang="0">
                  <a:pos x="405" y="7"/>
                </a:cxn>
                <a:cxn ang="0">
                  <a:pos x="453" y="20"/>
                </a:cxn>
                <a:cxn ang="0">
                  <a:pos x="499" y="40"/>
                </a:cxn>
                <a:cxn ang="0">
                  <a:pos x="539" y="65"/>
                </a:cxn>
                <a:cxn ang="0">
                  <a:pos x="577" y="95"/>
                </a:cxn>
                <a:cxn ang="0">
                  <a:pos x="608" y="130"/>
                </a:cxn>
                <a:cxn ang="0">
                  <a:pos x="634" y="169"/>
                </a:cxn>
                <a:cxn ang="0">
                  <a:pos x="655" y="212"/>
                </a:cxn>
                <a:cxn ang="0">
                  <a:pos x="668" y="257"/>
                </a:cxn>
                <a:cxn ang="0">
                  <a:pos x="675" y="306"/>
                </a:cxn>
                <a:cxn ang="0">
                  <a:pos x="674" y="355"/>
                </a:cxn>
                <a:cxn ang="0">
                  <a:pos x="665" y="402"/>
                </a:cxn>
                <a:cxn ang="0">
                  <a:pos x="648" y="446"/>
                </a:cxn>
                <a:cxn ang="0">
                  <a:pos x="626" y="488"/>
                </a:cxn>
                <a:cxn ang="0">
                  <a:pos x="598" y="526"/>
                </a:cxn>
                <a:cxn ang="0">
                  <a:pos x="565" y="559"/>
                </a:cxn>
                <a:cxn ang="0">
                  <a:pos x="526" y="588"/>
                </a:cxn>
                <a:cxn ang="0">
                  <a:pos x="484" y="611"/>
                </a:cxn>
                <a:cxn ang="0">
                  <a:pos x="438" y="629"/>
                </a:cxn>
                <a:cxn ang="0">
                  <a:pos x="389" y="640"/>
                </a:cxn>
                <a:cxn ang="0">
                  <a:pos x="337" y="643"/>
                </a:cxn>
              </a:cxnLst>
              <a:rect l="0" t="0" r="r" b="b"/>
              <a:pathLst>
                <a:path w="675" h="643">
                  <a:moveTo>
                    <a:pt x="337" y="643"/>
                  </a:moveTo>
                  <a:lnTo>
                    <a:pt x="320" y="643"/>
                  </a:lnTo>
                  <a:lnTo>
                    <a:pt x="303" y="642"/>
                  </a:lnTo>
                  <a:lnTo>
                    <a:pt x="286" y="640"/>
                  </a:lnTo>
                  <a:lnTo>
                    <a:pt x="268" y="636"/>
                  </a:lnTo>
                  <a:lnTo>
                    <a:pt x="253" y="633"/>
                  </a:lnTo>
                  <a:lnTo>
                    <a:pt x="237" y="629"/>
                  </a:lnTo>
                  <a:lnTo>
                    <a:pt x="221" y="624"/>
                  </a:lnTo>
                  <a:lnTo>
                    <a:pt x="206" y="618"/>
                  </a:lnTo>
                  <a:lnTo>
                    <a:pt x="190" y="611"/>
                  </a:lnTo>
                  <a:lnTo>
                    <a:pt x="176" y="604"/>
                  </a:lnTo>
                  <a:lnTo>
                    <a:pt x="162" y="597"/>
                  </a:lnTo>
                  <a:lnTo>
                    <a:pt x="148" y="588"/>
                  </a:lnTo>
                  <a:lnTo>
                    <a:pt x="135" y="579"/>
                  </a:lnTo>
                  <a:lnTo>
                    <a:pt x="122" y="569"/>
                  </a:lnTo>
                  <a:lnTo>
                    <a:pt x="110" y="559"/>
                  </a:lnTo>
                  <a:lnTo>
                    <a:pt x="98" y="548"/>
                  </a:lnTo>
                  <a:lnTo>
                    <a:pt x="87" y="537"/>
                  </a:lnTo>
                  <a:lnTo>
                    <a:pt x="77" y="526"/>
                  </a:lnTo>
                  <a:lnTo>
                    <a:pt x="67" y="513"/>
                  </a:lnTo>
                  <a:lnTo>
                    <a:pt x="57" y="501"/>
                  </a:lnTo>
                  <a:lnTo>
                    <a:pt x="48" y="488"/>
                  </a:lnTo>
                  <a:lnTo>
                    <a:pt x="40" y="475"/>
                  </a:lnTo>
                  <a:lnTo>
                    <a:pt x="33" y="460"/>
                  </a:lnTo>
                  <a:lnTo>
                    <a:pt x="26" y="446"/>
                  </a:lnTo>
                  <a:lnTo>
                    <a:pt x="20" y="432"/>
                  </a:lnTo>
                  <a:lnTo>
                    <a:pt x="14" y="417"/>
                  </a:lnTo>
                  <a:lnTo>
                    <a:pt x="10" y="402"/>
                  </a:lnTo>
                  <a:lnTo>
                    <a:pt x="6" y="387"/>
                  </a:lnTo>
                  <a:lnTo>
                    <a:pt x="3" y="370"/>
                  </a:lnTo>
                  <a:lnTo>
                    <a:pt x="1" y="355"/>
                  </a:lnTo>
                  <a:lnTo>
                    <a:pt x="0" y="339"/>
                  </a:lnTo>
                  <a:lnTo>
                    <a:pt x="0" y="322"/>
                  </a:lnTo>
                  <a:lnTo>
                    <a:pt x="0" y="306"/>
                  </a:lnTo>
                  <a:lnTo>
                    <a:pt x="1" y="289"/>
                  </a:lnTo>
                  <a:lnTo>
                    <a:pt x="3" y="274"/>
                  </a:lnTo>
                  <a:lnTo>
                    <a:pt x="6" y="257"/>
                  </a:lnTo>
                  <a:lnTo>
                    <a:pt x="10" y="242"/>
                  </a:lnTo>
                  <a:lnTo>
                    <a:pt x="14" y="226"/>
                  </a:lnTo>
                  <a:lnTo>
                    <a:pt x="20" y="212"/>
                  </a:lnTo>
                  <a:lnTo>
                    <a:pt x="26" y="197"/>
                  </a:lnTo>
                  <a:lnTo>
                    <a:pt x="33" y="183"/>
                  </a:lnTo>
                  <a:lnTo>
                    <a:pt x="40" y="169"/>
                  </a:lnTo>
                  <a:lnTo>
                    <a:pt x="48" y="156"/>
                  </a:lnTo>
                  <a:lnTo>
                    <a:pt x="57" y="143"/>
                  </a:lnTo>
                  <a:lnTo>
                    <a:pt x="67" y="130"/>
                  </a:lnTo>
                  <a:lnTo>
                    <a:pt x="77" y="118"/>
                  </a:lnTo>
                  <a:lnTo>
                    <a:pt x="87" y="107"/>
                  </a:lnTo>
                  <a:lnTo>
                    <a:pt x="98" y="95"/>
                  </a:lnTo>
                  <a:lnTo>
                    <a:pt x="110" y="85"/>
                  </a:lnTo>
                  <a:lnTo>
                    <a:pt x="122" y="74"/>
                  </a:lnTo>
                  <a:lnTo>
                    <a:pt x="135" y="65"/>
                  </a:lnTo>
                  <a:lnTo>
                    <a:pt x="148" y="55"/>
                  </a:lnTo>
                  <a:lnTo>
                    <a:pt x="162" y="47"/>
                  </a:lnTo>
                  <a:lnTo>
                    <a:pt x="176" y="40"/>
                  </a:lnTo>
                  <a:lnTo>
                    <a:pt x="190" y="32"/>
                  </a:lnTo>
                  <a:lnTo>
                    <a:pt x="206" y="25"/>
                  </a:lnTo>
                  <a:lnTo>
                    <a:pt x="221" y="20"/>
                  </a:lnTo>
                  <a:lnTo>
                    <a:pt x="237" y="14"/>
                  </a:lnTo>
                  <a:lnTo>
                    <a:pt x="253" y="10"/>
                  </a:lnTo>
                  <a:lnTo>
                    <a:pt x="268" y="7"/>
                  </a:lnTo>
                  <a:lnTo>
                    <a:pt x="286" y="5"/>
                  </a:lnTo>
                  <a:lnTo>
                    <a:pt x="303" y="2"/>
                  </a:lnTo>
                  <a:lnTo>
                    <a:pt x="320" y="1"/>
                  </a:lnTo>
                  <a:lnTo>
                    <a:pt x="337" y="0"/>
                  </a:lnTo>
                  <a:lnTo>
                    <a:pt x="354" y="1"/>
                  </a:lnTo>
                  <a:lnTo>
                    <a:pt x="372" y="2"/>
                  </a:lnTo>
                  <a:lnTo>
                    <a:pt x="389" y="5"/>
                  </a:lnTo>
                  <a:lnTo>
                    <a:pt x="405" y="7"/>
                  </a:lnTo>
                  <a:lnTo>
                    <a:pt x="422" y="10"/>
                  </a:lnTo>
                  <a:lnTo>
                    <a:pt x="438" y="14"/>
                  </a:lnTo>
                  <a:lnTo>
                    <a:pt x="453" y="20"/>
                  </a:lnTo>
                  <a:lnTo>
                    <a:pt x="469" y="25"/>
                  </a:lnTo>
                  <a:lnTo>
                    <a:pt x="484" y="32"/>
                  </a:lnTo>
                  <a:lnTo>
                    <a:pt x="499" y="40"/>
                  </a:lnTo>
                  <a:lnTo>
                    <a:pt x="513" y="47"/>
                  </a:lnTo>
                  <a:lnTo>
                    <a:pt x="526" y="55"/>
                  </a:lnTo>
                  <a:lnTo>
                    <a:pt x="539" y="65"/>
                  </a:lnTo>
                  <a:lnTo>
                    <a:pt x="553" y="74"/>
                  </a:lnTo>
                  <a:lnTo>
                    <a:pt x="565" y="85"/>
                  </a:lnTo>
                  <a:lnTo>
                    <a:pt x="577" y="95"/>
                  </a:lnTo>
                  <a:lnTo>
                    <a:pt x="588" y="107"/>
                  </a:lnTo>
                  <a:lnTo>
                    <a:pt x="598" y="118"/>
                  </a:lnTo>
                  <a:lnTo>
                    <a:pt x="608" y="130"/>
                  </a:lnTo>
                  <a:lnTo>
                    <a:pt x="618" y="143"/>
                  </a:lnTo>
                  <a:lnTo>
                    <a:pt x="626" y="156"/>
                  </a:lnTo>
                  <a:lnTo>
                    <a:pt x="634" y="169"/>
                  </a:lnTo>
                  <a:lnTo>
                    <a:pt x="642" y="183"/>
                  </a:lnTo>
                  <a:lnTo>
                    <a:pt x="648" y="197"/>
                  </a:lnTo>
                  <a:lnTo>
                    <a:pt x="655" y="212"/>
                  </a:lnTo>
                  <a:lnTo>
                    <a:pt x="659" y="226"/>
                  </a:lnTo>
                  <a:lnTo>
                    <a:pt x="665" y="242"/>
                  </a:lnTo>
                  <a:lnTo>
                    <a:pt x="668" y="257"/>
                  </a:lnTo>
                  <a:lnTo>
                    <a:pt x="672" y="274"/>
                  </a:lnTo>
                  <a:lnTo>
                    <a:pt x="674" y="289"/>
                  </a:lnTo>
                  <a:lnTo>
                    <a:pt x="675" y="306"/>
                  </a:lnTo>
                  <a:lnTo>
                    <a:pt x="675" y="322"/>
                  </a:lnTo>
                  <a:lnTo>
                    <a:pt x="675" y="339"/>
                  </a:lnTo>
                  <a:lnTo>
                    <a:pt x="674" y="355"/>
                  </a:lnTo>
                  <a:lnTo>
                    <a:pt x="672" y="370"/>
                  </a:lnTo>
                  <a:lnTo>
                    <a:pt x="668" y="387"/>
                  </a:lnTo>
                  <a:lnTo>
                    <a:pt x="665" y="402"/>
                  </a:lnTo>
                  <a:lnTo>
                    <a:pt x="659" y="417"/>
                  </a:lnTo>
                  <a:lnTo>
                    <a:pt x="655" y="432"/>
                  </a:lnTo>
                  <a:lnTo>
                    <a:pt x="648" y="446"/>
                  </a:lnTo>
                  <a:lnTo>
                    <a:pt x="642" y="460"/>
                  </a:lnTo>
                  <a:lnTo>
                    <a:pt x="634" y="475"/>
                  </a:lnTo>
                  <a:lnTo>
                    <a:pt x="626" y="488"/>
                  </a:lnTo>
                  <a:lnTo>
                    <a:pt x="618" y="501"/>
                  </a:lnTo>
                  <a:lnTo>
                    <a:pt x="608" y="513"/>
                  </a:lnTo>
                  <a:lnTo>
                    <a:pt x="598" y="526"/>
                  </a:lnTo>
                  <a:lnTo>
                    <a:pt x="588" y="537"/>
                  </a:lnTo>
                  <a:lnTo>
                    <a:pt x="577" y="548"/>
                  </a:lnTo>
                  <a:lnTo>
                    <a:pt x="565" y="559"/>
                  </a:lnTo>
                  <a:lnTo>
                    <a:pt x="553" y="569"/>
                  </a:lnTo>
                  <a:lnTo>
                    <a:pt x="539" y="579"/>
                  </a:lnTo>
                  <a:lnTo>
                    <a:pt x="526" y="588"/>
                  </a:lnTo>
                  <a:lnTo>
                    <a:pt x="513" y="597"/>
                  </a:lnTo>
                  <a:lnTo>
                    <a:pt x="499" y="604"/>
                  </a:lnTo>
                  <a:lnTo>
                    <a:pt x="484" y="611"/>
                  </a:lnTo>
                  <a:lnTo>
                    <a:pt x="469" y="618"/>
                  </a:lnTo>
                  <a:lnTo>
                    <a:pt x="453" y="624"/>
                  </a:lnTo>
                  <a:lnTo>
                    <a:pt x="438" y="629"/>
                  </a:lnTo>
                  <a:lnTo>
                    <a:pt x="422" y="633"/>
                  </a:lnTo>
                  <a:lnTo>
                    <a:pt x="405" y="636"/>
                  </a:lnTo>
                  <a:lnTo>
                    <a:pt x="389" y="640"/>
                  </a:lnTo>
                  <a:lnTo>
                    <a:pt x="372" y="642"/>
                  </a:lnTo>
                  <a:lnTo>
                    <a:pt x="354" y="643"/>
                  </a:lnTo>
                  <a:lnTo>
                    <a:pt x="337" y="643"/>
                  </a:lnTo>
                  <a:close/>
                </a:path>
              </a:pathLst>
            </a:custGeom>
            <a:solidFill>
              <a:srgbClr val="0097C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Rectangle 162"/>
            <p:cNvSpPr>
              <a:spLocks noChangeArrowheads="1"/>
            </p:cNvSpPr>
            <p:nvPr/>
          </p:nvSpPr>
          <p:spPr bwMode="auto">
            <a:xfrm>
              <a:off x="1063" y="2515"/>
              <a:ext cx="64" cy="310"/>
            </a:xfrm>
            <a:prstGeom prst="rect">
              <a:avLst/>
            </a:prstGeom>
            <a:solidFill>
              <a:srgbClr val="15121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163"/>
            <p:cNvSpPr>
              <a:spLocks/>
            </p:cNvSpPr>
            <p:nvPr/>
          </p:nvSpPr>
          <p:spPr bwMode="auto">
            <a:xfrm>
              <a:off x="1160" y="2508"/>
              <a:ext cx="156" cy="317"/>
            </a:xfrm>
            <a:custGeom>
              <a:avLst/>
              <a:gdLst/>
              <a:ahLst/>
              <a:cxnLst>
                <a:cxn ang="0">
                  <a:pos x="1294" y="493"/>
                </a:cxn>
                <a:cxn ang="0">
                  <a:pos x="1263" y="486"/>
                </a:cxn>
                <a:cxn ang="0">
                  <a:pos x="1230" y="479"/>
                </a:cxn>
                <a:cxn ang="0">
                  <a:pos x="1195" y="474"/>
                </a:cxn>
                <a:cxn ang="0">
                  <a:pos x="1160" y="469"/>
                </a:cxn>
                <a:cxn ang="0">
                  <a:pos x="1123" y="466"/>
                </a:cxn>
                <a:cxn ang="0">
                  <a:pos x="1085" y="464"/>
                </a:cxn>
                <a:cxn ang="0">
                  <a:pos x="1048" y="462"/>
                </a:cxn>
                <a:cxn ang="0">
                  <a:pos x="1009" y="462"/>
                </a:cxn>
                <a:cxn ang="0">
                  <a:pos x="978" y="462"/>
                </a:cxn>
                <a:cxn ang="0">
                  <a:pos x="949" y="463"/>
                </a:cxn>
                <a:cxn ang="0">
                  <a:pos x="918" y="464"/>
                </a:cxn>
                <a:cxn ang="0">
                  <a:pos x="887" y="466"/>
                </a:cxn>
                <a:cxn ang="0">
                  <a:pos x="857" y="469"/>
                </a:cxn>
                <a:cxn ang="0">
                  <a:pos x="827" y="473"/>
                </a:cxn>
                <a:cxn ang="0">
                  <a:pos x="798" y="476"/>
                </a:cxn>
                <a:cxn ang="0">
                  <a:pos x="768" y="480"/>
                </a:cxn>
                <a:cxn ang="0">
                  <a:pos x="740" y="486"/>
                </a:cxn>
                <a:cxn ang="0">
                  <a:pos x="713" y="491"/>
                </a:cxn>
                <a:cxn ang="0">
                  <a:pos x="685" y="497"/>
                </a:cxn>
                <a:cxn ang="0">
                  <a:pos x="660" y="504"/>
                </a:cxn>
                <a:cxn ang="0">
                  <a:pos x="635" y="510"/>
                </a:cxn>
                <a:cxn ang="0">
                  <a:pos x="611" y="518"/>
                </a:cxn>
                <a:cxn ang="0">
                  <a:pos x="589" y="526"/>
                </a:cxn>
                <a:cxn ang="0">
                  <a:pos x="568" y="534"/>
                </a:cxn>
                <a:cxn ang="0">
                  <a:pos x="568" y="2852"/>
                </a:cxn>
                <a:cxn ang="0">
                  <a:pos x="0" y="2852"/>
                </a:cxn>
                <a:cxn ang="0">
                  <a:pos x="0" y="197"/>
                </a:cxn>
                <a:cxn ang="0">
                  <a:pos x="53" y="176"/>
                </a:cxn>
                <a:cxn ang="0">
                  <a:pos x="107" y="156"/>
                </a:cxn>
                <a:cxn ang="0">
                  <a:pos x="166" y="137"/>
                </a:cxn>
                <a:cxn ang="0">
                  <a:pos x="226" y="119"/>
                </a:cxn>
                <a:cxn ang="0">
                  <a:pos x="289" y="101"/>
                </a:cxn>
                <a:cxn ang="0">
                  <a:pos x="353" y="85"/>
                </a:cxn>
                <a:cxn ang="0">
                  <a:pos x="420" y="70"/>
                </a:cxn>
                <a:cxn ang="0">
                  <a:pos x="489" y="56"/>
                </a:cxn>
                <a:cxn ang="0">
                  <a:pos x="560" y="43"/>
                </a:cxn>
                <a:cxn ang="0">
                  <a:pos x="631" y="32"/>
                </a:cxn>
                <a:cxn ang="0">
                  <a:pos x="705" y="23"/>
                </a:cxn>
                <a:cxn ang="0">
                  <a:pos x="780" y="15"/>
                </a:cxn>
                <a:cxn ang="0">
                  <a:pos x="855" y="9"/>
                </a:cxn>
                <a:cxn ang="0">
                  <a:pos x="932" y="4"/>
                </a:cxn>
                <a:cxn ang="0">
                  <a:pos x="1009" y="1"/>
                </a:cxn>
                <a:cxn ang="0">
                  <a:pos x="1086" y="0"/>
                </a:cxn>
                <a:cxn ang="0">
                  <a:pos x="1133" y="0"/>
                </a:cxn>
                <a:cxn ang="0">
                  <a:pos x="1178" y="1"/>
                </a:cxn>
                <a:cxn ang="0">
                  <a:pos x="1220" y="3"/>
                </a:cxn>
                <a:cxn ang="0">
                  <a:pos x="1261" y="5"/>
                </a:cxn>
                <a:cxn ang="0">
                  <a:pos x="1300" y="8"/>
                </a:cxn>
                <a:cxn ang="0">
                  <a:pos x="1337" y="11"/>
                </a:cxn>
                <a:cxn ang="0">
                  <a:pos x="1372" y="16"/>
                </a:cxn>
                <a:cxn ang="0">
                  <a:pos x="1404" y="21"/>
                </a:cxn>
                <a:cxn ang="0">
                  <a:pos x="1294" y="493"/>
                </a:cxn>
              </a:cxnLst>
              <a:rect l="0" t="0" r="r" b="b"/>
              <a:pathLst>
                <a:path w="1404" h="2852">
                  <a:moveTo>
                    <a:pt x="1294" y="493"/>
                  </a:moveTo>
                  <a:lnTo>
                    <a:pt x="1263" y="486"/>
                  </a:lnTo>
                  <a:lnTo>
                    <a:pt x="1230" y="479"/>
                  </a:lnTo>
                  <a:lnTo>
                    <a:pt x="1195" y="474"/>
                  </a:lnTo>
                  <a:lnTo>
                    <a:pt x="1160" y="469"/>
                  </a:lnTo>
                  <a:lnTo>
                    <a:pt x="1123" y="466"/>
                  </a:lnTo>
                  <a:lnTo>
                    <a:pt x="1085" y="464"/>
                  </a:lnTo>
                  <a:lnTo>
                    <a:pt x="1048" y="462"/>
                  </a:lnTo>
                  <a:lnTo>
                    <a:pt x="1009" y="462"/>
                  </a:lnTo>
                  <a:lnTo>
                    <a:pt x="978" y="462"/>
                  </a:lnTo>
                  <a:lnTo>
                    <a:pt x="949" y="463"/>
                  </a:lnTo>
                  <a:lnTo>
                    <a:pt x="918" y="464"/>
                  </a:lnTo>
                  <a:lnTo>
                    <a:pt x="887" y="466"/>
                  </a:lnTo>
                  <a:lnTo>
                    <a:pt x="857" y="469"/>
                  </a:lnTo>
                  <a:lnTo>
                    <a:pt x="827" y="473"/>
                  </a:lnTo>
                  <a:lnTo>
                    <a:pt x="798" y="476"/>
                  </a:lnTo>
                  <a:lnTo>
                    <a:pt x="768" y="480"/>
                  </a:lnTo>
                  <a:lnTo>
                    <a:pt x="740" y="486"/>
                  </a:lnTo>
                  <a:lnTo>
                    <a:pt x="713" y="491"/>
                  </a:lnTo>
                  <a:lnTo>
                    <a:pt x="685" y="497"/>
                  </a:lnTo>
                  <a:lnTo>
                    <a:pt x="660" y="504"/>
                  </a:lnTo>
                  <a:lnTo>
                    <a:pt x="635" y="510"/>
                  </a:lnTo>
                  <a:lnTo>
                    <a:pt x="611" y="518"/>
                  </a:lnTo>
                  <a:lnTo>
                    <a:pt x="589" y="526"/>
                  </a:lnTo>
                  <a:lnTo>
                    <a:pt x="568" y="534"/>
                  </a:lnTo>
                  <a:lnTo>
                    <a:pt x="568" y="2852"/>
                  </a:lnTo>
                  <a:lnTo>
                    <a:pt x="0" y="2852"/>
                  </a:lnTo>
                  <a:lnTo>
                    <a:pt x="0" y="197"/>
                  </a:lnTo>
                  <a:lnTo>
                    <a:pt x="53" y="176"/>
                  </a:lnTo>
                  <a:lnTo>
                    <a:pt x="107" y="156"/>
                  </a:lnTo>
                  <a:lnTo>
                    <a:pt x="166" y="137"/>
                  </a:lnTo>
                  <a:lnTo>
                    <a:pt x="226" y="119"/>
                  </a:lnTo>
                  <a:lnTo>
                    <a:pt x="289" y="101"/>
                  </a:lnTo>
                  <a:lnTo>
                    <a:pt x="353" y="85"/>
                  </a:lnTo>
                  <a:lnTo>
                    <a:pt x="420" y="70"/>
                  </a:lnTo>
                  <a:lnTo>
                    <a:pt x="489" y="56"/>
                  </a:lnTo>
                  <a:lnTo>
                    <a:pt x="560" y="43"/>
                  </a:lnTo>
                  <a:lnTo>
                    <a:pt x="631" y="32"/>
                  </a:lnTo>
                  <a:lnTo>
                    <a:pt x="705" y="23"/>
                  </a:lnTo>
                  <a:lnTo>
                    <a:pt x="780" y="15"/>
                  </a:lnTo>
                  <a:lnTo>
                    <a:pt x="855" y="9"/>
                  </a:lnTo>
                  <a:lnTo>
                    <a:pt x="932" y="4"/>
                  </a:lnTo>
                  <a:lnTo>
                    <a:pt x="1009" y="1"/>
                  </a:lnTo>
                  <a:lnTo>
                    <a:pt x="1086" y="0"/>
                  </a:lnTo>
                  <a:lnTo>
                    <a:pt x="1133" y="0"/>
                  </a:lnTo>
                  <a:lnTo>
                    <a:pt x="1178" y="1"/>
                  </a:lnTo>
                  <a:lnTo>
                    <a:pt x="1220" y="3"/>
                  </a:lnTo>
                  <a:lnTo>
                    <a:pt x="1261" y="5"/>
                  </a:lnTo>
                  <a:lnTo>
                    <a:pt x="1300" y="8"/>
                  </a:lnTo>
                  <a:lnTo>
                    <a:pt x="1337" y="11"/>
                  </a:lnTo>
                  <a:lnTo>
                    <a:pt x="1372" y="16"/>
                  </a:lnTo>
                  <a:lnTo>
                    <a:pt x="1404" y="21"/>
                  </a:lnTo>
                  <a:lnTo>
                    <a:pt x="1294" y="493"/>
                  </a:lnTo>
                  <a:close/>
                </a:path>
              </a:pathLst>
            </a:custGeom>
            <a:solidFill>
              <a:srgbClr val="1512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Freeform 164"/>
            <p:cNvSpPr>
              <a:spLocks noEditPoints="1"/>
            </p:cNvSpPr>
            <p:nvPr/>
          </p:nvSpPr>
          <p:spPr bwMode="auto">
            <a:xfrm>
              <a:off x="1313" y="2508"/>
              <a:ext cx="246" cy="324"/>
            </a:xfrm>
            <a:custGeom>
              <a:avLst/>
              <a:gdLst/>
              <a:ahLst/>
              <a:cxnLst>
                <a:cxn ang="0">
                  <a:pos x="1361" y="1469"/>
                </a:cxn>
                <a:cxn ang="0">
                  <a:pos x="1113" y="1502"/>
                </a:cxn>
                <a:cxn ang="0">
                  <a:pos x="892" y="1559"/>
                </a:cxn>
                <a:cxn ang="0">
                  <a:pos x="715" y="1652"/>
                </a:cxn>
                <a:cxn ang="0">
                  <a:pos x="592" y="1787"/>
                </a:cxn>
                <a:cxn ang="0">
                  <a:pos x="537" y="1977"/>
                </a:cxn>
                <a:cxn ang="0">
                  <a:pos x="546" y="2128"/>
                </a:cxn>
                <a:cxn ang="0">
                  <a:pos x="589" y="2244"/>
                </a:cxn>
                <a:cxn ang="0">
                  <a:pos x="664" y="2339"/>
                </a:cxn>
                <a:cxn ang="0">
                  <a:pos x="772" y="2414"/>
                </a:cxn>
                <a:cxn ang="0">
                  <a:pos x="910" y="2467"/>
                </a:cxn>
                <a:cxn ang="0">
                  <a:pos x="1080" y="2495"/>
                </a:cxn>
                <a:cxn ang="0">
                  <a:pos x="1265" y="2499"/>
                </a:cxn>
                <a:cxn ang="0">
                  <a:pos x="1440" y="2483"/>
                </a:cxn>
                <a:cxn ang="0">
                  <a:pos x="1592" y="2456"/>
                </a:cxn>
                <a:cxn ang="0">
                  <a:pos x="1679" y="1447"/>
                </a:cxn>
                <a:cxn ang="0">
                  <a:pos x="928" y="2894"/>
                </a:cxn>
                <a:cxn ang="0">
                  <a:pos x="627" y="2834"/>
                </a:cxn>
                <a:cxn ang="0">
                  <a:pos x="383" y="2730"/>
                </a:cxn>
                <a:cxn ang="0">
                  <a:pos x="201" y="2585"/>
                </a:cxn>
                <a:cxn ang="0">
                  <a:pos x="76" y="2402"/>
                </a:cxn>
                <a:cxn ang="0">
                  <a:pos x="11" y="2181"/>
                </a:cxn>
                <a:cxn ang="0">
                  <a:pos x="10" y="1894"/>
                </a:cxn>
                <a:cxn ang="0">
                  <a:pos x="111" y="1609"/>
                </a:cxn>
                <a:cxn ang="0">
                  <a:pos x="307" y="1398"/>
                </a:cxn>
                <a:cxn ang="0">
                  <a:pos x="582" y="1252"/>
                </a:cxn>
                <a:cxn ang="0">
                  <a:pos x="914" y="1156"/>
                </a:cxn>
                <a:cxn ang="0">
                  <a:pos x="1285" y="1099"/>
                </a:cxn>
                <a:cxn ang="0">
                  <a:pos x="1679" y="1068"/>
                </a:cxn>
                <a:cxn ang="0">
                  <a:pos x="1668" y="771"/>
                </a:cxn>
                <a:cxn ang="0">
                  <a:pos x="1626" y="646"/>
                </a:cxn>
                <a:cxn ang="0">
                  <a:pos x="1554" y="552"/>
                </a:cxn>
                <a:cxn ang="0">
                  <a:pos x="1454" y="484"/>
                </a:cxn>
                <a:cxn ang="0">
                  <a:pos x="1331" y="440"/>
                </a:cxn>
                <a:cxn ang="0">
                  <a:pos x="1184" y="419"/>
                </a:cxn>
                <a:cxn ang="0">
                  <a:pos x="985" y="419"/>
                </a:cxn>
                <a:cxn ang="0">
                  <a:pos x="722" y="456"/>
                </a:cxn>
                <a:cxn ang="0">
                  <a:pos x="475" y="522"/>
                </a:cxn>
                <a:cxn ang="0">
                  <a:pos x="166" y="197"/>
                </a:cxn>
                <a:cxn ang="0">
                  <a:pos x="417" y="108"/>
                </a:cxn>
                <a:cxn ang="0">
                  <a:pos x="729" y="37"/>
                </a:cxn>
                <a:cxn ang="0">
                  <a:pos x="1073" y="1"/>
                </a:cxn>
                <a:cxn ang="0">
                  <a:pos x="1382" y="12"/>
                </a:cxn>
                <a:cxn ang="0">
                  <a:pos x="1643" y="65"/>
                </a:cxn>
                <a:cxn ang="0">
                  <a:pos x="1859" y="164"/>
                </a:cxn>
                <a:cxn ang="0">
                  <a:pos x="2028" y="310"/>
                </a:cxn>
                <a:cxn ang="0">
                  <a:pos x="2146" y="510"/>
                </a:cxn>
                <a:cxn ang="0">
                  <a:pos x="2208" y="766"/>
                </a:cxn>
                <a:cxn ang="0">
                  <a:pos x="2200" y="2723"/>
                </a:cxn>
                <a:cxn ang="0">
                  <a:pos x="2032" y="2789"/>
                </a:cxn>
                <a:cxn ang="0">
                  <a:pos x="1719" y="2865"/>
                </a:cxn>
                <a:cxn ang="0">
                  <a:pos x="1359" y="2905"/>
                </a:cxn>
              </a:cxnLst>
              <a:rect l="0" t="0" r="r" b="b"/>
              <a:pathLst>
                <a:path w="2219" h="2910">
                  <a:moveTo>
                    <a:pt x="1679" y="1447"/>
                  </a:moveTo>
                  <a:lnTo>
                    <a:pt x="1572" y="1453"/>
                  </a:lnTo>
                  <a:lnTo>
                    <a:pt x="1466" y="1460"/>
                  </a:lnTo>
                  <a:lnTo>
                    <a:pt x="1413" y="1465"/>
                  </a:lnTo>
                  <a:lnTo>
                    <a:pt x="1361" y="1469"/>
                  </a:lnTo>
                  <a:lnTo>
                    <a:pt x="1310" y="1475"/>
                  </a:lnTo>
                  <a:lnTo>
                    <a:pt x="1259" y="1480"/>
                  </a:lnTo>
                  <a:lnTo>
                    <a:pt x="1209" y="1487"/>
                  </a:lnTo>
                  <a:lnTo>
                    <a:pt x="1160" y="1495"/>
                  </a:lnTo>
                  <a:lnTo>
                    <a:pt x="1113" y="1502"/>
                  </a:lnTo>
                  <a:lnTo>
                    <a:pt x="1066" y="1512"/>
                  </a:lnTo>
                  <a:lnTo>
                    <a:pt x="1020" y="1522"/>
                  </a:lnTo>
                  <a:lnTo>
                    <a:pt x="976" y="1533"/>
                  </a:lnTo>
                  <a:lnTo>
                    <a:pt x="934" y="1546"/>
                  </a:lnTo>
                  <a:lnTo>
                    <a:pt x="892" y="1559"/>
                  </a:lnTo>
                  <a:lnTo>
                    <a:pt x="854" y="1575"/>
                  </a:lnTo>
                  <a:lnTo>
                    <a:pt x="816" y="1592"/>
                  </a:lnTo>
                  <a:lnTo>
                    <a:pt x="780" y="1610"/>
                  </a:lnTo>
                  <a:lnTo>
                    <a:pt x="747" y="1630"/>
                  </a:lnTo>
                  <a:lnTo>
                    <a:pt x="715" y="1652"/>
                  </a:lnTo>
                  <a:lnTo>
                    <a:pt x="685" y="1675"/>
                  </a:lnTo>
                  <a:lnTo>
                    <a:pt x="659" y="1700"/>
                  </a:lnTo>
                  <a:lnTo>
                    <a:pt x="633" y="1727"/>
                  </a:lnTo>
                  <a:lnTo>
                    <a:pt x="611" y="1756"/>
                  </a:lnTo>
                  <a:lnTo>
                    <a:pt x="592" y="1787"/>
                  </a:lnTo>
                  <a:lnTo>
                    <a:pt x="575" y="1821"/>
                  </a:lnTo>
                  <a:lnTo>
                    <a:pt x="561" y="1856"/>
                  </a:lnTo>
                  <a:lnTo>
                    <a:pt x="550" y="1894"/>
                  </a:lnTo>
                  <a:lnTo>
                    <a:pt x="542" y="1934"/>
                  </a:lnTo>
                  <a:lnTo>
                    <a:pt x="537" y="1977"/>
                  </a:lnTo>
                  <a:lnTo>
                    <a:pt x="535" y="2023"/>
                  </a:lnTo>
                  <a:lnTo>
                    <a:pt x="537" y="2050"/>
                  </a:lnTo>
                  <a:lnTo>
                    <a:pt x="538" y="2077"/>
                  </a:lnTo>
                  <a:lnTo>
                    <a:pt x="541" y="2102"/>
                  </a:lnTo>
                  <a:lnTo>
                    <a:pt x="546" y="2128"/>
                  </a:lnTo>
                  <a:lnTo>
                    <a:pt x="552" y="2153"/>
                  </a:lnTo>
                  <a:lnTo>
                    <a:pt x="560" y="2177"/>
                  </a:lnTo>
                  <a:lnTo>
                    <a:pt x="567" y="2200"/>
                  </a:lnTo>
                  <a:lnTo>
                    <a:pt x="577" y="2222"/>
                  </a:lnTo>
                  <a:lnTo>
                    <a:pt x="589" y="2244"/>
                  </a:lnTo>
                  <a:lnTo>
                    <a:pt x="602" y="2265"/>
                  </a:lnTo>
                  <a:lnTo>
                    <a:pt x="616" y="2284"/>
                  </a:lnTo>
                  <a:lnTo>
                    <a:pt x="630" y="2303"/>
                  </a:lnTo>
                  <a:lnTo>
                    <a:pt x="647" y="2322"/>
                  </a:lnTo>
                  <a:lnTo>
                    <a:pt x="664" y="2339"/>
                  </a:lnTo>
                  <a:lnTo>
                    <a:pt x="683" y="2356"/>
                  </a:lnTo>
                  <a:lnTo>
                    <a:pt x="704" y="2372"/>
                  </a:lnTo>
                  <a:lnTo>
                    <a:pt x="725" y="2387"/>
                  </a:lnTo>
                  <a:lnTo>
                    <a:pt x="748" y="2401"/>
                  </a:lnTo>
                  <a:lnTo>
                    <a:pt x="772" y="2414"/>
                  </a:lnTo>
                  <a:lnTo>
                    <a:pt x="798" y="2426"/>
                  </a:lnTo>
                  <a:lnTo>
                    <a:pt x="824" y="2438"/>
                  </a:lnTo>
                  <a:lnTo>
                    <a:pt x="852" y="2448"/>
                  </a:lnTo>
                  <a:lnTo>
                    <a:pt x="880" y="2458"/>
                  </a:lnTo>
                  <a:lnTo>
                    <a:pt x="910" y="2467"/>
                  </a:lnTo>
                  <a:lnTo>
                    <a:pt x="942" y="2474"/>
                  </a:lnTo>
                  <a:lnTo>
                    <a:pt x="975" y="2481"/>
                  </a:lnTo>
                  <a:lnTo>
                    <a:pt x="1008" y="2487"/>
                  </a:lnTo>
                  <a:lnTo>
                    <a:pt x="1043" y="2491"/>
                  </a:lnTo>
                  <a:lnTo>
                    <a:pt x="1080" y="2495"/>
                  </a:lnTo>
                  <a:lnTo>
                    <a:pt x="1117" y="2498"/>
                  </a:lnTo>
                  <a:lnTo>
                    <a:pt x="1156" y="2499"/>
                  </a:lnTo>
                  <a:lnTo>
                    <a:pt x="1195" y="2500"/>
                  </a:lnTo>
                  <a:lnTo>
                    <a:pt x="1230" y="2500"/>
                  </a:lnTo>
                  <a:lnTo>
                    <a:pt x="1265" y="2499"/>
                  </a:lnTo>
                  <a:lnTo>
                    <a:pt x="1300" y="2496"/>
                  </a:lnTo>
                  <a:lnTo>
                    <a:pt x="1335" y="2494"/>
                  </a:lnTo>
                  <a:lnTo>
                    <a:pt x="1370" y="2491"/>
                  </a:lnTo>
                  <a:lnTo>
                    <a:pt x="1406" y="2488"/>
                  </a:lnTo>
                  <a:lnTo>
                    <a:pt x="1440" y="2483"/>
                  </a:lnTo>
                  <a:lnTo>
                    <a:pt x="1473" y="2479"/>
                  </a:lnTo>
                  <a:lnTo>
                    <a:pt x="1505" y="2473"/>
                  </a:lnTo>
                  <a:lnTo>
                    <a:pt x="1536" y="2468"/>
                  </a:lnTo>
                  <a:lnTo>
                    <a:pt x="1564" y="2462"/>
                  </a:lnTo>
                  <a:lnTo>
                    <a:pt x="1592" y="2456"/>
                  </a:lnTo>
                  <a:lnTo>
                    <a:pt x="1617" y="2449"/>
                  </a:lnTo>
                  <a:lnTo>
                    <a:pt x="1640" y="2442"/>
                  </a:lnTo>
                  <a:lnTo>
                    <a:pt x="1661" y="2435"/>
                  </a:lnTo>
                  <a:lnTo>
                    <a:pt x="1679" y="2427"/>
                  </a:lnTo>
                  <a:lnTo>
                    <a:pt x="1679" y="1447"/>
                  </a:lnTo>
                  <a:close/>
                  <a:moveTo>
                    <a:pt x="1212" y="2910"/>
                  </a:moveTo>
                  <a:lnTo>
                    <a:pt x="1137" y="2908"/>
                  </a:lnTo>
                  <a:lnTo>
                    <a:pt x="1065" y="2905"/>
                  </a:lnTo>
                  <a:lnTo>
                    <a:pt x="995" y="2901"/>
                  </a:lnTo>
                  <a:lnTo>
                    <a:pt x="928" y="2894"/>
                  </a:lnTo>
                  <a:lnTo>
                    <a:pt x="863" y="2885"/>
                  </a:lnTo>
                  <a:lnTo>
                    <a:pt x="800" y="2875"/>
                  </a:lnTo>
                  <a:lnTo>
                    <a:pt x="740" y="2863"/>
                  </a:lnTo>
                  <a:lnTo>
                    <a:pt x="682" y="2849"/>
                  </a:lnTo>
                  <a:lnTo>
                    <a:pt x="627" y="2834"/>
                  </a:lnTo>
                  <a:lnTo>
                    <a:pt x="573" y="2816"/>
                  </a:lnTo>
                  <a:lnTo>
                    <a:pt x="522" y="2797"/>
                  </a:lnTo>
                  <a:lnTo>
                    <a:pt x="474" y="2777"/>
                  </a:lnTo>
                  <a:lnTo>
                    <a:pt x="428" y="2755"/>
                  </a:lnTo>
                  <a:lnTo>
                    <a:pt x="383" y="2730"/>
                  </a:lnTo>
                  <a:lnTo>
                    <a:pt x="343" y="2704"/>
                  </a:lnTo>
                  <a:lnTo>
                    <a:pt x="303" y="2677"/>
                  </a:lnTo>
                  <a:lnTo>
                    <a:pt x="267" y="2648"/>
                  </a:lnTo>
                  <a:lnTo>
                    <a:pt x="233" y="2617"/>
                  </a:lnTo>
                  <a:lnTo>
                    <a:pt x="201" y="2585"/>
                  </a:lnTo>
                  <a:lnTo>
                    <a:pt x="171" y="2551"/>
                  </a:lnTo>
                  <a:lnTo>
                    <a:pt x="143" y="2516"/>
                  </a:lnTo>
                  <a:lnTo>
                    <a:pt x="119" y="2480"/>
                  </a:lnTo>
                  <a:lnTo>
                    <a:pt x="96" y="2442"/>
                  </a:lnTo>
                  <a:lnTo>
                    <a:pt x="76" y="2402"/>
                  </a:lnTo>
                  <a:lnTo>
                    <a:pt x="59" y="2360"/>
                  </a:lnTo>
                  <a:lnTo>
                    <a:pt x="43" y="2317"/>
                  </a:lnTo>
                  <a:lnTo>
                    <a:pt x="30" y="2273"/>
                  </a:lnTo>
                  <a:lnTo>
                    <a:pt x="19" y="2228"/>
                  </a:lnTo>
                  <a:lnTo>
                    <a:pt x="11" y="2181"/>
                  </a:lnTo>
                  <a:lnTo>
                    <a:pt x="5" y="2133"/>
                  </a:lnTo>
                  <a:lnTo>
                    <a:pt x="1" y="2083"/>
                  </a:lnTo>
                  <a:lnTo>
                    <a:pt x="0" y="2033"/>
                  </a:lnTo>
                  <a:lnTo>
                    <a:pt x="2" y="1961"/>
                  </a:lnTo>
                  <a:lnTo>
                    <a:pt x="10" y="1894"/>
                  </a:lnTo>
                  <a:lnTo>
                    <a:pt x="21" y="1831"/>
                  </a:lnTo>
                  <a:lnTo>
                    <a:pt x="38" y="1770"/>
                  </a:lnTo>
                  <a:lnTo>
                    <a:pt x="57" y="1713"/>
                  </a:lnTo>
                  <a:lnTo>
                    <a:pt x="83" y="1659"/>
                  </a:lnTo>
                  <a:lnTo>
                    <a:pt x="111" y="1609"/>
                  </a:lnTo>
                  <a:lnTo>
                    <a:pt x="143" y="1560"/>
                  </a:lnTo>
                  <a:lnTo>
                    <a:pt x="180" y="1515"/>
                  </a:lnTo>
                  <a:lnTo>
                    <a:pt x="218" y="1474"/>
                  </a:lnTo>
                  <a:lnTo>
                    <a:pt x="261" y="1435"/>
                  </a:lnTo>
                  <a:lnTo>
                    <a:pt x="307" y="1398"/>
                  </a:lnTo>
                  <a:lnTo>
                    <a:pt x="357" y="1364"/>
                  </a:lnTo>
                  <a:lnTo>
                    <a:pt x="409" y="1333"/>
                  </a:lnTo>
                  <a:lnTo>
                    <a:pt x="464" y="1303"/>
                  </a:lnTo>
                  <a:lnTo>
                    <a:pt x="522" y="1277"/>
                  </a:lnTo>
                  <a:lnTo>
                    <a:pt x="582" y="1252"/>
                  </a:lnTo>
                  <a:lnTo>
                    <a:pt x="644" y="1229"/>
                  </a:lnTo>
                  <a:lnTo>
                    <a:pt x="708" y="1208"/>
                  </a:lnTo>
                  <a:lnTo>
                    <a:pt x="776" y="1189"/>
                  </a:lnTo>
                  <a:lnTo>
                    <a:pt x="844" y="1172"/>
                  </a:lnTo>
                  <a:lnTo>
                    <a:pt x="914" y="1156"/>
                  </a:lnTo>
                  <a:lnTo>
                    <a:pt x="986" y="1142"/>
                  </a:lnTo>
                  <a:lnTo>
                    <a:pt x="1060" y="1130"/>
                  </a:lnTo>
                  <a:lnTo>
                    <a:pt x="1134" y="1118"/>
                  </a:lnTo>
                  <a:lnTo>
                    <a:pt x="1209" y="1108"/>
                  </a:lnTo>
                  <a:lnTo>
                    <a:pt x="1285" y="1099"/>
                  </a:lnTo>
                  <a:lnTo>
                    <a:pt x="1364" y="1091"/>
                  </a:lnTo>
                  <a:lnTo>
                    <a:pt x="1442" y="1085"/>
                  </a:lnTo>
                  <a:lnTo>
                    <a:pt x="1520" y="1078"/>
                  </a:lnTo>
                  <a:lnTo>
                    <a:pt x="1599" y="1073"/>
                  </a:lnTo>
                  <a:lnTo>
                    <a:pt x="1679" y="1068"/>
                  </a:lnTo>
                  <a:lnTo>
                    <a:pt x="1679" y="892"/>
                  </a:lnTo>
                  <a:lnTo>
                    <a:pt x="1679" y="860"/>
                  </a:lnTo>
                  <a:lnTo>
                    <a:pt x="1676" y="829"/>
                  </a:lnTo>
                  <a:lnTo>
                    <a:pt x="1673" y="799"/>
                  </a:lnTo>
                  <a:lnTo>
                    <a:pt x="1668" y="771"/>
                  </a:lnTo>
                  <a:lnTo>
                    <a:pt x="1662" y="743"/>
                  </a:lnTo>
                  <a:lnTo>
                    <a:pt x="1654" y="718"/>
                  </a:lnTo>
                  <a:lnTo>
                    <a:pt x="1647" y="693"/>
                  </a:lnTo>
                  <a:lnTo>
                    <a:pt x="1637" y="669"/>
                  </a:lnTo>
                  <a:lnTo>
                    <a:pt x="1626" y="646"/>
                  </a:lnTo>
                  <a:lnTo>
                    <a:pt x="1614" y="625"/>
                  </a:lnTo>
                  <a:lnTo>
                    <a:pt x="1600" y="606"/>
                  </a:lnTo>
                  <a:lnTo>
                    <a:pt x="1586" y="586"/>
                  </a:lnTo>
                  <a:lnTo>
                    <a:pt x="1571" y="568"/>
                  </a:lnTo>
                  <a:lnTo>
                    <a:pt x="1554" y="552"/>
                  </a:lnTo>
                  <a:lnTo>
                    <a:pt x="1536" y="537"/>
                  </a:lnTo>
                  <a:lnTo>
                    <a:pt x="1517" y="521"/>
                  </a:lnTo>
                  <a:lnTo>
                    <a:pt x="1497" y="508"/>
                  </a:lnTo>
                  <a:lnTo>
                    <a:pt x="1476" y="496"/>
                  </a:lnTo>
                  <a:lnTo>
                    <a:pt x="1454" y="484"/>
                  </a:lnTo>
                  <a:lnTo>
                    <a:pt x="1432" y="473"/>
                  </a:lnTo>
                  <a:lnTo>
                    <a:pt x="1408" y="464"/>
                  </a:lnTo>
                  <a:lnTo>
                    <a:pt x="1382" y="455"/>
                  </a:lnTo>
                  <a:lnTo>
                    <a:pt x="1357" y="448"/>
                  </a:lnTo>
                  <a:lnTo>
                    <a:pt x="1331" y="440"/>
                  </a:lnTo>
                  <a:lnTo>
                    <a:pt x="1303" y="434"/>
                  </a:lnTo>
                  <a:lnTo>
                    <a:pt x="1274" y="429"/>
                  </a:lnTo>
                  <a:lnTo>
                    <a:pt x="1245" y="424"/>
                  </a:lnTo>
                  <a:lnTo>
                    <a:pt x="1215" y="421"/>
                  </a:lnTo>
                  <a:lnTo>
                    <a:pt x="1184" y="419"/>
                  </a:lnTo>
                  <a:lnTo>
                    <a:pt x="1152" y="417"/>
                  </a:lnTo>
                  <a:lnTo>
                    <a:pt x="1119" y="416"/>
                  </a:lnTo>
                  <a:lnTo>
                    <a:pt x="1086" y="416"/>
                  </a:lnTo>
                  <a:lnTo>
                    <a:pt x="1037" y="416"/>
                  </a:lnTo>
                  <a:lnTo>
                    <a:pt x="985" y="419"/>
                  </a:lnTo>
                  <a:lnTo>
                    <a:pt x="933" y="423"/>
                  </a:lnTo>
                  <a:lnTo>
                    <a:pt x="880" y="430"/>
                  </a:lnTo>
                  <a:lnTo>
                    <a:pt x="827" y="438"/>
                  </a:lnTo>
                  <a:lnTo>
                    <a:pt x="774" y="446"/>
                  </a:lnTo>
                  <a:lnTo>
                    <a:pt x="722" y="456"/>
                  </a:lnTo>
                  <a:lnTo>
                    <a:pt x="670" y="467"/>
                  </a:lnTo>
                  <a:lnTo>
                    <a:pt x="619" y="480"/>
                  </a:lnTo>
                  <a:lnTo>
                    <a:pt x="570" y="494"/>
                  </a:lnTo>
                  <a:lnTo>
                    <a:pt x="521" y="508"/>
                  </a:lnTo>
                  <a:lnTo>
                    <a:pt x="475" y="522"/>
                  </a:lnTo>
                  <a:lnTo>
                    <a:pt x="430" y="538"/>
                  </a:lnTo>
                  <a:lnTo>
                    <a:pt x="388" y="554"/>
                  </a:lnTo>
                  <a:lnTo>
                    <a:pt x="348" y="569"/>
                  </a:lnTo>
                  <a:lnTo>
                    <a:pt x="312" y="586"/>
                  </a:lnTo>
                  <a:lnTo>
                    <a:pt x="166" y="197"/>
                  </a:lnTo>
                  <a:lnTo>
                    <a:pt x="211" y="179"/>
                  </a:lnTo>
                  <a:lnTo>
                    <a:pt x="257" y="161"/>
                  </a:lnTo>
                  <a:lnTo>
                    <a:pt x="307" y="143"/>
                  </a:lnTo>
                  <a:lnTo>
                    <a:pt x="360" y="125"/>
                  </a:lnTo>
                  <a:lnTo>
                    <a:pt x="417" y="108"/>
                  </a:lnTo>
                  <a:lnTo>
                    <a:pt x="475" y="92"/>
                  </a:lnTo>
                  <a:lnTo>
                    <a:pt x="535" y="76"/>
                  </a:lnTo>
                  <a:lnTo>
                    <a:pt x="598" y="62"/>
                  </a:lnTo>
                  <a:lnTo>
                    <a:pt x="663" y="49"/>
                  </a:lnTo>
                  <a:lnTo>
                    <a:pt x="729" y="37"/>
                  </a:lnTo>
                  <a:lnTo>
                    <a:pt x="796" y="27"/>
                  </a:lnTo>
                  <a:lnTo>
                    <a:pt x="865" y="17"/>
                  </a:lnTo>
                  <a:lnTo>
                    <a:pt x="934" y="10"/>
                  </a:lnTo>
                  <a:lnTo>
                    <a:pt x="1004" y="5"/>
                  </a:lnTo>
                  <a:lnTo>
                    <a:pt x="1073" y="1"/>
                  </a:lnTo>
                  <a:lnTo>
                    <a:pt x="1143" y="0"/>
                  </a:lnTo>
                  <a:lnTo>
                    <a:pt x="1206" y="1"/>
                  </a:lnTo>
                  <a:lnTo>
                    <a:pt x="1266" y="4"/>
                  </a:lnTo>
                  <a:lnTo>
                    <a:pt x="1325" y="7"/>
                  </a:lnTo>
                  <a:lnTo>
                    <a:pt x="1382" y="12"/>
                  </a:lnTo>
                  <a:lnTo>
                    <a:pt x="1437" y="20"/>
                  </a:lnTo>
                  <a:lnTo>
                    <a:pt x="1491" y="29"/>
                  </a:lnTo>
                  <a:lnTo>
                    <a:pt x="1544" y="40"/>
                  </a:lnTo>
                  <a:lnTo>
                    <a:pt x="1595" y="52"/>
                  </a:lnTo>
                  <a:lnTo>
                    <a:pt x="1643" y="65"/>
                  </a:lnTo>
                  <a:lnTo>
                    <a:pt x="1691" y="82"/>
                  </a:lnTo>
                  <a:lnTo>
                    <a:pt x="1736" y="99"/>
                  </a:lnTo>
                  <a:lnTo>
                    <a:pt x="1779" y="119"/>
                  </a:lnTo>
                  <a:lnTo>
                    <a:pt x="1820" y="140"/>
                  </a:lnTo>
                  <a:lnTo>
                    <a:pt x="1859" y="164"/>
                  </a:lnTo>
                  <a:lnTo>
                    <a:pt x="1898" y="189"/>
                  </a:lnTo>
                  <a:lnTo>
                    <a:pt x="1933" y="216"/>
                  </a:lnTo>
                  <a:lnTo>
                    <a:pt x="1967" y="245"/>
                  </a:lnTo>
                  <a:lnTo>
                    <a:pt x="1998" y="277"/>
                  </a:lnTo>
                  <a:lnTo>
                    <a:pt x="2028" y="310"/>
                  </a:lnTo>
                  <a:lnTo>
                    <a:pt x="2055" y="346"/>
                  </a:lnTo>
                  <a:lnTo>
                    <a:pt x="2082" y="384"/>
                  </a:lnTo>
                  <a:lnTo>
                    <a:pt x="2105" y="423"/>
                  </a:lnTo>
                  <a:lnTo>
                    <a:pt x="2127" y="466"/>
                  </a:lnTo>
                  <a:lnTo>
                    <a:pt x="2146" y="510"/>
                  </a:lnTo>
                  <a:lnTo>
                    <a:pt x="2163" y="556"/>
                  </a:lnTo>
                  <a:lnTo>
                    <a:pt x="2178" y="606"/>
                  </a:lnTo>
                  <a:lnTo>
                    <a:pt x="2191" y="657"/>
                  </a:lnTo>
                  <a:lnTo>
                    <a:pt x="2201" y="710"/>
                  </a:lnTo>
                  <a:lnTo>
                    <a:pt x="2208" y="766"/>
                  </a:lnTo>
                  <a:lnTo>
                    <a:pt x="2215" y="825"/>
                  </a:lnTo>
                  <a:lnTo>
                    <a:pt x="2218" y="886"/>
                  </a:lnTo>
                  <a:lnTo>
                    <a:pt x="2219" y="950"/>
                  </a:lnTo>
                  <a:lnTo>
                    <a:pt x="2219" y="2712"/>
                  </a:lnTo>
                  <a:lnTo>
                    <a:pt x="2200" y="2723"/>
                  </a:lnTo>
                  <a:lnTo>
                    <a:pt x="2179" y="2733"/>
                  </a:lnTo>
                  <a:lnTo>
                    <a:pt x="2157" y="2743"/>
                  </a:lnTo>
                  <a:lnTo>
                    <a:pt x="2135" y="2752"/>
                  </a:lnTo>
                  <a:lnTo>
                    <a:pt x="2085" y="2771"/>
                  </a:lnTo>
                  <a:lnTo>
                    <a:pt x="2032" y="2789"/>
                  </a:lnTo>
                  <a:lnTo>
                    <a:pt x="1975" y="2806"/>
                  </a:lnTo>
                  <a:lnTo>
                    <a:pt x="1915" y="2823"/>
                  </a:lnTo>
                  <a:lnTo>
                    <a:pt x="1853" y="2837"/>
                  </a:lnTo>
                  <a:lnTo>
                    <a:pt x="1788" y="2851"/>
                  </a:lnTo>
                  <a:lnTo>
                    <a:pt x="1719" y="2865"/>
                  </a:lnTo>
                  <a:lnTo>
                    <a:pt x="1650" y="2875"/>
                  </a:lnTo>
                  <a:lnTo>
                    <a:pt x="1580" y="2885"/>
                  </a:lnTo>
                  <a:lnTo>
                    <a:pt x="1507" y="2893"/>
                  </a:lnTo>
                  <a:lnTo>
                    <a:pt x="1433" y="2900"/>
                  </a:lnTo>
                  <a:lnTo>
                    <a:pt x="1359" y="2905"/>
                  </a:lnTo>
                  <a:lnTo>
                    <a:pt x="1285" y="2908"/>
                  </a:lnTo>
                  <a:lnTo>
                    <a:pt x="1212" y="2910"/>
                  </a:lnTo>
                  <a:close/>
                </a:path>
              </a:pathLst>
            </a:custGeom>
            <a:solidFill>
              <a:srgbClr val="1512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Freeform 165"/>
            <p:cNvSpPr>
              <a:spLocks noEditPoints="1"/>
            </p:cNvSpPr>
            <p:nvPr/>
          </p:nvSpPr>
          <p:spPr bwMode="auto">
            <a:xfrm>
              <a:off x="1590" y="2508"/>
              <a:ext cx="259" cy="417"/>
            </a:xfrm>
            <a:custGeom>
              <a:avLst/>
              <a:gdLst/>
              <a:ahLst/>
              <a:cxnLst>
                <a:cxn ang="0">
                  <a:pos x="913" y="448"/>
                </a:cxn>
                <a:cxn ang="0">
                  <a:pos x="825" y="456"/>
                </a:cxn>
                <a:cxn ang="0">
                  <a:pos x="740" y="469"/>
                </a:cxn>
                <a:cxn ang="0">
                  <a:pos x="664" y="486"/>
                </a:cxn>
                <a:cxn ang="0">
                  <a:pos x="601" y="506"/>
                </a:cxn>
                <a:cxn ang="0">
                  <a:pos x="568" y="2380"/>
                </a:cxn>
                <a:cxn ang="0">
                  <a:pos x="618" y="2398"/>
                </a:cxn>
                <a:cxn ang="0">
                  <a:pos x="740" y="2423"/>
                </a:cxn>
                <a:cxn ang="0">
                  <a:pos x="885" y="2439"/>
                </a:cxn>
                <a:cxn ang="0">
                  <a:pos x="973" y="2443"/>
                </a:cxn>
                <a:cxn ang="0">
                  <a:pos x="1110" y="2432"/>
                </a:cxn>
                <a:cxn ang="0">
                  <a:pos x="1236" y="2400"/>
                </a:cxn>
                <a:cxn ang="0">
                  <a:pos x="1348" y="2347"/>
                </a:cxn>
                <a:cxn ang="0">
                  <a:pos x="1446" y="2277"/>
                </a:cxn>
                <a:cxn ang="0">
                  <a:pos x="1532" y="2190"/>
                </a:cxn>
                <a:cxn ang="0">
                  <a:pos x="1604" y="2086"/>
                </a:cxn>
                <a:cxn ang="0">
                  <a:pos x="1662" y="1968"/>
                </a:cxn>
                <a:cxn ang="0">
                  <a:pos x="1707" y="1836"/>
                </a:cxn>
                <a:cxn ang="0">
                  <a:pos x="1737" y="1693"/>
                </a:cxn>
                <a:cxn ang="0">
                  <a:pos x="1754" y="1540"/>
                </a:cxn>
                <a:cxn ang="0">
                  <a:pos x="1757" y="1375"/>
                </a:cxn>
                <a:cxn ang="0">
                  <a:pos x="1745" y="1215"/>
                </a:cxn>
                <a:cxn ang="0">
                  <a:pos x="1718" y="1067"/>
                </a:cxn>
                <a:cxn ang="0">
                  <a:pos x="1678" y="934"/>
                </a:cxn>
                <a:cxn ang="0">
                  <a:pos x="1624" y="816"/>
                </a:cxn>
                <a:cxn ang="0">
                  <a:pos x="1555" y="711"/>
                </a:cxn>
                <a:cxn ang="0">
                  <a:pos x="1475" y="623"/>
                </a:cxn>
                <a:cxn ang="0">
                  <a:pos x="1380" y="553"/>
                </a:cxn>
                <a:cxn ang="0">
                  <a:pos x="1272" y="499"/>
                </a:cxn>
                <a:cxn ang="0">
                  <a:pos x="1152" y="464"/>
                </a:cxn>
                <a:cxn ang="0">
                  <a:pos x="1019" y="448"/>
                </a:cxn>
                <a:cxn ang="0">
                  <a:pos x="992" y="2883"/>
                </a:cxn>
                <a:cxn ang="0">
                  <a:pos x="894" y="2877"/>
                </a:cxn>
                <a:cxn ang="0">
                  <a:pos x="798" y="2866"/>
                </a:cxn>
                <a:cxn ang="0">
                  <a:pos x="653" y="2839"/>
                </a:cxn>
                <a:cxn ang="0">
                  <a:pos x="568" y="3750"/>
                </a:cxn>
                <a:cxn ang="0">
                  <a:pos x="39" y="178"/>
                </a:cxn>
                <a:cxn ang="0">
                  <a:pos x="180" y="123"/>
                </a:cxn>
                <a:cxn ang="0">
                  <a:pos x="349" y="74"/>
                </a:cxn>
                <a:cxn ang="0">
                  <a:pos x="541" y="36"/>
                </a:cxn>
                <a:cxn ang="0">
                  <a:pos x="747" y="10"/>
                </a:cxn>
                <a:cxn ang="0">
                  <a:pos x="962" y="0"/>
                </a:cxn>
                <a:cxn ang="0">
                  <a:pos x="1198" y="15"/>
                </a:cxn>
                <a:cxn ang="0">
                  <a:pos x="1412" y="56"/>
                </a:cxn>
                <a:cxn ang="0">
                  <a:pos x="1605" y="126"/>
                </a:cxn>
                <a:cxn ang="0">
                  <a:pos x="1777" y="219"/>
                </a:cxn>
                <a:cxn ang="0">
                  <a:pos x="1926" y="339"/>
                </a:cxn>
                <a:cxn ang="0">
                  <a:pos x="2052" y="482"/>
                </a:cxn>
                <a:cxn ang="0">
                  <a:pos x="2155" y="646"/>
                </a:cxn>
                <a:cxn ang="0">
                  <a:pos x="2234" y="834"/>
                </a:cxn>
                <a:cxn ang="0">
                  <a:pos x="2288" y="1042"/>
                </a:cxn>
                <a:cxn ang="0">
                  <a:pos x="2318" y="1269"/>
                </a:cxn>
                <a:cxn ang="0">
                  <a:pos x="2322" y="1511"/>
                </a:cxn>
                <a:cxn ang="0">
                  <a:pos x="2302" y="1740"/>
                </a:cxn>
                <a:cxn ang="0">
                  <a:pos x="2259" y="1953"/>
                </a:cxn>
                <a:cxn ang="0">
                  <a:pos x="2193" y="2147"/>
                </a:cxn>
                <a:cxn ang="0">
                  <a:pos x="2104" y="2323"/>
                </a:cxn>
                <a:cxn ang="0">
                  <a:pos x="1992" y="2478"/>
                </a:cxn>
                <a:cxn ang="0">
                  <a:pos x="1857" y="2611"/>
                </a:cxn>
                <a:cxn ang="0">
                  <a:pos x="1701" y="2718"/>
                </a:cxn>
                <a:cxn ang="0">
                  <a:pos x="1524" y="2801"/>
                </a:cxn>
                <a:cxn ang="0">
                  <a:pos x="1323" y="2856"/>
                </a:cxn>
                <a:cxn ang="0">
                  <a:pos x="1103" y="2881"/>
                </a:cxn>
              </a:cxnLst>
              <a:rect l="0" t="0" r="r" b="b"/>
              <a:pathLst>
                <a:path w="2324" h="3750">
                  <a:moveTo>
                    <a:pt x="973" y="446"/>
                  </a:moveTo>
                  <a:lnTo>
                    <a:pt x="943" y="446"/>
                  </a:lnTo>
                  <a:lnTo>
                    <a:pt x="913" y="448"/>
                  </a:lnTo>
                  <a:lnTo>
                    <a:pt x="884" y="450"/>
                  </a:lnTo>
                  <a:lnTo>
                    <a:pt x="854" y="453"/>
                  </a:lnTo>
                  <a:lnTo>
                    <a:pt x="825" y="456"/>
                  </a:lnTo>
                  <a:lnTo>
                    <a:pt x="797" y="460"/>
                  </a:lnTo>
                  <a:lnTo>
                    <a:pt x="768" y="464"/>
                  </a:lnTo>
                  <a:lnTo>
                    <a:pt x="740" y="469"/>
                  </a:lnTo>
                  <a:lnTo>
                    <a:pt x="714" y="474"/>
                  </a:lnTo>
                  <a:lnTo>
                    <a:pt x="689" y="480"/>
                  </a:lnTo>
                  <a:lnTo>
                    <a:pt x="664" y="486"/>
                  </a:lnTo>
                  <a:lnTo>
                    <a:pt x="641" y="493"/>
                  </a:lnTo>
                  <a:lnTo>
                    <a:pt x="620" y="499"/>
                  </a:lnTo>
                  <a:lnTo>
                    <a:pt x="601" y="506"/>
                  </a:lnTo>
                  <a:lnTo>
                    <a:pt x="583" y="512"/>
                  </a:lnTo>
                  <a:lnTo>
                    <a:pt x="568" y="519"/>
                  </a:lnTo>
                  <a:lnTo>
                    <a:pt x="568" y="2380"/>
                  </a:lnTo>
                  <a:lnTo>
                    <a:pt x="582" y="2387"/>
                  </a:lnTo>
                  <a:lnTo>
                    <a:pt x="599" y="2392"/>
                  </a:lnTo>
                  <a:lnTo>
                    <a:pt x="618" y="2398"/>
                  </a:lnTo>
                  <a:lnTo>
                    <a:pt x="640" y="2403"/>
                  </a:lnTo>
                  <a:lnTo>
                    <a:pt x="688" y="2414"/>
                  </a:lnTo>
                  <a:lnTo>
                    <a:pt x="740" y="2423"/>
                  </a:lnTo>
                  <a:lnTo>
                    <a:pt x="797" y="2431"/>
                  </a:lnTo>
                  <a:lnTo>
                    <a:pt x="856" y="2437"/>
                  </a:lnTo>
                  <a:lnTo>
                    <a:pt x="885" y="2439"/>
                  </a:lnTo>
                  <a:lnTo>
                    <a:pt x="914" y="2442"/>
                  </a:lnTo>
                  <a:lnTo>
                    <a:pt x="944" y="2442"/>
                  </a:lnTo>
                  <a:lnTo>
                    <a:pt x="973" y="2443"/>
                  </a:lnTo>
                  <a:lnTo>
                    <a:pt x="1020" y="2442"/>
                  </a:lnTo>
                  <a:lnTo>
                    <a:pt x="1066" y="2437"/>
                  </a:lnTo>
                  <a:lnTo>
                    <a:pt x="1110" y="2432"/>
                  </a:lnTo>
                  <a:lnTo>
                    <a:pt x="1153" y="2423"/>
                  </a:lnTo>
                  <a:lnTo>
                    <a:pt x="1195" y="2412"/>
                  </a:lnTo>
                  <a:lnTo>
                    <a:pt x="1236" y="2400"/>
                  </a:lnTo>
                  <a:lnTo>
                    <a:pt x="1275" y="2384"/>
                  </a:lnTo>
                  <a:lnTo>
                    <a:pt x="1312" y="2367"/>
                  </a:lnTo>
                  <a:lnTo>
                    <a:pt x="1348" y="2347"/>
                  </a:lnTo>
                  <a:lnTo>
                    <a:pt x="1383" y="2326"/>
                  </a:lnTo>
                  <a:lnTo>
                    <a:pt x="1416" y="2302"/>
                  </a:lnTo>
                  <a:lnTo>
                    <a:pt x="1446" y="2277"/>
                  </a:lnTo>
                  <a:lnTo>
                    <a:pt x="1477" y="2249"/>
                  </a:lnTo>
                  <a:lnTo>
                    <a:pt x="1505" y="2221"/>
                  </a:lnTo>
                  <a:lnTo>
                    <a:pt x="1532" y="2190"/>
                  </a:lnTo>
                  <a:lnTo>
                    <a:pt x="1558" y="2157"/>
                  </a:lnTo>
                  <a:lnTo>
                    <a:pt x="1582" y="2122"/>
                  </a:lnTo>
                  <a:lnTo>
                    <a:pt x="1604" y="2086"/>
                  </a:lnTo>
                  <a:lnTo>
                    <a:pt x="1625" y="2048"/>
                  </a:lnTo>
                  <a:lnTo>
                    <a:pt x="1645" y="2009"/>
                  </a:lnTo>
                  <a:lnTo>
                    <a:pt x="1662" y="1968"/>
                  </a:lnTo>
                  <a:lnTo>
                    <a:pt x="1679" y="1925"/>
                  </a:lnTo>
                  <a:lnTo>
                    <a:pt x="1694" y="1881"/>
                  </a:lnTo>
                  <a:lnTo>
                    <a:pt x="1707" y="1836"/>
                  </a:lnTo>
                  <a:lnTo>
                    <a:pt x="1718" y="1790"/>
                  </a:lnTo>
                  <a:lnTo>
                    <a:pt x="1729" y="1743"/>
                  </a:lnTo>
                  <a:lnTo>
                    <a:pt x="1737" y="1693"/>
                  </a:lnTo>
                  <a:lnTo>
                    <a:pt x="1745" y="1643"/>
                  </a:lnTo>
                  <a:lnTo>
                    <a:pt x="1750" y="1592"/>
                  </a:lnTo>
                  <a:lnTo>
                    <a:pt x="1754" y="1540"/>
                  </a:lnTo>
                  <a:lnTo>
                    <a:pt x="1757" y="1486"/>
                  </a:lnTo>
                  <a:lnTo>
                    <a:pt x="1757" y="1432"/>
                  </a:lnTo>
                  <a:lnTo>
                    <a:pt x="1757" y="1375"/>
                  </a:lnTo>
                  <a:lnTo>
                    <a:pt x="1754" y="1321"/>
                  </a:lnTo>
                  <a:lnTo>
                    <a:pt x="1750" y="1267"/>
                  </a:lnTo>
                  <a:lnTo>
                    <a:pt x="1745" y="1215"/>
                  </a:lnTo>
                  <a:lnTo>
                    <a:pt x="1737" y="1164"/>
                  </a:lnTo>
                  <a:lnTo>
                    <a:pt x="1728" y="1115"/>
                  </a:lnTo>
                  <a:lnTo>
                    <a:pt x="1718" y="1067"/>
                  </a:lnTo>
                  <a:lnTo>
                    <a:pt x="1706" y="1022"/>
                  </a:lnTo>
                  <a:lnTo>
                    <a:pt x="1693" y="977"/>
                  </a:lnTo>
                  <a:lnTo>
                    <a:pt x="1678" y="934"/>
                  </a:lnTo>
                  <a:lnTo>
                    <a:pt x="1661" y="892"/>
                  </a:lnTo>
                  <a:lnTo>
                    <a:pt x="1644" y="853"/>
                  </a:lnTo>
                  <a:lnTo>
                    <a:pt x="1624" y="816"/>
                  </a:lnTo>
                  <a:lnTo>
                    <a:pt x="1603" y="779"/>
                  </a:lnTo>
                  <a:lnTo>
                    <a:pt x="1580" y="744"/>
                  </a:lnTo>
                  <a:lnTo>
                    <a:pt x="1555" y="711"/>
                  </a:lnTo>
                  <a:lnTo>
                    <a:pt x="1530" y="680"/>
                  </a:lnTo>
                  <a:lnTo>
                    <a:pt x="1504" y="651"/>
                  </a:lnTo>
                  <a:lnTo>
                    <a:pt x="1475" y="623"/>
                  </a:lnTo>
                  <a:lnTo>
                    <a:pt x="1444" y="598"/>
                  </a:lnTo>
                  <a:lnTo>
                    <a:pt x="1413" y="574"/>
                  </a:lnTo>
                  <a:lnTo>
                    <a:pt x="1380" y="553"/>
                  </a:lnTo>
                  <a:lnTo>
                    <a:pt x="1346" y="533"/>
                  </a:lnTo>
                  <a:lnTo>
                    <a:pt x="1310" y="515"/>
                  </a:lnTo>
                  <a:lnTo>
                    <a:pt x="1272" y="499"/>
                  </a:lnTo>
                  <a:lnTo>
                    <a:pt x="1234" y="485"/>
                  </a:lnTo>
                  <a:lnTo>
                    <a:pt x="1194" y="474"/>
                  </a:lnTo>
                  <a:lnTo>
                    <a:pt x="1152" y="464"/>
                  </a:lnTo>
                  <a:lnTo>
                    <a:pt x="1109" y="456"/>
                  </a:lnTo>
                  <a:lnTo>
                    <a:pt x="1065" y="451"/>
                  </a:lnTo>
                  <a:lnTo>
                    <a:pt x="1019" y="448"/>
                  </a:lnTo>
                  <a:lnTo>
                    <a:pt x="973" y="446"/>
                  </a:lnTo>
                  <a:close/>
                  <a:moveTo>
                    <a:pt x="1025" y="2883"/>
                  </a:moveTo>
                  <a:lnTo>
                    <a:pt x="992" y="2883"/>
                  </a:lnTo>
                  <a:lnTo>
                    <a:pt x="960" y="2882"/>
                  </a:lnTo>
                  <a:lnTo>
                    <a:pt x="927" y="2880"/>
                  </a:lnTo>
                  <a:lnTo>
                    <a:pt x="894" y="2877"/>
                  </a:lnTo>
                  <a:lnTo>
                    <a:pt x="862" y="2874"/>
                  </a:lnTo>
                  <a:lnTo>
                    <a:pt x="829" y="2870"/>
                  </a:lnTo>
                  <a:lnTo>
                    <a:pt x="798" y="2866"/>
                  </a:lnTo>
                  <a:lnTo>
                    <a:pt x="767" y="2861"/>
                  </a:lnTo>
                  <a:lnTo>
                    <a:pt x="707" y="2851"/>
                  </a:lnTo>
                  <a:lnTo>
                    <a:pt x="653" y="2839"/>
                  </a:lnTo>
                  <a:lnTo>
                    <a:pt x="606" y="2827"/>
                  </a:lnTo>
                  <a:lnTo>
                    <a:pt x="568" y="2816"/>
                  </a:lnTo>
                  <a:lnTo>
                    <a:pt x="568" y="3750"/>
                  </a:lnTo>
                  <a:lnTo>
                    <a:pt x="0" y="3750"/>
                  </a:lnTo>
                  <a:lnTo>
                    <a:pt x="0" y="197"/>
                  </a:lnTo>
                  <a:lnTo>
                    <a:pt x="39" y="178"/>
                  </a:lnTo>
                  <a:lnTo>
                    <a:pt x="83" y="160"/>
                  </a:lnTo>
                  <a:lnTo>
                    <a:pt x="129" y="141"/>
                  </a:lnTo>
                  <a:lnTo>
                    <a:pt x="180" y="123"/>
                  </a:lnTo>
                  <a:lnTo>
                    <a:pt x="234" y="106"/>
                  </a:lnTo>
                  <a:lnTo>
                    <a:pt x="290" y="89"/>
                  </a:lnTo>
                  <a:lnTo>
                    <a:pt x="349" y="74"/>
                  </a:lnTo>
                  <a:lnTo>
                    <a:pt x="411" y="60"/>
                  </a:lnTo>
                  <a:lnTo>
                    <a:pt x="475" y="47"/>
                  </a:lnTo>
                  <a:lnTo>
                    <a:pt x="541" y="36"/>
                  </a:lnTo>
                  <a:lnTo>
                    <a:pt x="608" y="26"/>
                  </a:lnTo>
                  <a:lnTo>
                    <a:pt x="678" y="17"/>
                  </a:lnTo>
                  <a:lnTo>
                    <a:pt x="747" y="10"/>
                  </a:lnTo>
                  <a:lnTo>
                    <a:pt x="819" y="5"/>
                  </a:lnTo>
                  <a:lnTo>
                    <a:pt x="890" y="1"/>
                  </a:lnTo>
                  <a:lnTo>
                    <a:pt x="962" y="0"/>
                  </a:lnTo>
                  <a:lnTo>
                    <a:pt x="1042" y="1"/>
                  </a:lnTo>
                  <a:lnTo>
                    <a:pt x="1122" y="7"/>
                  </a:lnTo>
                  <a:lnTo>
                    <a:pt x="1198" y="15"/>
                  </a:lnTo>
                  <a:lnTo>
                    <a:pt x="1271" y="26"/>
                  </a:lnTo>
                  <a:lnTo>
                    <a:pt x="1343" y="40"/>
                  </a:lnTo>
                  <a:lnTo>
                    <a:pt x="1412" y="56"/>
                  </a:lnTo>
                  <a:lnTo>
                    <a:pt x="1478" y="76"/>
                  </a:lnTo>
                  <a:lnTo>
                    <a:pt x="1543" y="99"/>
                  </a:lnTo>
                  <a:lnTo>
                    <a:pt x="1605" y="126"/>
                  </a:lnTo>
                  <a:lnTo>
                    <a:pt x="1664" y="154"/>
                  </a:lnTo>
                  <a:lnTo>
                    <a:pt x="1722" y="185"/>
                  </a:lnTo>
                  <a:lnTo>
                    <a:pt x="1777" y="219"/>
                  </a:lnTo>
                  <a:lnTo>
                    <a:pt x="1829" y="256"/>
                  </a:lnTo>
                  <a:lnTo>
                    <a:pt x="1878" y="296"/>
                  </a:lnTo>
                  <a:lnTo>
                    <a:pt x="1926" y="339"/>
                  </a:lnTo>
                  <a:lnTo>
                    <a:pt x="1971" y="384"/>
                  </a:lnTo>
                  <a:lnTo>
                    <a:pt x="2013" y="431"/>
                  </a:lnTo>
                  <a:lnTo>
                    <a:pt x="2052" y="482"/>
                  </a:lnTo>
                  <a:lnTo>
                    <a:pt x="2089" y="534"/>
                  </a:lnTo>
                  <a:lnTo>
                    <a:pt x="2123" y="589"/>
                  </a:lnTo>
                  <a:lnTo>
                    <a:pt x="2155" y="646"/>
                  </a:lnTo>
                  <a:lnTo>
                    <a:pt x="2183" y="707"/>
                  </a:lnTo>
                  <a:lnTo>
                    <a:pt x="2210" y="769"/>
                  </a:lnTo>
                  <a:lnTo>
                    <a:pt x="2234" y="834"/>
                  </a:lnTo>
                  <a:lnTo>
                    <a:pt x="2255" y="901"/>
                  </a:lnTo>
                  <a:lnTo>
                    <a:pt x="2272" y="970"/>
                  </a:lnTo>
                  <a:lnTo>
                    <a:pt x="2288" y="1042"/>
                  </a:lnTo>
                  <a:lnTo>
                    <a:pt x="2301" y="1115"/>
                  </a:lnTo>
                  <a:lnTo>
                    <a:pt x="2311" y="1191"/>
                  </a:lnTo>
                  <a:lnTo>
                    <a:pt x="2318" y="1269"/>
                  </a:lnTo>
                  <a:lnTo>
                    <a:pt x="2322" y="1349"/>
                  </a:lnTo>
                  <a:lnTo>
                    <a:pt x="2324" y="1432"/>
                  </a:lnTo>
                  <a:lnTo>
                    <a:pt x="2322" y="1511"/>
                  </a:lnTo>
                  <a:lnTo>
                    <a:pt x="2319" y="1589"/>
                  </a:lnTo>
                  <a:lnTo>
                    <a:pt x="2312" y="1665"/>
                  </a:lnTo>
                  <a:lnTo>
                    <a:pt x="2302" y="1740"/>
                  </a:lnTo>
                  <a:lnTo>
                    <a:pt x="2291" y="1812"/>
                  </a:lnTo>
                  <a:lnTo>
                    <a:pt x="2277" y="1883"/>
                  </a:lnTo>
                  <a:lnTo>
                    <a:pt x="2259" y="1953"/>
                  </a:lnTo>
                  <a:lnTo>
                    <a:pt x="2239" y="2020"/>
                  </a:lnTo>
                  <a:lnTo>
                    <a:pt x="2217" y="2084"/>
                  </a:lnTo>
                  <a:lnTo>
                    <a:pt x="2193" y="2147"/>
                  </a:lnTo>
                  <a:lnTo>
                    <a:pt x="2166" y="2209"/>
                  </a:lnTo>
                  <a:lnTo>
                    <a:pt x="2136" y="2267"/>
                  </a:lnTo>
                  <a:lnTo>
                    <a:pt x="2104" y="2323"/>
                  </a:lnTo>
                  <a:lnTo>
                    <a:pt x="2069" y="2377"/>
                  </a:lnTo>
                  <a:lnTo>
                    <a:pt x="2031" y="2429"/>
                  </a:lnTo>
                  <a:lnTo>
                    <a:pt x="1992" y="2478"/>
                  </a:lnTo>
                  <a:lnTo>
                    <a:pt x="1950" y="2525"/>
                  </a:lnTo>
                  <a:lnTo>
                    <a:pt x="1905" y="2569"/>
                  </a:lnTo>
                  <a:lnTo>
                    <a:pt x="1857" y="2611"/>
                  </a:lnTo>
                  <a:lnTo>
                    <a:pt x="1808" y="2649"/>
                  </a:lnTo>
                  <a:lnTo>
                    <a:pt x="1756" y="2685"/>
                  </a:lnTo>
                  <a:lnTo>
                    <a:pt x="1701" y="2718"/>
                  </a:lnTo>
                  <a:lnTo>
                    <a:pt x="1645" y="2749"/>
                  </a:lnTo>
                  <a:lnTo>
                    <a:pt x="1585" y="2777"/>
                  </a:lnTo>
                  <a:lnTo>
                    <a:pt x="1524" y="2801"/>
                  </a:lnTo>
                  <a:lnTo>
                    <a:pt x="1459" y="2823"/>
                  </a:lnTo>
                  <a:lnTo>
                    <a:pt x="1392" y="2840"/>
                  </a:lnTo>
                  <a:lnTo>
                    <a:pt x="1323" y="2856"/>
                  </a:lnTo>
                  <a:lnTo>
                    <a:pt x="1253" y="2868"/>
                  </a:lnTo>
                  <a:lnTo>
                    <a:pt x="1179" y="2877"/>
                  </a:lnTo>
                  <a:lnTo>
                    <a:pt x="1103" y="2881"/>
                  </a:lnTo>
                  <a:lnTo>
                    <a:pt x="1025" y="2883"/>
                  </a:lnTo>
                  <a:close/>
                </a:path>
              </a:pathLst>
            </a:custGeom>
            <a:solidFill>
              <a:srgbClr val="1512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166"/>
            <p:cNvSpPr>
              <a:spLocks noEditPoints="1"/>
            </p:cNvSpPr>
            <p:nvPr/>
          </p:nvSpPr>
          <p:spPr bwMode="auto">
            <a:xfrm>
              <a:off x="1861" y="2508"/>
              <a:ext cx="274" cy="324"/>
            </a:xfrm>
            <a:custGeom>
              <a:avLst/>
              <a:gdLst/>
              <a:ahLst/>
              <a:cxnLst>
                <a:cxn ang="0">
                  <a:pos x="1076" y="469"/>
                </a:cxn>
                <a:cxn ang="0">
                  <a:pos x="912" y="541"/>
                </a:cxn>
                <a:cxn ang="0">
                  <a:pos x="780" y="662"/>
                </a:cxn>
                <a:cxn ang="0">
                  <a:pos x="679" y="829"/>
                </a:cxn>
                <a:cxn ang="0">
                  <a:pos x="612" y="1037"/>
                </a:cxn>
                <a:cxn ang="0">
                  <a:pos x="577" y="1284"/>
                </a:cxn>
                <a:cxn ang="0">
                  <a:pos x="574" y="1557"/>
                </a:cxn>
                <a:cxn ang="0">
                  <a:pos x="602" y="1811"/>
                </a:cxn>
                <a:cxn ang="0">
                  <a:pos x="664" y="2028"/>
                </a:cxn>
                <a:cxn ang="0">
                  <a:pos x="756" y="2205"/>
                </a:cxn>
                <a:cxn ang="0">
                  <a:pos x="882" y="2337"/>
                </a:cxn>
                <a:cxn ang="0">
                  <a:pos x="1041" y="2420"/>
                </a:cxn>
                <a:cxn ang="0">
                  <a:pos x="1231" y="2448"/>
                </a:cxn>
                <a:cxn ang="0">
                  <a:pos x="1422" y="2420"/>
                </a:cxn>
                <a:cxn ang="0">
                  <a:pos x="1580" y="2337"/>
                </a:cxn>
                <a:cxn ang="0">
                  <a:pos x="1706" y="2205"/>
                </a:cxn>
                <a:cxn ang="0">
                  <a:pos x="1799" y="2028"/>
                </a:cxn>
                <a:cxn ang="0">
                  <a:pos x="1860" y="1811"/>
                </a:cxn>
                <a:cxn ang="0">
                  <a:pos x="1889" y="1557"/>
                </a:cxn>
                <a:cxn ang="0">
                  <a:pos x="1885" y="1284"/>
                </a:cxn>
                <a:cxn ang="0">
                  <a:pos x="1850" y="1037"/>
                </a:cxn>
                <a:cxn ang="0">
                  <a:pos x="1783" y="829"/>
                </a:cxn>
                <a:cxn ang="0">
                  <a:pos x="1684" y="662"/>
                </a:cxn>
                <a:cxn ang="0">
                  <a:pos x="1552" y="541"/>
                </a:cxn>
                <a:cxn ang="0">
                  <a:pos x="1386" y="469"/>
                </a:cxn>
                <a:cxn ang="0">
                  <a:pos x="1231" y="2910"/>
                </a:cxn>
                <a:cxn ang="0">
                  <a:pos x="885" y="2865"/>
                </a:cxn>
                <a:cxn ang="0">
                  <a:pos x="593" y="2738"/>
                </a:cxn>
                <a:cxn ang="0">
                  <a:pos x="358" y="2539"/>
                </a:cxn>
                <a:cxn ang="0">
                  <a:pos x="179" y="2278"/>
                </a:cxn>
                <a:cxn ang="0">
                  <a:pos x="61" y="1963"/>
                </a:cxn>
                <a:cxn ang="0">
                  <a:pos x="4" y="1605"/>
                </a:cxn>
                <a:cxn ang="0">
                  <a:pos x="11" y="1224"/>
                </a:cxn>
                <a:cxn ang="0">
                  <a:pos x="80" y="875"/>
                </a:cxn>
                <a:cxn ang="0">
                  <a:pos x="210" y="572"/>
                </a:cxn>
                <a:cxn ang="0">
                  <a:pos x="400" y="323"/>
                </a:cxn>
                <a:cxn ang="0">
                  <a:pos x="647" y="139"/>
                </a:cxn>
                <a:cxn ang="0">
                  <a:pos x="950" y="29"/>
                </a:cxn>
                <a:cxn ang="0">
                  <a:pos x="1305" y="3"/>
                </a:cxn>
                <a:cxn ang="0">
                  <a:pos x="1640" y="63"/>
                </a:cxn>
                <a:cxn ang="0">
                  <a:pos x="1921" y="204"/>
                </a:cxn>
                <a:cxn ang="0">
                  <a:pos x="2145" y="416"/>
                </a:cxn>
                <a:cxn ang="0">
                  <a:pos x="2312" y="687"/>
                </a:cxn>
                <a:cxn ang="0">
                  <a:pos x="2417" y="1010"/>
                </a:cxn>
                <a:cxn ang="0">
                  <a:pos x="2461" y="1375"/>
                </a:cxn>
                <a:cxn ang="0">
                  <a:pos x="2443" y="1753"/>
                </a:cxn>
                <a:cxn ang="0">
                  <a:pos x="2361" y="2094"/>
                </a:cxn>
                <a:cxn ang="0">
                  <a:pos x="2219" y="2389"/>
                </a:cxn>
                <a:cxn ang="0">
                  <a:pos x="2017" y="2627"/>
                </a:cxn>
                <a:cxn ang="0">
                  <a:pos x="1760" y="2799"/>
                </a:cxn>
                <a:cxn ang="0">
                  <a:pos x="1446" y="2893"/>
                </a:cxn>
              </a:cxnLst>
              <a:rect l="0" t="0" r="r" b="b"/>
              <a:pathLst>
                <a:path w="2464" h="2910">
                  <a:moveTo>
                    <a:pt x="1231" y="452"/>
                  </a:moveTo>
                  <a:lnTo>
                    <a:pt x="1190" y="453"/>
                  </a:lnTo>
                  <a:lnTo>
                    <a:pt x="1151" y="456"/>
                  </a:lnTo>
                  <a:lnTo>
                    <a:pt x="1113" y="462"/>
                  </a:lnTo>
                  <a:lnTo>
                    <a:pt x="1076" y="469"/>
                  </a:lnTo>
                  <a:lnTo>
                    <a:pt x="1041" y="479"/>
                  </a:lnTo>
                  <a:lnTo>
                    <a:pt x="1006" y="491"/>
                  </a:lnTo>
                  <a:lnTo>
                    <a:pt x="973" y="506"/>
                  </a:lnTo>
                  <a:lnTo>
                    <a:pt x="941" y="522"/>
                  </a:lnTo>
                  <a:lnTo>
                    <a:pt x="912" y="541"/>
                  </a:lnTo>
                  <a:lnTo>
                    <a:pt x="882" y="561"/>
                  </a:lnTo>
                  <a:lnTo>
                    <a:pt x="854" y="584"/>
                  </a:lnTo>
                  <a:lnTo>
                    <a:pt x="828" y="608"/>
                  </a:lnTo>
                  <a:lnTo>
                    <a:pt x="803" y="634"/>
                  </a:lnTo>
                  <a:lnTo>
                    <a:pt x="780" y="662"/>
                  </a:lnTo>
                  <a:lnTo>
                    <a:pt x="756" y="693"/>
                  </a:lnTo>
                  <a:lnTo>
                    <a:pt x="735" y="723"/>
                  </a:lnTo>
                  <a:lnTo>
                    <a:pt x="716" y="757"/>
                  </a:lnTo>
                  <a:lnTo>
                    <a:pt x="697" y="792"/>
                  </a:lnTo>
                  <a:lnTo>
                    <a:pt x="679" y="829"/>
                  </a:lnTo>
                  <a:lnTo>
                    <a:pt x="664" y="867"/>
                  </a:lnTo>
                  <a:lnTo>
                    <a:pt x="648" y="908"/>
                  </a:lnTo>
                  <a:lnTo>
                    <a:pt x="635" y="950"/>
                  </a:lnTo>
                  <a:lnTo>
                    <a:pt x="623" y="992"/>
                  </a:lnTo>
                  <a:lnTo>
                    <a:pt x="612" y="1037"/>
                  </a:lnTo>
                  <a:lnTo>
                    <a:pt x="602" y="1084"/>
                  </a:lnTo>
                  <a:lnTo>
                    <a:pt x="594" y="1132"/>
                  </a:lnTo>
                  <a:lnTo>
                    <a:pt x="587" y="1181"/>
                  </a:lnTo>
                  <a:lnTo>
                    <a:pt x="581" y="1232"/>
                  </a:lnTo>
                  <a:lnTo>
                    <a:pt x="577" y="1284"/>
                  </a:lnTo>
                  <a:lnTo>
                    <a:pt x="574" y="1336"/>
                  </a:lnTo>
                  <a:lnTo>
                    <a:pt x="571" y="1391"/>
                  </a:lnTo>
                  <a:lnTo>
                    <a:pt x="571" y="1447"/>
                  </a:lnTo>
                  <a:lnTo>
                    <a:pt x="571" y="1503"/>
                  </a:lnTo>
                  <a:lnTo>
                    <a:pt x="574" y="1557"/>
                  </a:lnTo>
                  <a:lnTo>
                    <a:pt x="577" y="1611"/>
                  </a:lnTo>
                  <a:lnTo>
                    <a:pt x="581" y="1663"/>
                  </a:lnTo>
                  <a:lnTo>
                    <a:pt x="587" y="1713"/>
                  </a:lnTo>
                  <a:lnTo>
                    <a:pt x="594" y="1763"/>
                  </a:lnTo>
                  <a:lnTo>
                    <a:pt x="602" y="1811"/>
                  </a:lnTo>
                  <a:lnTo>
                    <a:pt x="612" y="1857"/>
                  </a:lnTo>
                  <a:lnTo>
                    <a:pt x="623" y="1902"/>
                  </a:lnTo>
                  <a:lnTo>
                    <a:pt x="635" y="1946"/>
                  </a:lnTo>
                  <a:lnTo>
                    <a:pt x="648" y="1988"/>
                  </a:lnTo>
                  <a:lnTo>
                    <a:pt x="664" y="2028"/>
                  </a:lnTo>
                  <a:lnTo>
                    <a:pt x="679" y="2067"/>
                  </a:lnTo>
                  <a:lnTo>
                    <a:pt x="697" y="2104"/>
                  </a:lnTo>
                  <a:lnTo>
                    <a:pt x="716" y="2139"/>
                  </a:lnTo>
                  <a:lnTo>
                    <a:pt x="735" y="2173"/>
                  </a:lnTo>
                  <a:lnTo>
                    <a:pt x="756" y="2205"/>
                  </a:lnTo>
                  <a:lnTo>
                    <a:pt x="780" y="2235"/>
                  </a:lnTo>
                  <a:lnTo>
                    <a:pt x="803" y="2264"/>
                  </a:lnTo>
                  <a:lnTo>
                    <a:pt x="828" y="2290"/>
                  </a:lnTo>
                  <a:lnTo>
                    <a:pt x="854" y="2314"/>
                  </a:lnTo>
                  <a:lnTo>
                    <a:pt x="882" y="2337"/>
                  </a:lnTo>
                  <a:lnTo>
                    <a:pt x="912" y="2357"/>
                  </a:lnTo>
                  <a:lnTo>
                    <a:pt x="941" y="2376"/>
                  </a:lnTo>
                  <a:lnTo>
                    <a:pt x="973" y="2392"/>
                  </a:lnTo>
                  <a:lnTo>
                    <a:pt x="1006" y="2407"/>
                  </a:lnTo>
                  <a:lnTo>
                    <a:pt x="1041" y="2420"/>
                  </a:lnTo>
                  <a:lnTo>
                    <a:pt x="1076" y="2429"/>
                  </a:lnTo>
                  <a:lnTo>
                    <a:pt x="1113" y="2437"/>
                  </a:lnTo>
                  <a:lnTo>
                    <a:pt x="1151" y="2443"/>
                  </a:lnTo>
                  <a:lnTo>
                    <a:pt x="1190" y="2447"/>
                  </a:lnTo>
                  <a:lnTo>
                    <a:pt x="1231" y="2448"/>
                  </a:lnTo>
                  <a:lnTo>
                    <a:pt x="1272" y="2447"/>
                  </a:lnTo>
                  <a:lnTo>
                    <a:pt x="1311" y="2443"/>
                  </a:lnTo>
                  <a:lnTo>
                    <a:pt x="1350" y="2437"/>
                  </a:lnTo>
                  <a:lnTo>
                    <a:pt x="1386" y="2429"/>
                  </a:lnTo>
                  <a:lnTo>
                    <a:pt x="1422" y="2420"/>
                  </a:lnTo>
                  <a:lnTo>
                    <a:pt x="1456" y="2407"/>
                  </a:lnTo>
                  <a:lnTo>
                    <a:pt x="1489" y="2392"/>
                  </a:lnTo>
                  <a:lnTo>
                    <a:pt x="1521" y="2376"/>
                  </a:lnTo>
                  <a:lnTo>
                    <a:pt x="1552" y="2357"/>
                  </a:lnTo>
                  <a:lnTo>
                    <a:pt x="1580" y="2337"/>
                  </a:lnTo>
                  <a:lnTo>
                    <a:pt x="1608" y="2314"/>
                  </a:lnTo>
                  <a:lnTo>
                    <a:pt x="1634" y="2290"/>
                  </a:lnTo>
                  <a:lnTo>
                    <a:pt x="1660" y="2264"/>
                  </a:lnTo>
                  <a:lnTo>
                    <a:pt x="1684" y="2235"/>
                  </a:lnTo>
                  <a:lnTo>
                    <a:pt x="1706" y="2205"/>
                  </a:lnTo>
                  <a:lnTo>
                    <a:pt x="1727" y="2173"/>
                  </a:lnTo>
                  <a:lnTo>
                    <a:pt x="1747" y="2139"/>
                  </a:lnTo>
                  <a:lnTo>
                    <a:pt x="1765" y="2104"/>
                  </a:lnTo>
                  <a:lnTo>
                    <a:pt x="1783" y="2067"/>
                  </a:lnTo>
                  <a:lnTo>
                    <a:pt x="1799" y="2028"/>
                  </a:lnTo>
                  <a:lnTo>
                    <a:pt x="1814" y="1988"/>
                  </a:lnTo>
                  <a:lnTo>
                    <a:pt x="1827" y="1946"/>
                  </a:lnTo>
                  <a:lnTo>
                    <a:pt x="1839" y="1902"/>
                  </a:lnTo>
                  <a:lnTo>
                    <a:pt x="1850" y="1857"/>
                  </a:lnTo>
                  <a:lnTo>
                    <a:pt x="1860" y="1811"/>
                  </a:lnTo>
                  <a:lnTo>
                    <a:pt x="1869" y="1763"/>
                  </a:lnTo>
                  <a:lnTo>
                    <a:pt x="1875" y="1713"/>
                  </a:lnTo>
                  <a:lnTo>
                    <a:pt x="1881" y="1663"/>
                  </a:lnTo>
                  <a:lnTo>
                    <a:pt x="1885" y="1611"/>
                  </a:lnTo>
                  <a:lnTo>
                    <a:pt x="1889" y="1557"/>
                  </a:lnTo>
                  <a:lnTo>
                    <a:pt x="1891" y="1503"/>
                  </a:lnTo>
                  <a:lnTo>
                    <a:pt x="1892" y="1447"/>
                  </a:lnTo>
                  <a:lnTo>
                    <a:pt x="1891" y="1391"/>
                  </a:lnTo>
                  <a:lnTo>
                    <a:pt x="1889" y="1336"/>
                  </a:lnTo>
                  <a:lnTo>
                    <a:pt x="1885" y="1284"/>
                  </a:lnTo>
                  <a:lnTo>
                    <a:pt x="1881" y="1232"/>
                  </a:lnTo>
                  <a:lnTo>
                    <a:pt x="1875" y="1181"/>
                  </a:lnTo>
                  <a:lnTo>
                    <a:pt x="1869" y="1132"/>
                  </a:lnTo>
                  <a:lnTo>
                    <a:pt x="1860" y="1084"/>
                  </a:lnTo>
                  <a:lnTo>
                    <a:pt x="1850" y="1037"/>
                  </a:lnTo>
                  <a:lnTo>
                    <a:pt x="1839" y="992"/>
                  </a:lnTo>
                  <a:lnTo>
                    <a:pt x="1827" y="950"/>
                  </a:lnTo>
                  <a:lnTo>
                    <a:pt x="1814" y="908"/>
                  </a:lnTo>
                  <a:lnTo>
                    <a:pt x="1799" y="867"/>
                  </a:lnTo>
                  <a:lnTo>
                    <a:pt x="1783" y="829"/>
                  </a:lnTo>
                  <a:lnTo>
                    <a:pt x="1765" y="792"/>
                  </a:lnTo>
                  <a:lnTo>
                    <a:pt x="1747" y="757"/>
                  </a:lnTo>
                  <a:lnTo>
                    <a:pt x="1727" y="723"/>
                  </a:lnTo>
                  <a:lnTo>
                    <a:pt x="1706" y="693"/>
                  </a:lnTo>
                  <a:lnTo>
                    <a:pt x="1684" y="662"/>
                  </a:lnTo>
                  <a:lnTo>
                    <a:pt x="1660" y="634"/>
                  </a:lnTo>
                  <a:lnTo>
                    <a:pt x="1634" y="608"/>
                  </a:lnTo>
                  <a:lnTo>
                    <a:pt x="1608" y="584"/>
                  </a:lnTo>
                  <a:lnTo>
                    <a:pt x="1580" y="561"/>
                  </a:lnTo>
                  <a:lnTo>
                    <a:pt x="1552" y="541"/>
                  </a:lnTo>
                  <a:lnTo>
                    <a:pt x="1521" y="522"/>
                  </a:lnTo>
                  <a:lnTo>
                    <a:pt x="1489" y="506"/>
                  </a:lnTo>
                  <a:lnTo>
                    <a:pt x="1456" y="491"/>
                  </a:lnTo>
                  <a:lnTo>
                    <a:pt x="1422" y="479"/>
                  </a:lnTo>
                  <a:lnTo>
                    <a:pt x="1386" y="469"/>
                  </a:lnTo>
                  <a:lnTo>
                    <a:pt x="1350" y="462"/>
                  </a:lnTo>
                  <a:lnTo>
                    <a:pt x="1311" y="456"/>
                  </a:lnTo>
                  <a:lnTo>
                    <a:pt x="1272" y="453"/>
                  </a:lnTo>
                  <a:lnTo>
                    <a:pt x="1231" y="452"/>
                  </a:lnTo>
                  <a:close/>
                  <a:moveTo>
                    <a:pt x="1231" y="2910"/>
                  </a:moveTo>
                  <a:lnTo>
                    <a:pt x="1157" y="2907"/>
                  </a:lnTo>
                  <a:lnTo>
                    <a:pt x="1087" y="2902"/>
                  </a:lnTo>
                  <a:lnTo>
                    <a:pt x="1017" y="2893"/>
                  </a:lnTo>
                  <a:lnTo>
                    <a:pt x="950" y="2881"/>
                  </a:lnTo>
                  <a:lnTo>
                    <a:pt x="885" y="2865"/>
                  </a:lnTo>
                  <a:lnTo>
                    <a:pt x="822" y="2846"/>
                  </a:lnTo>
                  <a:lnTo>
                    <a:pt x="762" y="2824"/>
                  </a:lnTo>
                  <a:lnTo>
                    <a:pt x="704" y="2799"/>
                  </a:lnTo>
                  <a:lnTo>
                    <a:pt x="647" y="2770"/>
                  </a:lnTo>
                  <a:lnTo>
                    <a:pt x="593" y="2738"/>
                  </a:lnTo>
                  <a:lnTo>
                    <a:pt x="542" y="2704"/>
                  </a:lnTo>
                  <a:lnTo>
                    <a:pt x="492" y="2667"/>
                  </a:lnTo>
                  <a:lnTo>
                    <a:pt x="445" y="2627"/>
                  </a:lnTo>
                  <a:lnTo>
                    <a:pt x="400" y="2584"/>
                  </a:lnTo>
                  <a:lnTo>
                    <a:pt x="358" y="2539"/>
                  </a:lnTo>
                  <a:lnTo>
                    <a:pt x="317" y="2492"/>
                  </a:lnTo>
                  <a:lnTo>
                    <a:pt x="280" y="2442"/>
                  </a:lnTo>
                  <a:lnTo>
                    <a:pt x="243" y="2389"/>
                  </a:lnTo>
                  <a:lnTo>
                    <a:pt x="210" y="2335"/>
                  </a:lnTo>
                  <a:lnTo>
                    <a:pt x="179" y="2278"/>
                  </a:lnTo>
                  <a:lnTo>
                    <a:pt x="151" y="2219"/>
                  </a:lnTo>
                  <a:lnTo>
                    <a:pt x="125" y="2158"/>
                  </a:lnTo>
                  <a:lnTo>
                    <a:pt x="101" y="2094"/>
                  </a:lnTo>
                  <a:lnTo>
                    <a:pt x="80" y="2030"/>
                  </a:lnTo>
                  <a:lnTo>
                    <a:pt x="61" y="1963"/>
                  </a:lnTo>
                  <a:lnTo>
                    <a:pt x="45" y="1894"/>
                  </a:lnTo>
                  <a:lnTo>
                    <a:pt x="32" y="1824"/>
                  </a:lnTo>
                  <a:lnTo>
                    <a:pt x="20" y="1753"/>
                  </a:lnTo>
                  <a:lnTo>
                    <a:pt x="11" y="1680"/>
                  </a:lnTo>
                  <a:lnTo>
                    <a:pt x="4" y="1605"/>
                  </a:lnTo>
                  <a:lnTo>
                    <a:pt x="1" y="1530"/>
                  </a:lnTo>
                  <a:lnTo>
                    <a:pt x="0" y="1452"/>
                  </a:lnTo>
                  <a:lnTo>
                    <a:pt x="1" y="1375"/>
                  </a:lnTo>
                  <a:lnTo>
                    <a:pt x="4" y="1299"/>
                  </a:lnTo>
                  <a:lnTo>
                    <a:pt x="11" y="1224"/>
                  </a:lnTo>
                  <a:lnTo>
                    <a:pt x="20" y="1152"/>
                  </a:lnTo>
                  <a:lnTo>
                    <a:pt x="32" y="1080"/>
                  </a:lnTo>
                  <a:lnTo>
                    <a:pt x="45" y="1010"/>
                  </a:lnTo>
                  <a:lnTo>
                    <a:pt x="61" y="942"/>
                  </a:lnTo>
                  <a:lnTo>
                    <a:pt x="80" y="875"/>
                  </a:lnTo>
                  <a:lnTo>
                    <a:pt x="101" y="810"/>
                  </a:lnTo>
                  <a:lnTo>
                    <a:pt x="125" y="747"/>
                  </a:lnTo>
                  <a:lnTo>
                    <a:pt x="151" y="687"/>
                  </a:lnTo>
                  <a:lnTo>
                    <a:pt x="179" y="628"/>
                  </a:lnTo>
                  <a:lnTo>
                    <a:pt x="210" y="572"/>
                  </a:lnTo>
                  <a:lnTo>
                    <a:pt x="243" y="517"/>
                  </a:lnTo>
                  <a:lnTo>
                    <a:pt x="280" y="465"/>
                  </a:lnTo>
                  <a:lnTo>
                    <a:pt x="317" y="416"/>
                  </a:lnTo>
                  <a:lnTo>
                    <a:pt x="358" y="367"/>
                  </a:lnTo>
                  <a:lnTo>
                    <a:pt x="400" y="323"/>
                  </a:lnTo>
                  <a:lnTo>
                    <a:pt x="445" y="281"/>
                  </a:lnTo>
                  <a:lnTo>
                    <a:pt x="492" y="241"/>
                  </a:lnTo>
                  <a:lnTo>
                    <a:pt x="542" y="204"/>
                  </a:lnTo>
                  <a:lnTo>
                    <a:pt x="593" y="170"/>
                  </a:lnTo>
                  <a:lnTo>
                    <a:pt x="647" y="139"/>
                  </a:lnTo>
                  <a:lnTo>
                    <a:pt x="704" y="110"/>
                  </a:lnTo>
                  <a:lnTo>
                    <a:pt x="762" y="85"/>
                  </a:lnTo>
                  <a:lnTo>
                    <a:pt x="822" y="63"/>
                  </a:lnTo>
                  <a:lnTo>
                    <a:pt x="885" y="44"/>
                  </a:lnTo>
                  <a:lnTo>
                    <a:pt x="950" y="29"/>
                  </a:lnTo>
                  <a:lnTo>
                    <a:pt x="1017" y="17"/>
                  </a:lnTo>
                  <a:lnTo>
                    <a:pt x="1087" y="8"/>
                  </a:lnTo>
                  <a:lnTo>
                    <a:pt x="1157" y="3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6" y="8"/>
                  </a:lnTo>
                  <a:lnTo>
                    <a:pt x="1446" y="17"/>
                  </a:lnTo>
                  <a:lnTo>
                    <a:pt x="1513" y="29"/>
                  </a:lnTo>
                  <a:lnTo>
                    <a:pt x="1577" y="44"/>
                  </a:lnTo>
                  <a:lnTo>
                    <a:pt x="1640" y="63"/>
                  </a:lnTo>
                  <a:lnTo>
                    <a:pt x="1700" y="85"/>
                  </a:lnTo>
                  <a:lnTo>
                    <a:pt x="1760" y="110"/>
                  </a:lnTo>
                  <a:lnTo>
                    <a:pt x="1816" y="139"/>
                  </a:lnTo>
                  <a:lnTo>
                    <a:pt x="1869" y="170"/>
                  </a:lnTo>
                  <a:lnTo>
                    <a:pt x="1921" y="204"/>
                  </a:lnTo>
                  <a:lnTo>
                    <a:pt x="1970" y="241"/>
                  </a:lnTo>
                  <a:lnTo>
                    <a:pt x="2017" y="281"/>
                  </a:lnTo>
                  <a:lnTo>
                    <a:pt x="2063" y="323"/>
                  </a:lnTo>
                  <a:lnTo>
                    <a:pt x="2106" y="367"/>
                  </a:lnTo>
                  <a:lnTo>
                    <a:pt x="2145" y="416"/>
                  </a:lnTo>
                  <a:lnTo>
                    <a:pt x="2184" y="465"/>
                  </a:lnTo>
                  <a:lnTo>
                    <a:pt x="2219" y="517"/>
                  </a:lnTo>
                  <a:lnTo>
                    <a:pt x="2252" y="572"/>
                  </a:lnTo>
                  <a:lnTo>
                    <a:pt x="2283" y="628"/>
                  </a:lnTo>
                  <a:lnTo>
                    <a:pt x="2312" y="687"/>
                  </a:lnTo>
                  <a:lnTo>
                    <a:pt x="2338" y="747"/>
                  </a:lnTo>
                  <a:lnTo>
                    <a:pt x="2361" y="810"/>
                  </a:lnTo>
                  <a:lnTo>
                    <a:pt x="2382" y="875"/>
                  </a:lnTo>
                  <a:lnTo>
                    <a:pt x="2401" y="942"/>
                  </a:lnTo>
                  <a:lnTo>
                    <a:pt x="2417" y="1010"/>
                  </a:lnTo>
                  <a:lnTo>
                    <a:pt x="2432" y="1080"/>
                  </a:lnTo>
                  <a:lnTo>
                    <a:pt x="2443" y="1152"/>
                  </a:lnTo>
                  <a:lnTo>
                    <a:pt x="2451" y="1224"/>
                  </a:lnTo>
                  <a:lnTo>
                    <a:pt x="2458" y="1299"/>
                  </a:lnTo>
                  <a:lnTo>
                    <a:pt x="2461" y="1375"/>
                  </a:lnTo>
                  <a:lnTo>
                    <a:pt x="2464" y="1452"/>
                  </a:lnTo>
                  <a:lnTo>
                    <a:pt x="2461" y="1530"/>
                  </a:lnTo>
                  <a:lnTo>
                    <a:pt x="2458" y="1605"/>
                  </a:lnTo>
                  <a:lnTo>
                    <a:pt x="2451" y="1680"/>
                  </a:lnTo>
                  <a:lnTo>
                    <a:pt x="2443" y="1753"/>
                  </a:lnTo>
                  <a:lnTo>
                    <a:pt x="2432" y="1824"/>
                  </a:lnTo>
                  <a:lnTo>
                    <a:pt x="2417" y="1894"/>
                  </a:lnTo>
                  <a:lnTo>
                    <a:pt x="2401" y="1963"/>
                  </a:lnTo>
                  <a:lnTo>
                    <a:pt x="2382" y="2030"/>
                  </a:lnTo>
                  <a:lnTo>
                    <a:pt x="2361" y="2094"/>
                  </a:lnTo>
                  <a:lnTo>
                    <a:pt x="2338" y="2158"/>
                  </a:lnTo>
                  <a:lnTo>
                    <a:pt x="2312" y="2219"/>
                  </a:lnTo>
                  <a:lnTo>
                    <a:pt x="2283" y="2278"/>
                  </a:lnTo>
                  <a:lnTo>
                    <a:pt x="2252" y="2335"/>
                  </a:lnTo>
                  <a:lnTo>
                    <a:pt x="2219" y="2389"/>
                  </a:lnTo>
                  <a:lnTo>
                    <a:pt x="2184" y="2442"/>
                  </a:lnTo>
                  <a:lnTo>
                    <a:pt x="2145" y="2492"/>
                  </a:lnTo>
                  <a:lnTo>
                    <a:pt x="2106" y="2539"/>
                  </a:lnTo>
                  <a:lnTo>
                    <a:pt x="2063" y="2584"/>
                  </a:lnTo>
                  <a:lnTo>
                    <a:pt x="2017" y="2627"/>
                  </a:lnTo>
                  <a:lnTo>
                    <a:pt x="1970" y="2667"/>
                  </a:lnTo>
                  <a:lnTo>
                    <a:pt x="1921" y="2704"/>
                  </a:lnTo>
                  <a:lnTo>
                    <a:pt x="1869" y="2738"/>
                  </a:lnTo>
                  <a:lnTo>
                    <a:pt x="1816" y="2770"/>
                  </a:lnTo>
                  <a:lnTo>
                    <a:pt x="1760" y="2799"/>
                  </a:lnTo>
                  <a:lnTo>
                    <a:pt x="1700" y="2824"/>
                  </a:lnTo>
                  <a:lnTo>
                    <a:pt x="1640" y="2846"/>
                  </a:lnTo>
                  <a:lnTo>
                    <a:pt x="1577" y="2865"/>
                  </a:lnTo>
                  <a:lnTo>
                    <a:pt x="1513" y="2881"/>
                  </a:lnTo>
                  <a:lnTo>
                    <a:pt x="1446" y="2893"/>
                  </a:lnTo>
                  <a:lnTo>
                    <a:pt x="1376" y="2902"/>
                  </a:lnTo>
                  <a:lnTo>
                    <a:pt x="1305" y="2907"/>
                  </a:lnTo>
                  <a:lnTo>
                    <a:pt x="1231" y="2910"/>
                  </a:lnTo>
                  <a:close/>
                </a:path>
              </a:pathLst>
            </a:custGeom>
            <a:solidFill>
              <a:srgbClr val="1512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Rectangle 167"/>
            <p:cNvSpPr>
              <a:spLocks noChangeArrowheads="1"/>
            </p:cNvSpPr>
            <p:nvPr/>
          </p:nvSpPr>
          <p:spPr bwMode="auto">
            <a:xfrm>
              <a:off x="2156" y="2373"/>
              <a:ext cx="64" cy="452"/>
            </a:xfrm>
            <a:prstGeom prst="rect">
              <a:avLst/>
            </a:prstGeom>
            <a:solidFill>
              <a:srgbClr val="15121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68"/>
            <p:cNvSpPr>
              <a:spLocks/>
            </p:cNvSpPr>
            <p:nvPr/>
          </p:nvSpPr>
          <p:spPr bwMode="auto">
            <a:xfrm>
              <a:off x="2237" y="2387"/>
              <a:ext cx="75" cy="71"/>
            </a:xfrm>
            <a:custGeom>
              <a:avLst/>
              <a:gdLst/>
              <a:ahLst/>
              <a:cxnLst>
                <a:cxn ang="0">
                  <a:pos x="304" y="642"/>
                </a:cxn>
                <a:cxn ang="0">
                  <a:pos x="253" y="633"/>
                </a:cxn>
                <a:cxn ang="0">
                  <a:pos x="206" y="618"/>
                </a:cxn>
                <a:cxn ang="0">
                  <a:pos x="163" y="597"/>
                </a:cxn>
                <a:cxn ang="0">
                  <a:pos x="124" y="569"/>
                </a:cxn>
                <a:cxn ang="0">
                  <a:pos x="88" y="537"/>
                </a:cxn>
                <a:cxn ang="0">
                  <a:pos x="57" y="501"/>
                </a:cxn>
                <a:cxn ang="0">
                  <a:pos x="33" y="460"/>
                </a:cxn>
                <a:cxn ang="0">
                  <a:pos x="16" y="417"/>
                </a:cxn>
                <a:cxn ang="0">
                  <a:pos x="5" y="370"/>
                </a:cxn>
                <a:cxn ang="0">
                  <a:pos x="0" y="322"/>
                </a:cxn>
                <a:cxn ang="0">
                  <a:pos x="5" y="274"/>
                </a:cxn>
                <a:cxn ang="0">
                  <a:pos x="16" y="226"/>
                </a:cxn>
                <a:cxn ang="0">
                  <a:pos x="33" y="183"/>
                </a:cxn>
                <a:cxn ang="0">
                  <a:pos x="57" y="143"/>
                </a:cxn>
                <a:cxn ang="0">
                  <a:pos x="88" y="107"/>
                </a:cxn>
                <a:cxn ang="0">
                  <a:pos x="124" y="74"/>
                </a:cxn>
                <a:cxn ang="0">
                  <a:pos x="163" y="47"/>
                </a:cxn>
                <a:cxn ang="0">
                  <a:pos x="206" y="25"/>
                </a:cxn>
                <a:cxn ang="0">
                  <a:pos x="253" y="10"/>
                </a:cxn>
                <a:cxn ang="0">
                  <a:pos x="304" y="2"/>
                </a:cxn>
                <a:cxn ang="0">
                  <a:pos x="356" y="1"/>
                </a:cxn>
                <a:cxn ang="0">
                  <a:pos x="407" y="7"/>
                </a:cxn>
                <a:cxn ang="0">
                  <a:pos x="455" y="20"/>
                </a:cxn>
                <a:cxn ang="0">
                  <a:pos x="499" y="40"/>
                </a:cxn>
                <a:cxn ang="0">
                  <a:pos x="541" y="65"/>
                </a:cxn>
                <a:cxn ang="0">
                  <a:pos x="577" y="95"/>
                </a:cxn>
                <a:cxn ang="0">
                  <a:pos x="609" y="130"/>
                </a:cxn>
                <a:cxn ang="0">
                  <a:pos x="636" y="169"/>
                </a:cxn>
                <a:cxn ang="0">
                  <a:pos x="655" y="212"/>
                </a:cxn>
                <a:cxn ang="0">
                  <a:pos x="670" y="257"/>
                </a:cxn>
                <a:cxn ang="0">
                  <a:pos x="675" y="306"/>
                </a:cxn>
                <a:cxn ang="0">
                  <a:pos x="674" y="355"/>
                </a:cxn>
                <a:cxn ang="0">
                  <a:pos x="665" y="402"/>
                </a:cxn>
                <a:cxn ang="0">
                  <a:pos x="650" y="446"/>
                </a:cxn>
                <a:cxn ang="0">
                  <a:pos x="627" y="488"/>
                </a:cxn>
                <a:cxn ang="0">
                  <a:pos x="599" y="526"/>
                </a:cxn>
                <a:cxn ang="0">
                  <a:pos x="565" y="559"/>
                </a:cxn>
                <a:cxn ang="0">
                  <a:pos x="528" y="588"/>
                </a:cxn>
                <a:cxn ang="0">
                  <a:pos x="485" y="611"/>
                </a:cxn>
                <a:cxn ang="0">
                  <a:pos x="439" y="629"/>
                </a:cxn>
                <a:cxn ang="0">
                  <a:pos x="390" y="640"/>
                </a:cxn>
                <a:cxn ang="0">
                  <a:pos x="338" y="643"/>
                </a:cxn>
              </a:cxnLst>
              <a:rect l="0" t="0" r="r" b="b"/>
              <a:pathLst>
                <a:path w="676" h="643">
                  <a:moveTo>
                    <a:pt x="338" y="643"/>
                  </a:moveTo>
                  <a:lnTo>
                    <a:pt x="321" y="643"/>
                  </a:lnTo>
                  <a:lnTo>
                    <a:pt x="304" y="642"/>
                  </a:lnTo>
                  <a:lnTo>
                    <a:pt x="287" y="640"/>
                  </a:lnTo>
                  <a:lnTo>
                    <a:pt x="270" y="636"/>
                  </a:lnTo>
                  <a:lnTo>
                    <a:pt x="253" y="633"/>
                  </a:lnTo>
                  <a:lnTo>
                    <a:pt x="238" y="629"/>
                  </a:lnTo>
                  <a:lnTo>
                    <a:pt x="222" y="624"/>
                  </a:lnTo>
                  <a:lnTo>
                    <a:pt x="206" y="618"/>
                  </a:lnTo>
                  <a:lnTo>
                    <a:pt x="192" y="611"/>
                  </a:lnTo>
                  <a:lnTo>
                    <a:pt x="177" y="604"/>
                  </a:lnTo>
                  <a:lnTo>
                    <a:pt x="163" y="597"/>
                  </a:lnTo>
                  <a:lnTo>
                    <a:pt x="149" y="588"/>
                  </a:lnTo>
                  <a:lnTo>
                    <a:pt x="136" y="579"/>
                  </a:lnTo>
                  <a:lnTo>
                    <a:pt x="124" y="569"/>
                  </a:lnTo>
                  <a:lnTo>
                    <a:pt x="110" y="559"/>
                  </a:lnTo>
                  <a:lnTo>
                    <a:pt x="99" y="548"/>
                  </a:lnTo>
                  <a:lnTo>
                    <a:pt x="88" y="537"/>
                  </a:lnTo>
                  <a:lnTo>
                    <a:pt x="77" y="526"/>
                  </a:lnTo>
                  <a:lnTo>
                    <a:pt x="67" y="513"/>
                  </a:lnTo>
                  <a:lnTo>
                    <a:pt x="57" y="501"/>
                  </a:lnTo>
                  <a:lnTo>
                    <a:pt x="49" y="488"/>
                  </a:lnTo>
                  <a:lnTo>
                    <a:pt x="41" y="475"/>
                  </a:lnTo>
                  <a:lnTo>
                    <a:pt x="33" y="460"/>
                  </a:lnTo>
                  <a:lnTo>
                    <a:pt x="27" y="446"/>
                  </a:lnTo>
                  <a:lnTo>
                    <a:pt x="21" y="432"/>
                  </a:lnTo>
                  <a:lnTo>
                    <a:pt x="16" y="417"/>
                  </a:lnTo>
                  <a:lnTo>
                    <a:pt x="11" y="402"/>
                  </a:lnTo>
                  <a:lnTo>
                    <a:pt x="7" y="387"/>
                  </a:lnTo>
                  <a:lnTo>
                    <a:pt x="5" y="370"/>
                  </a:lnTo>
                  <a:lnTo>
                    <a:pt x="2" y="355"/>
                  </a:lnTo>
                  <a:lnTo>
                    <a:pt x="1" y="339"/>
                  </a:lnTo>
                  <a:lnTo>
                    <a:pt x="0" y="322"/>
                  </a:lnTo>
                  <a:lnTo>
                    <a:pt x="1" y="306"/>
                  </a:lnTo>
                  <a:lnTo>
                    <a:pt x="2" y="289"/>
                  </a:lnTo>
                  <a:lnTo>
                    <a:pt x="5" y="274"/>
                  </a:lnTo>
                  <a:lnTo>
                    <a:pt x="7" y="257"/>
                  </a:lnTo>
                  <a:lnTo>
                    <a:pt x="11" y="242"/>
                  </a:lnTo>
                  <a:lnTo>
                    <a:pt x="16" y="226"/>
                  </a:lnTo>
                  <a:lnTo>
                    <a:pt x="21" y="212"/>
                  </a:lnTo>
                  <a:lnTo>
                    <a:pt x="27" y="197"/>
                  </a:lnTo>
                  <a:lnTo>
                    <a:pt x="33" y="183"/>
                  </a:lnTo>
                  <a:lnTo>
                    <a:pt x="41" y="169"/>
                  </a:lnTo>
                  <a:lnTo>
                    <a:pt x="49" y="156"/>
                  </a:lnTo>
                  <a:lnTo>
                    <a:pt x="57" y="143"/>
                  </a:lnTo>
                  <a:lnTo>
                    <a:pt x="67" y="130"/>
                  </a:lnTo>
                  <a:lnTo>
                    <a:pt x="77" y="118"/>
                  </a:lnTo>
                  <a:lnTo>
                    <a:pt x="88" y="107"/>
                  </a:lnTo>
                  <a:lnTo>
                    <a:pt x="99" y="95"/>
                  </a:lnTo>
                  <a:lnTo>
                    <a:pt x="110" y="85"/>
                  </a:lnTo>
                  <a:lnTo>
                    <a:pt x="124" y="74"/>
                  </a:lnTo>
                  <a:lnTo>
                    <a:pt x="136" y="65"/>
                  </a:lnTo>
                  <a:lnTo>
                    <a:pt x="149" y="55"/>
                  </a:lnTo>
                  <a:lnTo>
                    <a:pt x="163" y="47"/>
                  </a:lnTo>
                  <a:lnTo>
                    <a:pt x="177" y="40"/>
                  </a:lnTo>
                  <a:lnTo>
                    <a:pt x="192" y="32"/>
                  </a:lnTo>
                  <a:lnTo>
                    <a:pt x="206" y="25"/>
                  </a:lnTo>
                  <a:lnTo>
                    <a:pt x="222" y="20"/>
                  </a:lnTo>
                  <a:lnTo>
                    <a:pt x="238" y="14"/>
                  </a:lnTo>
                  <a:lnTo>
                    <a:pt x="253" y="10"/>
                  </a:lnTo>
                  <a:lnTo>
                    <a:pt x="270" y="7"/>
                  </a:lnTo>
                  <a:lnTo>
                    <a:pt x="287" y="5"/>
                  </a:lnTo>
                  <a:lnTo>
                    <a:pt x="304" y="2"/>
                  </a:lnTo>
                  <a:lnTo>
                    <a:pt x="321" y="1"/>
                  </a:lnTo>
                  <a:lnTo>
                    <a:pt x="338" y="0"/>
                  </a:lnTo>
                  <a:lnTo>
                    <a:pt x="356" y="1"/>
                  </a:lnTo>
                  <a:lnTo>
                    <a:pt x="372" y="2"/>
                  </a:lnTo>
                  <a:lnTo>
                    <a:pt x="390" y="5"/>
                  </a:lnTo>
                  <a:lnTo>
                    <a:pt x="407" y="7"/>
                  </a:lnTo>
                  <a:lnTo>
                    <a:pt x="423" y="10"/>
                  </a:lnTo>
                  <a:lnTo>
                    <a:pt x="439" y="14"/>
                  </a:lnTo>
                  <a:lnTo>
                    <a:pt x="455" y="20"/>
                  </a:lnTo>
                  <a:lnTo>
                    <a:pt x="470" y="25"/>
                  </a:lnTo>
                  <a:lnTo>
                    <a:pt x="485" y="32"/>
                  </a:lnTo>
                  <a:lnTo>
                    <a:pt x="499" y="40"/>
                  </a:lnTo>
                  <a:lnTo>
                    <a:pt x="513" y="47"/>
                  </a:lnTo>
                  <a:lnTo>
                    <a:pt x="528" y="55"/>
                  </a:lnTo>
                  <a:lnTo>
                    <a:pt x="541" y="65"/>
                  </a:lnTo>
                  <a:lnTo>
                    <a:pt x="553" y="74"/>
                  </a:lnTo>
                  <a:lnTo>
                    <a:pt x="565" y="85"/>
                  </a:lnTo>
                  <a:lnTo>
                    <a:pt x="577" y="95"/>
                  </a:lnTo>
                  <a:lnTo>
                    <a:pt x="588" y="107"/>
                  </a:lnTo>
                  <a:lnTo>
                    <a:pt x="599" y="118"/>
                  </a:lnTo>
                  <a:lnTo>
                    <a:pt x="609" y="130"/>
                  </a:lnTo>
                  <a:lnTo>
                    <a:pt x="618" y="143"/>
                  </a:lnTo>
                  <a:lnTo>
                    <a:pt x="627" y="156"/>
                  </a:lnTo>
                  <a:lnTo>
                    <a:pt x="636" y="169"/>
                  </a:lnTo>
                  <a:lnTo>
                    <a:pt x="643" y="183"/>
                  </a:lnTo>
                  <a:lnTo>
                    <a:pt x="650" y="197"/>
                  </a:lnTo>
                  <a:lnTo>
                    <a:pt x="655" y="212"/>
                  </a:lnTo>
                  <a:lnTo>
                    <a:pt x="661" y="226"/>
                  </a:lnTo>
                  <a:lnTo>
                    <a:pt x="665" y="242"/>
                  </a:lnTo>
                  <a:lnTo>
                    <a:pt x="670" y="257"/>
                  </a:lnTo>
                  <a:lnTo>
                    <a:pt x="672" y="274"/>
                  </a:lnTo>
                  <a:lnTo>
                    <a:pt x="674" y="289"/>
                  </a:lnTo>
                  <a:lnTo>
                    <a:pt x="675" y="306"/>
                  </a:lnTo>
                  <a:lnTo>
                    <a:pt x="676" y="322"/>
                  </a:lnTo>
                  <a:lnTo>
                    <a:pt x="675" y="339"/>
                  </a:lnTo>
                  <a:lnTo>
                    <a:pt x="674" y="355"/>
                  </a:lnTo>
                  <a:lnTo>
                    <a:pt x="672" y="370"/>
                  </a:lnTo>
                  <a:lnTo>
                    <a:pt x="670" y="387"/>
                  </a:lnTo>
                  <a:lnTo>
                    <a:pt x="665" y="402"/>
                  </a:lnTo>
                  <a:lnTo>
                    <a:pt x="661" y="417"/>
                  </a:lnTo>
                  <a:lnTo>
                    <a:pt x="655" y="432"/>
                  </a:lnTo>
                  <a:lnTo>
                    <a:pt x="650" y="446"/>
                  </a:lnTo>
                  <a:lnTo>
                    <a:pt x="643" y="460"/>
                  </a:lnTo>
                  <a:lnTo>
                    <a:pt x="636" y="475"/>
                  </a:lnTo>
                  <a:lnTo>
                    <a:pt x="627" y="488"/>
                  </a:lnTo>
                  <a:lnTo>
                    <a:pt x="618" y="501"/>
                  </a:lnTo>
                  <a:lnTo>
                    <a:pt x="609" y="513"/>
                  </a:lnTo>
                  <a:lnTo>
                    <a:pt x="599" y="526"/>
                  </a:lnTo>
                  <a:lnTo>
                    <a:pt x="588" y="537"/>
                  </a:lnTo>
                  <a:lnTo>
                    <a:pt x="577" y="548"/>
                  </a:lnTo>
                  <a:lnTo>
                    <a:pt x="565" y="559"/>
                  </a:lnTo>
                  <a:lnTo>
                    <a:pt x="553" y="569"/>
                  </a:lnTo>
                  <a:lnTo>
                    <a:pt x="541" y="579"/>
                  </a:lnTo>
                  <a:lnTo>
                    <a:pt x="528" y="588"/>
                  </a:lnTo>
                  <a:lnTo>
                    <a:pt x="513" y="597"/>
                  </a:lnTo>
                  <a:lnTo>
                    <a:pt x="499" y="604"/>
                  </a:lnTo>
                  <a:lnTo>
                    <a:pt x="485" y="611"/>
                  </a:lnTo>
                  <a:lnTo>
                    <a:pt x="470" y="618"/>
                  </a:lnTo>
                  <a:lnTo>
                    <a:pt x="455" y="624"/>
                  </a:lnTo>
                  <a:lnTo>
                    <a:pt x="439" y="629"/>
                  </a:lnTo>
                  <a:lnTo>
                    <a:pt x="423" y="633"/>
                  </a:lnTo>
                  <a:lnTo>
                    <a:pt x="407" y="636"/>
                  </a:lnTo>
                  <a:lnTo>
                    <a:pt x="390" y="640"/>
                  </a:lnTo>
                  <a:lnTo>
                    <a:pt x="372" y="642"/>
                  </a:lnTo>
                  <a:lnTo>
                    <a:pt x="356" y="643"/>
                  </a:lnTo>
                  <a:lnTo>
                    <a:pt x="338" y="643"/>
                  </a:lnTo>
                  <a:close/>
                </a:path>
              </a:pathLst>
            </a:custGeom>
            <a:solidFill>
              <a:srgbClr val="0097C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Rectangle 169"/>
            <p:cNvSpPr>
              <a:spLocks noChangeArrowheads="1"/>
            </p:cNvSpPr>
            <p:nvPr/>
          </p:nvSpPr>
          <p:spPr bwMode="auto">
            <a:xfrm>
              <a:off x="2243" y="2515"/>
              <a:ext cx="64" cy="310"/>
            </a:xfrm>
            <a:prstGeom prst="rect">
              <a:avLst/>
            </a:prstGeom>
            <a:solidFill>
              <a:srgbClr val="15121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Freeform 170"/>
            <p:cNvSpPr>
              <a:spLocks/>
            </p:cNvSpPr>
            <p:nvPr/>
          </p:nvSpPr>
          <p:spPr bwMode="auto">
            <a:xfrm>
              <a:off x="2333" y="2508"/>
              <a:ext cx="218" cy="324"/>
            </a:xfrm>
            <a:custGeom>
              <a:avLst/>
              <a:gdLst/>
              <a:ahLst/>
              <a:cxnLst>
                <a:cxn ang="0">
                  <a:pos x="626" y="2893"/>
                </a:cxn>
                <a:cxn ang="0">
                  <a:pos x="333" y="2837"/>
                </a:cxn>
                <a:cxn ang="0">
                  <a:pos x="82" y="2752"/>
                </a:cxn>
                <a:cxn ang="0">
                  <a:pos x="253" y="2310"/>
                </a:cxn>
                <a:cxn ang="0">
                  <a:pos x="455" y="2387"/>
                </a:cxn>
                <a:cxn ang="0">
                  <a:pos x="684" y="2443"/>
                </a:cxn>
                <a:cxn ang="0">
                  <a:pos x="885" y="2458"/>
                </a:cxn>
                <a:cxn ang="0">
                  <a:pos x="1018" y="2443"/>
                </a:cxn>
                <a:cxn ang="0">
                  <a:pos x="1133" y="2407"/>
                </a:cxn>
                <a:cxn ang="0">
                  <a:pos x="1227" y="2354"/>
                </a:cxn>
                <a:cxn ang="0">
                  <a:pos x="1299" y="2283"/>
                </a:cxn>
                <a:cxn ang="0">
                  <a:pos x="1346" y="2197"/>
                </a:cxn>
                <a:cxn ang="0">
                  <a:pos x="1366" y="2097"/>
                </a:cxn>
                <a:cxn ang="0">
                  <a:pos x="1357" y="1986"/>
                </a:cxn>
                <a:cxn ang="0">
                  <a:pos x="1319" y="1893"/>
                </a:cxn>
                <a:cxn ang="0">
                  <a:pos x="1256" y="1816"/>
                </a:cxn>
                <a:cxn ang="0">
                  <a:pos x="1170" y="1753"/>
                </a:cxn>
                <a:cxn ang="0">
                  <a:pos x="971" y="1657"/>
                </a:cxn>
                <a:cxn ang="0">
                  <a:pos x="690" y="1549"/>
                </a:cxn>
                <a:cxn ang="0">
                  <a:pos x="517" y="1468"/>
                </a:cxn>
                <a:cxn ang="0">
                  <a:pos x="359" y="1368"/>
                </a:cxn>
                <a:cxn ang="0">
                  <a:pos x="225" y="1241"/>
                </a:cxn>
                <a:cxn ang="0">
                  <a:pos x="127" y="1079"/>
                </a:cxn>
                <a:cxn ang="0">
                  <a:pos x="77" y="877"/>
                </a:cxn>
                <a:cxn ang="0">
                  <a:pos x="81" y="657"/>
                </a:cxn>
                <a:cxn ang="0">
                  <a:pos x="137" y="466"/>
                </a:cxn>
                <a:cxn ang="0">
                  <a:pos x="243" y="303"/>
                </a:cxn>
                <a:cxn ang="0">
                  <a:pos x="396" y="170"/>
                </a:cxn>
                <a:cxn ang="0">
                  <a:pos x="593" y="73"/>
                </a:cxn>
                <a:cxn ang="0">
                  <a:pos x="833" y="15"/>
                </a:cxn>
                <a:cxn ang="0">
                  <a:pos x="1118" y="1"/>
                </a:cxn>
                <a:cxn ang="0">
                  <a:pos x="1409" y="32"/>
                </a:cxn>
                <a:cxn ang="0">
                  <a:pos x="1662" y="101"/>
                </a:cxn>
                <a:cxn ang="0">
                  <a:pos x="1871" y="197"/>
                </a:cxn>
                <a:cxn ang="0">
                  <a:pos x="1580" y="533"/>
                </a:cxn>
                <a:cxn ang="0">
                  <a:pos x="1396" y="468"/>
                </a:cxn>
                <a:cxn ang="0">
                  <a:pos x="1195" y="430"/>
                </a:cxn>
                <a:cxn ang="0">
                  <a:pos x="1037" y="430"/>
                </a:cxn>
                <a:cxn ang="0">
                  <a:pos x="919" y="453"/>
                </a:cxn>
                <a:cxn ang="0">
                  <a:pos x="822" y="496"/>
                </a:cxn>
                <a:cxn ang="0">
                  <a:pos x="746" y="554"/>
                </a:cxn>
                <a:cxn ang="0">
                  <a:pos x="694" y="627"/>
                </a:cxn>
                <a:cxn ang="0">
                  <a:pos x="662" y="710"/>
                </a:cxn>
                <a:cxn ang="0">
                  <a:pos x="655" y="807"/>
                </a:cxn>
                <a:cxn ang="0">
                  <a:pos x="675" y="910"/>
                </a:cxn>
                <a:cxn ang="0">
                  <a:pos x="722" y="994"/>
                </a:cxn>
                <a:cxn ang="0">
                  <a:pos x="793" y="1063"/>
                </a:cxn>
                <a:cxn ang="0">
                  <a:pos x="904" y="1131"/>
                </a:cxn>
                <a:cxn ang="0">
                  <a:pos x="1138" y="1229"/>
                </a:cxn>
                <a:cxn ang="0">
                  <a:pos x="1395" y="1331"/>
                </a:cxn>
                <a:cxn ang="0">
                  <a:pos x="1569" y="1419"/>
                </a:cxn>
                <a:cxn ang="0">
                  <a:pos x="1723" y="1529"/>
                </a:cxn>
                <a:cxn ang="0">
                  <a:pos x="1847" y="1670"/>
                </a:cxn>
                <a:cxn ang="0">
                  <a:pos x="1929" y="1852"/>
                </a:cxn>
                <a:cxn ang="0">
                  <a:pos x="1959" y="2080"/>
                </a:cxn>
                <a:cxn ang="0">
                  <a:pos x="1931" y="2302"/>
                </a:cxn>
                <a:cxn ang="0">
                  <a:pos x="1849" y="2494"/>
                </a:cxn>
                <a:cxn ang="0">
                  <a:pos x="1712" y="2655"/>
                </a:cxn>
                <a:cxn ang="0">
                  <a:pos x="1525" y="2779"/>
                </a:cxn>
                <a:cxn ang="0">
                  <a:pos x="1287" y="2863"/>
                </a:cxn>
                <a:cxn ang="0">
                  <a:pos x="1001" y="2905"/>
                </a:cxn>
              </a:cxnLst>
              <a:rect l="0" t="0" r="r" b="b"/>
              <a:pathLst>
                <a:path w="1959" h="2910">
                  <a:moveTo>
                    <a:pt x="873" y="2910"/>
                  </a:moveTo>
                  <a:lnTo>
                    <a:pt x="811" y="2908"/>
                  </a:lnTo>
                  <a:lnTo>
                    <a:pt x="750" y="2905"/>
                  </a:lnTo>
                  <a:lnTo>
                    <a:pt x="688" y="2900"/>
                  </a:lnTo>
                  <a:lnTo>
                    <a:pt x="626" y="2893"/>
                  </a:lnTo>
                  <a:lnTo>
                    <a:pt x="566" y="2885"/>
                  </a:lnTo>
                  <a:lnTo>
                    <a:pt x="506" y="2875"/>
                  </a:lnTo>
                  <a:lnTo>
                    <a:pt x="447" y="2865"/>
                  </a:lnTo>
                  <a:lnTo>
                    <a:pt x="390" y="2851"/>
                  </a:lnTo>
                  <a:lnTo>
                    <a:pt x="333" y="2837"/>
                  </a:lnTo>
                  <a:lnTo>
                    <a:pt x="278" y="2823"/>
                  </a:lnTo>
                  <a:lnTo>
                    <a:pt x="225" y="2806"/>
                  </a:lnTo>
                  <a:lnTo>
                    <a:pt x="176" y="2789"/>
                  </a:lnTo>
                  <a:lnTo>
                    <a:pt x="127" y="2771"/>
                  </a:lnTo>
                  <a:lnTo>
                    <a:pt x="82" y="2752"/>
                  </a:lnTo>
                  <a:lnTo>
                    <a:pt x="39" y="2733"/>
                  </a:lnTo>
                  <a:lnTo>
                    <a:pt x="0" y="2712"/>
                  </a:lnTo>
                  <a:lnTo>
                    <a:pt x="192" y="2277"/>
                  </a:lnTo>
                  <a:lnTo>
                    <a:pt x="221" y="2293"/>
                  </a:lnTo>
                  <a:lnTo>
                    <a:pt x="253" y="2310"/>
                  </a:lnTo>
                  <a:lnTo>
                    <a:pt x="289" y="2326"/>
                  </a:lnTo>
                  <a:lnTo>
                    <a:pt x="327" y="2343"/>
                  </a:lnTo>
                  <a:lnTo>
                    <a:pt x="368" y="2358"/>
                  </a:lnTo>
                  <a:lnTo>
                    <a:pt x="410" y="2372"/>
                  </a:lnTo>
                  <a:lnTo>
                    <a:pt x="455" y="2387"/>
                  </a:lnTo>
                  <a:lnTo>
                    <a:pt x="499" y="2401"/>
                  </a:lnTo>
                  <a:lnTo>
                    <a:pt x="545" y="2413"/>
                  </a:lnTo>
                  <a:lnTo>
                    <a:pt x="591" y="2424"/>
                  </a:lnTo>
                  <a:lnTo>
                    <a:pt x="637" y="2434"/>
                  </a:lnTo>
                  <a:lnTo>
                    <a:pt x="684" y="2443"/>
                  </a:lnTo>
                  <a:lnTo>
                    <a:pt x="729" y="2449"/>
                  </a:lnTo>
                  <a:lnTo>
                    <a:pt x="773" y="2454"/>
                  </a:lnTo>
                  <a:lnTo>
                    <a:pt x="816" y="2457"/>
                  </a:lnTo>
                  <a:lnTo>
                    <a:pt x="857" y="2458"/>
                  </a:lnTo>
                  <a:lnTo>
                    <a:pt x="885" y="2458"/>
                  </a:lnTo>
                  <a:lnTo>
                    <a:pt x="913" y="2457"/>
                  </a:lnTo>
                  <a:lnTo>
                    <a:pt x="940" y="2455"/>
                  </a:lnTo>
                  <a:lnTo>
                    <a:pt x="967" y="2451"/>
                  </a:lnTo>
                  <a:lnTo>
                    <a:pt x="993" y="2447"/>
                  </a:lnTo>
                  <a:lnTo>
                    <a:pt x="1018" y="2443"/>
                  </a:lnTo>
                  <a:lnTo>
                    <a:pt x="1043" y="2437"/>
                  </a:lnTo>
                  <a:lnTo>
                    <a:pt x="1066" y="2431"/>
                  </a:lnTo>
                  <a:lnTo>
                    <a:pt x="1089" y="2424"/>
                  </a:lnTo>
                  <a:lnTo>
                    <a:pt x="1111" y="2416"/>
                  </a:lnTo>
                  <a:lnTo>
                    <a:pt x="1133" y="2407"/>
                  </a:lnTo>
                  <a:lnTo>
                    <a:pt x="1153" y="2399"/>
                  </a:lnTo>
                  <a:lnTo>
                    <a:pt x="1173" y="2388"/>
                  </a:lnTo>
                  <a:lnTo>
                    <a:pt x="1191" y="2378"/>
                  </a:lnTo>
                  <a:lnTo>
                    <a:pt x="1210" y="2366"/>
                  </a:lnTo>
                  <a:lnTo>
                    <a:pt x="1227" y="2354"/>
                  </a:lnTo>
                  <a:lnTo>
                    <a:pt x="1243" y="2340"/>
                  </a:lnTo>
                  <a:lnTo>
                    <a:pt x="1259" y="2327"/>
                  </a:lnTo>
                  <a:lnTo>
                    <a:pt x="1273" y="2313"/>
                  </a:lnTo>
                  <a:lnTo>
                    <a:pt x="1286" y="2299"/>
                  </a:lnTo>
                  <a:lnTo>
                    <a:pt x="1299" y="2283"/>
                  </a:lnTo>
                  <a:lnTo>
                    <a:pt x="1310" y="2267"/>
                  </a:lnTo>
                  <a:lnTo>
                    <a:pt x="1320" y="2250"/>
                  </a:lnTo>
                  <a:lnTo>
                    <a:pt x="1330" y="2233"/>
                  </a:lnTo>
                  <a:lnTo>
                    <a:pt x="1339" y="2215"/>
                  </a:lnTo>
                  <a:lnTo>
                    <a:pt x="1346" y="2197"/>
                  </a:lnTo>
                  <a:lnTo>
                    <a:pt x="1352" y="2178"/>
                  </a:lnTo>
                  <a:lnTo>
                    <a:pt x="1358" y="2158"/>
                  </a:lnTo>
                  <a:lnTo>
                    <a:pt x="1361" y="2138"/>
                  </a:lnTo>
                  <a:lnTo>
                    <a:pt x="1364" y="2117"/>
                  </a:lnTo>
                  <a:lnTo>
                    <a:pt x="1366" y="2097"/>
                  </a:lnTo>
                  <a:lnTo>
                    <a:pt x="1366" y="2075"/>
                  </a:lnTo>
                  <a:lnTo>
                    <a:pt x="1366" y="2052"/>
                  </a:lnTo>
                  <a:lnTo>
                    <a:pt x="1364" y="2028"/>
                  </a:lnTo>
                  <a:lnTo>
                    <a:pt x="1361" y="2006"/>
                  </a:lnTo>
                  <a:lnTo>
                    <a:pt x="1357" y="1986"/>
                  </a:lnTo>
                  <a:lnTo>
                    <a:pt x="1351" y="1966"/>
                  </a:lnTo>
                  <a:lnTo>
                    <a:pt x="1346" y="1947"/>
                  </a:lnTo>
                  <a:lnTo>
                    <a:pt x="1338" y="1928"/>
                  </a:lnTo>
                  <a:lnTo>
                    <a:pt x="1329" y="1911"/>
                  </a:lnTo>
                  <a:lnTo>
                    <a:pt x="1319" y="1893"/>
                  </a:lnTo>
                  <a:lnTo>
                    <a:pt x="1308" y="1877"/>
                  </a:lnTo>
                  <a:lnTo>
                    <a:pt x="1297" y="1861"/>
                  </a:lnTo>
                  <a:lnTo>
                    <a:pt x="1284" y="1846"/>
                  </a:lnTo>
                  <a:lnTo>
                    <a:pt x="1271" y="1831"/>
                  </a:lnTo>
                  <a:lnTo>
                    <a:pt x="1256" y="1816"/>
                  </a:lnTo>
                  <a:lnTo>
                    <a:pt x="1241" y="1803"/>
                  </a:lnTo>
                  <a:lnTo>
                    <a:pt x="1224" y="1790"/>
                  </a:lnTo>
                  <a:lnTo>
                    <a:pt x="1207" y="1777"/>
                  </a:lnTo>
                  <a:lnTo>
                    <a:pt x="1189" y="1765"/>
                  </a:lnTo>
                  <a:lnTo>
                    <a:pt x="1170" y="1753"/>
                  </a:lnTo>
                  <a:lnTo>
                    <a:pt x="1152" y="1741"/>
                  </a:lnTo>
                  <a:lnTo>
                    <a:pt x="1110" y="1719"/>
                  </a:lnTo>
                  <a:lnTo>
                    <a:pt x="1066" y="1698"/>
                  </a:lnTo>
                  <a:lnTo>
                    <a:pt x="1020" y="1677"/>
                  </a:lnTo>
                  <a:lnTo>
                    <a:pt x="971" y="1657"/>
                  </a:lnTo>
                  <a:lnTo>
                    <a:pt x="920" y="1637"/>
                  </a:lnTo>
                  <a:lnTo>
                    <a:pt x="868" y="1618"/>
                  </a:lnTo>
                  <a:lnTo>
                    <a:pt x="797" y="1591"/>
                  </a:lnTo>
                  <a:lnTo>
                    <a:pt x="725" y="1564"/>
                  </a:lnTo>
                  <a:lnTo>
                    <a:pt x="690" y="1549"/>
                  </a:lnTo>
                  <a:lnTo>
                    <a:pt x="655" y="1534"/>
                  </a:lnTo>
                  <a:lnTo>
                    <a:pt x="620" y="1519"/>
                  </a:lnTo>
                  <a:lnTo>
                    <a:pt x="586" y="1502"/>
                  </a:lnTo>
                  <a:lnTo>
                    <a:pt x="551" y="1486"/>
                  </a:lnTo>
                  <a:lnTo>
                    <a:pt x="517" y="1468"/>
                  </a:lnTo>
                  <a:lnTo>
                    <a:pt x="484" y="1449"/>
                  </a:lnTo>
                  <a:lnTo>
                    <a:pt x="451" y="1431"/>
                  </a:lnTo>
                  <a:lnTo>
                    <a:pt x="419" y="1411"/>
                  </a:lnTo>
                  <a:lnTo>
                    <a:pt x="388" y="1390"/>
                  </a:lnTo>
                  <a:lnTo>
                    <a:pt x="359" y="1368"/>
                  </a:lnTo>
                  <a:lnTo>
                    <a:pt x="329" y="1345"/>
                  </a:lnTo>
                  <a:lnTo>
                    <a:pt x="301" y="1321"/>
                  </a:lnTo>
                  <a:lnTo>
                    <a:pt x="275" y="1296"/>
                  </a:lnTo>
                  <a:lnTo>
                    <a:pt x="250" y="1268"/>
                  </a:lnTo>
                  <a:lnTo>
                    <a:pt x="225" y="1241"/>
                  </a:lnTo>
                  <a:lnTo>
                    <a:pt x="202" y="1211"/>
                  </a:lnTo>
                  <a:lnTo>
                    <a:pt x="181" y="1180"/>
                  </a:lnTo>
                  <a:lnTo>
                    <a:pt x="162" y="1148"/>
                  </a:lnTo>
                  <a:lnTo>
                    <a:pt x="144" y="1115"/>
                  </a:lnTo>
                  <a:lnTo>
                    <a:pt x="127" y="1079"/>
                  </a:lnTo>
                  <a:lnTo>
                    <a:pt x="113" y="1043"/>
                  </a:lnTo>
                  <a:lnTo>
                    <a:pt x="101" y="1005"/>
                  </a:lnTo>
                  <a:lnTo>
                    <a:pt x="91" y="964"/>
                  </a:lnTo>
                  <a:lnTo>
                    <a:pt x="82" y="921"/>
                  </a:lnTo>
                  <a:lnTo>
                    <a:pt x="77" y="877"/>
                  </a:lnTo>
                  <a:lnTo>
                    <a:pt x="73" y="831"/>
                  </a:lnTo>
                  <a:lnTo>
                    <a:pt x="72" y="784"/>
                  </a:lnTo>
                  <a:lnTo>
                    <a:pt x="73" y="741"/>
                  </a:lnTo>
                  <a:lnTo>
                    <a:pt x="77" y="698"/>
                  </a:lnTo>
                  <a:lnTo>
                    <a:pt x="81" y="657"/>
                  </a:lnTo>
                  <a:lnTo>
                    <a:pt x="89" y="617"/>
                  </a:lnTo>
                  <a:lnTo>
                    <a:pt x="98" y="578"/>
                  </a:lnTo>
                  <a:lnTo>
                    <a:pt x="110" y="540"/>
                  </a:lnTo>
                  <a:lnTo>
                    <a:pt x="123" y="502"/>
                  </a:lnTo>
                  <a:lnTo>
                    <a:pt x="137" y="466"/>
                  </a:lnTo>
                  <a:lnTo>
                    <a:pt x="155" y="431"/>
                  </a:lnTo>
                  <a:lnTo>
                    <a:pt x="175" y="397"/>
                  </a:lnTo>
                  <a:lnTo>
                    <a:pt x="196" y="364"/>
                  </a:lnTo>
                  <a:lnTo>
                    <a:pt x="219" y="333"/>
                  </a:lnTo>
                  <a:lnTo>
                    <a:pt x="243" y="303"/>
                  </a:lnTo>
                  <a:lnTo>
                    <a:pt x="271" y="273"/>
                  </a:lnTo>
                  <a:lnTo>
                    <a:pt x="299" y="245"/>
                  </a:lnTo>
                  <a:lnTo>
                    <a:pt x="329" y="219"/>
                  </a:lnTo>
                  <a:lnTo>
                    <a:pt x="362" y="194"/>
                  </a:lnTo>
                  <a:lnTo>
                    <a:pt x="396" y="170"/>
                  </a:lnTo>
                  <a:lnTo>
                    <a:pt x="431" y="148"/>
                  </a:lnTo>
                  <a:lnTo>
                    <a:pt x="470" y="127"/>
                  </a:lnTo>
                  <a:lnTo>
                    <a:pt x="510" y="107"/>
                  </a:lnTo>
                  <a:lnTo>
                    <a:pt x="550" y="89"/>
                  </a:lnTo>
                  <a:lnTo>
                    <a:pt x="593" y="73"/>
                  </a:lnTo>
                  <a:lnTo>
                    <a:pt x="638" y="58"/>
                  </a:lnTo>
                  <a:lnTo>
                    <a:pt x="685" y="44"/>
                  </a:lnTo>
                  <a:lnTo>
                    <a:pt x="732" y="33"/>
                  </a:lnTo>
                  <a:lnTo>
                    <a:pt x="782" y="23"/>
                  </a:lnTo>
                  <a:lnTo>
                    <a:pt x="833" y="15"/>
                  </a:lnTo>
                  <a:lnTo>
                    <a:pt x="886" y="9"/>
                  </a:lnTo>
                  <a:lnTo>
                    <a:pt x="941" y="4"/>
                  </a:lnTo>
                  <a:lnTo>
                    <a:pt x="997" y="1"/>
                  </a:lnTo>
                  <a:lnTo>
                    <a:pt x="1055" y="0"/>
                  </a:lnTo>
                  <a:lnTo>
                    <a:pt x="1118" y="1"/>
                  </a:lnTo>
                  <a:lnTo>
                    <a:pt x="1178" y="4"/>
                  </a:lnTo>
                  <a:lnTo>
                    <a:pt x="1239" y="9"/>
                  </a:lnTo>
                  <a:lnTo>
                    <a:pt x="1297" y="15"/>
                  </a:lnTo>
                  <a:lnTo>
                    <a:pt x="1354" y="23"/>
                  </a:lnTo>
                  <a:lnTo>
                    <a:pt x="1409" y="32"/>
                  </a:lnTo>
                  <a:lnTo>
                    <a:pt x="1463" y="43"/>
                  </a:lnTo>
                  <a:lnTo>
                    <a:pt x="1515" y="56"/>
                  </a:lnTo>
                  <a:lnTo>
                    <a:pt x="1566" y="70"/>
                  </a:lnTo>
                  <a:lnTo>
                    <a:pt x="1614" y="85"/>
                  </a:lnTo>
                  <a:lnTo>
                    <a:pt x="1662" y="101"/>
                  </a:lnTo>
                  <a:lnTo>
                    <a:pt x="1708" y="119"/>
                  </a:lnTo>
                  <a:lnTo>
                    <a:pt x="1751" y="137"/>
                  </a:lnTo>
                  <a:lnTo>
                    <a:pt x="1793" y="156"/>
                  </a:lnTo>
                  <a:lnTo>
                    <a:pt x="1832" y="176"/>
                  </a:lnTo>
                  <a:lnTo>
                    <a:pt x="1871" y="197"/>
                  </a:lnTo>
                  <a:lnTo>
                    <a:pt x="1695" y="591"/>
                  </a:lnTo>
                  <a:lnTo>
                    <a:pt x="1669" y="577"/>
                  </a:lnTo>
                  <a:lnTo>
                    <a:pt x="1642" y="562"/>
                  </a:lnTo>
                  <a:lnTo>
                    <a:pt x="1612" y="547"/>
                  </a:lnTo>
                  <a:lnTo>
                    <a:pt x="1580" y="533"/>
                  </a:lnTo>
                  <a:lnTo>
                    <a:pt x="1546" y="519"/>
                  </a:lnTo>
                  <a:lnTo>
                    <a:pt x="1510" y="505"/>
                  </a:lnTo>
                  <a:lnTo>
                    <a:pt x="1473" y="491"/>
                  </a:lnTo>
                  <a:lnTo>
                    <a:pt x="1435" y="479"/>
                  </a:lnTo>
                  <a:lnTo>
                    <a:pt x="1396" y="468"/>
                  </a:lnTo>
                  <a:lnTo>
                    <a:pt x="1355" y="457"/>
                  </a:lnTo>
                  <a:lnTo>
                    <a:pt x="1316" y="449"/>
                  </a:lnTo>
                  <a:lnTo>
                    <a:pt x="1275" y="441"/>
                  </a:lnTo>
                  <a:lnTo>
                    <a:pt x="1235" y="434"/>
                  </a:lnTo>
                  <a:lnTo>
                    <a:pt x="1195" y="430"/>
                  </a:lnTo>
                  <a:lnTo>
                    <a:pt x="1155" y="427"/>
                  </a:lnTo>
                  <a:lnTo>
                    <a:pt x="1116" y="426"/>
                  </a:lnTo>
                  <a:lnTo>
                    <a:pt x="1090" y="426"/>
                  </a:lnTo>
                  <a:lnTo>
                    <a:pt x="1062" y="428"/>
                  </a:lnTo>
                  <a:lnTo>
                    <a:pt x="1037" y="430"/>
                  </a:lnTo>
                  <a:lnTo>
                    <a:pt x="1012" y="432"/>
                  </a:lnTo>
                  <a:lnTo>
                    <a:pt x="988" y="437"/>
                  </a:lnTo>
                  <a:lnTo>
                    <a:pt x="964" y="441"/>
                  </a:lnTo>
                  <a:lnTo>
                    <a:pt x="941" y="446"/>
                  </a:lnTo>
                  <a:lnTo>
                    <a:pt x="919" y="453"/>
                  </a:lnTo>
                  <a:lnTo>
                    <a:pt x="898" y="460"/>
                  </a:lnTo>
                  <a:lnTo>
                    <a:pt x="879" y="468"/>
                  </a:lnTo>
                  <a:lnTo>
                    <a:pt x="859" y="476"/>
                  </a:lnTo>
                  <a:lnTo>
                    <a:pt x="840" y="486"/>
                  </a:lnTo>
                  <a:lnTo>
                    <a:pt x="822" y="496"/>
                  </a:lnTo>
                  <a:lnTo>
                    <a:pt x="806" y="506"/>
                  </a:lnTo>
                  <a:lnTo>
                    <a:pt x="789" y="517"/>
                  </a:lnTo>
                  <a:lnTo>
                    <a:pt x="775" y="529"/>
                  </a:lnTo>
                  <a:lnTo>
                    <a:pt x="761" y="541"/>
                  </a:lnTo>
                  <a:lnTo>
                    <a:pt x="746" y="554"/>
                  </a:lnTo>
                  <a:lnTo>
                    <a:pt x="734" y="567"/>
                  </a:lnTo>
                  <a:lnTo>
                    <a:pt x="722" y="582"/>
                  </a:lnTo>
                  <a:lnTo>
                    <a:pt x="712" y="596"/>
                  </a:lnTo>
                  <a:lnTo>
                    <a:pt x="702" y="611"/>
                  </a:lnTo>
                  <a:lnTo>
                    <a:pt x="694" y="627"/>
                  </a:lnTo>
                  <a:lnTo>
                    <a:pt x="685" y="642"/>
                  </a:lnTo>
                  <a:lnTo>
                    <a:pt x="678" y="658"/>
                  </a:lnTo>
                  <a:lnTo>
                    <a:pt x="671" y="675"/>
                  </a:lnTo>
                  <a:lnTo>
                    <a:pt x="666" y="693"/>
                  </a:lnTo>
                  <a:lnTo>
                    <a:pt x="662" y="710"/>
                  </a:lnTo>
                  <a:lnTo>
                    <a:pt x="658" y="728"/>
                  </a:lnTo>
                  <a:lnTo>
                    <a:pt x="656" y="746"/>
                  </a:lnTo>
                  <a:lnTo>
                    <a:pt x="655" y="764"/>
                  </a:lnTo>
                  <a:lnTo>
                    <a:pt x="654" y="784"/>
                  </a:lnTo>
                  <a:lnTo>
                    <a:pt x="655" y="807"/>
                  </a:lnTo>
                  <a:lnTo>
                    <a:pt x="657" y="829"/>
                  </a:lnTo>
                  <a:lnTo>
                    <a:pt x="659" y="851"/>
                  </a:lnTo>
                  <a:lnTo>
                    <a:pt x="664" y="872"/>
                  </a:lnTo>
                  <a:lnTo>
                    <a:pt x="669" y="891"/>
                  </a:lnTo>
                  <a:lnTo>
                    <a:pt x="675" y="910"/>
                  </a:lnTo>
                  <a:lnTo>
                    <a:pt x="683" y="928"/>
                  </a:lnTo>
                  <a:lnTo>
                    <a:pt x="691" y="945"/>
                  </a:lnTo>
                  <a:lnTo>
                    <a:pt x="700" y="963"/>
                  </a:lnTo>
                  <a:lnTo>
                    <a:pt x="711" y="978"/>
                  </a:lnTo>
                  <a:lnTo>
                    <a:pt x="722" y="994"/>
                  </a:lnTo>
                  <a:lnTo>
                    <a:pt x="734" y="1009"/>
                  </a:lnTo>
                  <a:lnTo>
                    <a:pt x="747" y="1023"/>
                  </a:lnTo>
                  <a:lnTo>
                    <a:pt x="762" y="1036"/>
                  </a:lnTo>
                  <a:lnTo>
                    <a:pt x="777" y="1050"/>
                  </a:lnTo>
                  <a:lnTo>
                    <a:pt x="793" y="1063"/>
                  </a:lnTo>
                  <a:lnTo>
                    <a:pt x="809" y="1075"/>
                  </a:lnTo>
                  <a:lnTo>
                    <a:pt x="827" y="1087"/>
                  </a:lnTo>
                  <a:lnTo>
                    <a:pt x="844" y="1098"/>
                  </a:lnTo>
                  <a:lnTo>
                    <a:pt x="864" y="1110"/>
                  </a:lnTo>
                  <a:lnTo>
                    <a:pt x="904" y="1131"/>
                  </a:lnTo>
                  <a:lnTo>
                    <a:pt x="946" y="1152"/>
                  </a:lnTo>
                  <a:lnTo>
                    <a:pt x="991" y="1172"/>
                  </a:lnTo>
                  <a:lnTo>
                    <a:pt x="1038" y="1190"/>
                  </a:lnTo>
                  <a:lnTo>
                    <a:pt x="1087" y="1210"/>
                  </a:lnTo>
                  <a:lnTo>
                    <a:pt x="1138" y="1229"/>
                  </a:lnTo>
                  <a:lnTo>
                    <a:pt x="1211" y="1257"/>
                  </a:lnTo>
                  <a:lnTo>
                    <a:pt x="1285" y="1285"/>
                  </a:lnTo>
                  <a:lnTo>
                    <a:pt x="1322" y="1300"/>
                  </a:lnTo>
                  <a:lnTo>
                    <a:pt x="1359" y="1315"/>
                  </a:lnTo>
                  <a:lnTo>
                    <a:pt x="1395" y="1331"/>
                  </a:lnTo>
                  <a:lnTo>
                    <a:pt x="1430" y="1347"/>
                  </a:lnTo>
                  <a:lnTo>
                    <a:pt x="1467" y="1364"/>
                  </a:lnTo>
                  <a:lnTo>
                    <a:pt x="1501" y="1381"/>
                  </a:lnTo>
                  <a:lnTo>
                    <a:pt x="1535" y="1399"/>
                  </a:lnTo>
                  <a:lnTo>
                    <a:pt x="1569" y="1419"/>
                  </a:lnTo>
                  <a:lnTo>
                    <a:pt x="1602" y="1438"/>
                  </a:lnTo>
                  <a:lnTo>
                    <a:pt x="1634" y="1459"/>
                  </a:lnTo>
                  <a:lnTo>
                    <a:pt x="1665" y="1481"/>
                  </a:lnTo>
                  <a:lnTo>
                    <a:pt x="1695" y="1504"/>
                  </a:lnTo>
                  <a:lnTo>
                    <a:pt x="1723" y="1529"/>
                  </a:lnTo>
                  <a:lnTo>
                    <a:pt x="1751" y="1555"/>
                  </a:lnTo>
                  <a:lnTo>
                    <a:pt x="1777" y="1581"/>
                  </a:lnTo>
                  <a:lnTo>
                    <a:pt x="1802" y="1610"/>
                  </a:lnTo>
                  <a:lnTo>
                    <a:pt x="1826" y="1640"/>
                  </a:lnTo>
                  <a:lnTo>
                    <a:pt x="1847" y="1670"/>
                  </a:lnTo>
                  <a:lnTo>
                    <a:pt x="1868" y="1703"/>
                  </a:lnTo>
                  <a:lnTo>
                    <a:pt x="1885" y="1737"/>
                  </a:lnTo>
                  <a:lnTo>
                    <a:pt x="1902" y="1774"/>
                  </a:lnTo>
                  <a:lnTo>
                    <a:pt x="1917" y="1811"/>
                  </a:lnTo>
                  <a:lnTo>
                    <a:pt x="1929" y="1852"/>
                  </a:lnTo>
                  <a:lnTo>
                    <a:pt x="1939" y="1892"/>
                  </a:lnTo>
                  <a:lnTo>
                    <a:pt x="1948" y="1936"/>
                  </a:lnTo>
                  <a:lnTo>
                    <a:pt x="1953" y="1982"/>
                  </a:lnTo>
                  <a:lnTo>
                    <a:pt x="1958" y="2030"/>
                  </a:lnTo>
                  <a:lnTo>
                    <a:pt x="1959" y="2080"/>
                  </a:lnTo>
                  <a:lnTo>
                    <a:pt x="1958" y="2126"/>
                  </a:lnTo>
                  <a:lnTo>
                    <a:pt x="1955" y="2171"/>
                  </a:lnTo>
                  <a:lnTo>
                    <a:pt x="1949" y="2216"/>
                  </a:lnTo>
                  <a:lnTo>
                    <a:pt x="1941" y="2259"/>
                  </a:lnTo>
                  <a:lnTo>
                    <a:pt x="1931" y="2302"/>
                  </a:lnTo>
                  <a:lnTo>
                    <a:pt x="1919" y="2343"/>
                  </a:lnTo>
                  <a:lnTo>
                    <a:pt x="1904" y="2382"/>
                  </a:lnTo>
                  <a:lnTo>
                    <a:pt x="1887" y="2422"/>
                  </a:lnTo>
                  <a:lnTo>
                    <a:pt x="1870" y="2459"/>
                  </a:lnTo>
                  <a:lnTo>
                    <a:pt x="1849" y="2494"/>
                  </a:lnTo>
                  <a:lnTo>
                    <a:pt x="1826" y="2529"/>
                  </a:lnTo>
                  <a:lnTo>
                    <a:pt x="1800" y="2563"/>
                  </a:lnTo>
                  <a:lnTo>
                    <a:pt x="1773" y="2595"/>
                  </a:lnTo>
                  <a:lnTo>
                    <a:pt x="1744" y="2626"/>
                  </a:lnTo>
                  <a:lnTo>
                    <a:pt x="1712" y="2655"/>
                  </a:lnTo>
                  <a:lnTo>
                    <a:pt x="1679" y="2683"/>
                  </a:lnTo>
                  <a:lnTo>
                    <a:pt x="1644" y="2710"/>
                  </a:lnTo>
                  <a:lnTo>
                    <a:pt x="1605" y="2734"/>
                  </a:lnTo>
                  <a:lnTo>
                    <a:pt x="1566" y="2758"/>
                  </a:lnTo>
                  <a:lnTo>
                    <a:pt x="1525" y="2779"/>
                  </a:lnTo>
                  <a:lnTo>
                    <a:pt x="1481" y="2800"/>
                  </a:lnTo>
                  <a:lnTo>
                    <a:pt x="1436" y="2818"/>
                  </a:lnTo>
                  <a:lnTo>
                    <a:pt x="1388" y="2835"/>
                  </a:lnTo>
                  <a:lnTo>
                    <a:pt x="1339" y="2850"/>
                  </a:lnTo>
                  <a:lnTo>
                    <a:pt x="1287" y="2863"/>
                  </a:lnTo>
                  <a:lnTo>
                    <a:pt x="1233" y="2875"/>
                  </a:lnTo>
                  <a:lnTo>
                    <a:pt x="1178" y="2885"/>
                  </a:lnTo>
                  <a:lnTo>
                    <a:pt x="1121" y="2894"/>
                  </a:lnTo>
                  <a:lnTo>
                    <a:pt x="1061" y="2901"/>
                  </a:lnTo>
                  <a:lnTo>
                    <a:pt x="1001" y="2905"/>
                  </a:lnTo>
                  <a:lnTo>
                    <a:pt x="938" y="2908"/>
                  </a:lnTo>
                  <a:lnTo>
                    <a:pt x="873" y="2910"/>
                  </a:lnTo>
                  <a:close/>
                </a:path>
              </a:pathLst>
            </a:custGeom>
            <a:solidFill>
              <a:srgbClr val="1512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816424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/>
              <a:t>Проведение опросов/</a:t>
            </a:r>
            <a:r>
              <a:rPr lang="ru-RU" sz="1600" dirty="0" err="1" smtClean="0"/>
              <a:t>анкетирований</a:t>
            </a:r>
            <a:r>
              <a:rPr lang="ru-RU" sz="1600" dirty="0" smtClean="0"/>
              <a:t>.</a:t>
            </a:r>
          </a:p>
          <a:p>
            <a:pPr lvl="0"/>
            <a:r>
              <a:rPr lang="ru-RU" sz="1600" dirty="0" smtClean="0"/>
              <a:t>Создание опросов с помощью встроенного конструктора опросов.</a:t>
            </a:r>
          </a:p>
          <a:p>
            <a:pPr lvl="0"/>
            <a:r>
              <a:rPr lang="ru-RU" sz="1600" dirty="0" smtClean="0"/>
              <a:t>Поддерживаемые типы вопросов для анкет: многие из многих, один из многих, ранжирование, свободный ответ.</a:t>
            </a:r>
          </a:p>
          <a:p>
            <a:pPr lvl="0"/>
            <a:r>
              <a:rPr lang="ru-RU" sz="1600" dirty="0" smtClean="0"/>
              <a:t>Использование опросов в качестве встроенного элемента учебной программы.</a:t>
            </a:r>
          </a:p>
          <a:p>
            <a:pPr lvl="0"/>
            <a:r>
              <a:rPr lang="ru-RU" sz="1600" dirty="0" smtClean="0"/>
              <a:t>Детальная статистика и отчетность результатов проведения опросов.</a:t>
            </a:r>
          </a:p>
          <a:p>
            <a:pPr lvl="0"/>
            <a:r>
              <a:rPr lang="ru-RU" sz="1600" dirty="0" smtClean="0"/>
              <a:t>Обязательно прохождение опросов для доступа к учебным мероприятиям.</a:t>
            </a:r>
          </a:p>
          <a:p>
            <a:pPr lvl="0"/>
            <a:r>
              <a:rPr lang="ru-RU" sz="1600" dirty="0" smtClean="0"/>
              <a:t>Опросы сотрудников и их руководителей об результативности обучения до, во время и после обучения.</a:t>
            </a:r>
          </a:p>
          <a:p>
            <a:pPr lvl="0"/>
            <a:r>
              <a:rPr lang="ru-RU" sz="1600" dirty="0" smtClean="0"/>
              <a:t>Отчеты по результатам </a:t>
            </a:r>
            <a:r>
              <a:rPr lang="ru-RU" sz="1600" dirty="0" err="1" smtClean="0"/>
              <a:t>анкетирований</a:t>
            </a:r>
            <a:r>
              <a:rPr lang="ru-RU" sz="1600" dirty="0" smtClean="0"/>
              <a:t> и голосований. </a:t>
            </a:r>
          </a:p>
          <a:p>
            <a:pPr lvl="0"/>
            <a:r>
              <a:rPr lang="ru-RU" sz="1600" dirty="0" smtClean="0"/>
              <a:t>Возможность просмотра результатов </a:t>
            </a:r>
            <a:r>
              <a:rPr lang="ru-RU" sz="1600" dirty="0" err="1" smtClean="0"/>
              <a:t>анкетирований</a:t>
            </a:r>
            <a:r>
              <a:rPr lang="ru-RU" sz="1600" dirty="0" smtClean="0"/>
              <a:t> и голосований как по ответам, так и по отдельным слушателям.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Получение обратной связи от пользователей с помощью опросов/</a:t>
            </a:r>
            <a:r>
              <a:rPr lang="ru-RU" dirty="0" err="1" smtClean="0"/>
              <a:t>ан</a:t>
            </a:r>
            <a:r>
              <a:rPr lang="ru-RU" dirty="0" err="1"/>
              <a:t>к</a:t>
            </a:r>
            <a:r>
              <a:rPr lang="ru-RU" dirty="0" err="1" smtClean="0"/>
              <a:t>етирований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908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2088231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Публикация новостей и объявлений.</a:t>
            </a:r>
          </a:p>
          <a:p>
            <a:pPr lvl="0"/>
            <a:r>
              <a:rPr lang="ru-RU" sz="1600" dirty="0" smtClean="0"/>
              <a:t>Формирование информационно-новостных лент как общих так и специализированных с возможностью обсуждения.</a:t>
            </a:r>
          </a:p>
          <a:p>
            <a:pPr lvl="0"/>
            <a:r>
              <a:rPr lang="ru-RU" sz="1600" dirty="0" smtClean="0"/>
              <a:t>Проведение оперативных совещаний, презентаций, выступлений с помощью </a:t>
            </a:r>
            <a:r>
              <a:rPr lang="en-US" sz="1600" dirty="0" smtClean="0"/>
              <a:t>online</a:t>
            </a:r>
            <a:r>
              <a:rPr lang="ru-RU" sz="1600" dirty="0" smtClean="0"/>
              <a:t>-конференций.</a:t>
            </a:r>
          </a:p>
          <a:p>
            <a:pPr lvl="0"/>
            <a:r>
              <a:rPr lang="ru-RU" sz="1600" dirty="0" smtClean="0"/>
              <a:t>Автоматические уведомления по различным событиям в системе (регистрация на учебную программу, тест, вебинар и т.д.).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Организация внутренних коммуникаций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99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5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Наличие библиотеки готовых цветовых схем оформления интерфейса с возможностью их корректировки.</a:t>
            </a:r>
          </a:p>
          <a:p>
            <a:pPr lvl="0"/>
            <a:r>
              <a:rPr lang="ru-RU" sz="1600" dirty="0" smtClean="0"/>
              <a:t>Индивидуальная настройка и оптимизация предустановленного состава интерфейса для каждой из ролей.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Оформление интерфейса и его индивидуальная настройка для различных групп пользователей</a:t>
            </a:r>
            <a:endParaRPr lang="ru-RU" dirty="0"/>
          </a:p>
        </p:txBody>
      </p:sp>
      <p:pic>
        <p:nvPicPr>
          <p:cNvPr id="5" name="Рисунок 4" descr="C:\Users\sevdokimova\Documents\Мираполис18\Рис_баг\Скрины систем\Страница вход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284984"/>
            <a:ext cx="3934400" cy="236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evdokimova\Documents\Мираполис18\Рис_баг\Скрины систем\Страница входа_Атол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84984"/>
            <a:ext cx="4173021" cy="2376264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861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 bwMode="auto">
          <a:xfrm>
            <a:off x="0" y="0"/>
            <a:ext cx="9144000" cy="6429396"/>
          </a:xfrm>
          <a:prstGeom prst="rect">
            <a:avLst/>
          </a:prstGeom>
          <a:solidFill>
            <a:srgbClr val="E4381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0"/>
            <a:ext cx="5143504" cy="1060542"/>
          </a:xfrm>
          <a:prstGeom prst="rect">
            <a:avLst/>
          </a:prstGeom>
          <a:solidFill>
            <a:srgbClr val="E43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>
                <a:solidFill>
                  <a:schemeClr val="bg1"/>
                </a:solidFill>
              </a:rPr>
              <a:pPr/>
              <a:t>23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43900" y="21429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bg1"/>
                </a:solidFill>
              </a:rPr>
              <a:t>/</a:t>
            </a:r>
            <a:endParaRPr lang="ru-RU" sz="2200" b="0" kern="0" baseline="0" dirty="0">
              <a:solidFill>
                <a:schemeClr val="bg1"/>
              </a:solidFill>
            </a:endParaRPr>
          </a:p>
        </p:txBody>
      </p:sp>
      <p:sp>
        <p:nvSpPr>
          <p:cNvPr id="31" name="Содержимое 1"/>
          <p:cNvSpPr txBox="1">
            <a:spLocks/>
          </p:cNvSpPr>
          <p:nvPr/>
        </p:nvSpPr>
        <p:spPr>
          <a:xfrm>
            <a:off x="528638" y="357166"/>
            <a:ext cx="5972188" cy="15018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lnSpc>
                <a:spcPts val="2800"/>
              </a:lnSpc>
              <a:spcBef>
                <a:spcPct val="20000"/>
              </a:spcBef>
              <a:buClr>
                <a:schemeClr val="tx2"/>
              </a:buClr>
            </a:pPr>
            <a:r>
              <a:rPr lang="ru-RU" sz="3100" b="1" dirty="0" smtClean="0">
                <a:solidFill>
                  <a:schemeClr val="bg1"/>
                </a:solidFill>
              </a:rPr>
              <a:t>Технологические возможности</a:t>
            </a:r>
            <a:endParaRPr kumimoji="0" lang="ru-RU" sz="3100" b="1" u="none" strike="noStrike" kern="1200" cap="none" spc="-4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28596" y="836712"/>
            <a:ext cx="5688000" cy="161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3000364" y="1571612"/>
            <a:ext cx="4643470" cy="4673239"/>
          </a:xfrm>
          <a:custGeom>
            <a:avLst/>
            <a:gdLst/>
            <a:ahLst/>
            <a:cxnLst>
              <a:cxn ang="0">
                <a:pos x="435" y="0"/>
              </a:cxn>
              <a:cxn ang="0">
                <a:pos x="623" y="129"/>
              </a:cxn>
              <a:cxn ang="0">
                <a:pos x="822" y="156"/>
              </a:cxn>
              <a:cxn ang="0">
                <a:pos x="837" y="383"/>
              </a:cxn>
              <a:cxn ang="0">
                <a:pos x="937" y="554"/>
              </a:cxn>
              <a:cxn ang="0">
                <a:pos x="768" y="709"/>
              </a:cxn>
              <a:cxn ang="0">
                <a:pos x="695" y="894"/>
              </a:cxn>
              <a:cxn ang="0">
                <a:pos x="470" y="860"/>
              </a:cxn>
              <a:cxn ang="0">
                <a:pos x="279" y="920"/>
              </a:cxn>
              <a:cxn ang="0">
                <a:pos x="165" y="723"/>
              </a:cxn>
              <a:cxn ang="0">
                <a:pos x="0" y="612"/>
              </a:cxn>
              <a:cxn ang="0">
                <a:pos x="85" y="401"/>
              </a:cxn>
              <a:cxn ang="0">
                <a:pos x="70" y="204"/>
              </a:cxn>
              <a:cxn ang="0">
                <a:pos x="289" y="136"/>
              </a:cxn>
              <a:cxn ang="0">
                <a:pos x="392" y="298"/>
              </a:cxn>
              <a:cxn ang="0">
                <a:pos x="430" y="287"/>
              </a:cxn>
              <a:cxn ang="0">
                <a:pos x="468" y="285"/>
              </a:cxn>
              <a:cxn ang="0">
                <a:pos x="505" y="289"/>
              </a:cxn>
              <a:cxn ang="0">
                <a:pos x="540" y="300"/>
              </a:cxn>
              <a:cxn ang="0">
                <a:pos x="574" y="318"/>
              </a:cxn>
              <a:cxn ang="0">
                <a:pos x="602" y="342"/>
              </a:cxn>
              <a:cxn ang="0">
                <a:pos x="626" y="371"/>
              </a:cxn>
              <a:cxn ang="0">
                <a:pos x="643" y="405"/>
              </a:cxn>
              <a:cxn ang="0">
                <a:pos x="654" y="443"/>
              </a:cxn>
              <a:cxn ang="0">
                <a:pos x="657" y="482"/>
              </a:cxn>
              <a:cxn ang="0">
                <a:pos x="652" y="518"/>
              </a:cxn>
              <a:cxn ang="0">
                <a:pos x="640" y="554"/>
              </a:cxn>
              <a:cxn ang="0">
                <a:pos x="622" y="586"/>
              </a:cxn>
              <a:cxn ang="0">
                <a:pos x="598" y="615"/>
              </a:cxn>
              <a:cxn ang="0">
                <a:pos x="568" y="639"/>
              </a:cxn>
              <a:cxn ang="0">
                <a:pos x="534" y="657"/>
              </a:cxn>
              <a:cxn ang="0">
                <a:pos x="495" y="667"/>
              </a:cxn>
              <a:cxn ang="0">
                <a:pos x="457" y="670"/>
              </a:cxn>
              <a:cxn ang="0">
                <a:pos x="420" y="666"/>
              </a:cxn>
              <a:cxn ang="0">
                <a:pos x="384" y="654"/>
              </a:cxn>
              <a:cxn ang="0">
                <a:pos x="352" y="637"/>
              </a:cxn>
              <a:cxn ang="0">
                <a:pos x="323" y="612"/>
              </a:cxn>
              <a:cxn ang="0">
                <a:pos x="299" y="584"/>
              </a:cxn>
              <a:cxn ang="0">
                <a:pos x="281" y="548"/>
              </a:cxn>
              <a:cxn ang="0">
                <a:pos x="271" y="511"/>
              </a:cxn>
              <a:cxn ang="0">
                <a:pos x="268" y="473"/>
              </a:cxn>
              <a:cxn ang="0">
                <a:pos x="274" y="436"/>
              </a:cxn>
              <a:cxn ang="0">
                <a:pos x="285" y="401"/>
              </a:cxn>
              <a:cxn ang="0">
                <a:pos x="304" y="369"/>
              </a:cxn>
              <a:cxn ang="0">
                <a:pos x="327" y="340"/>
              </a:cxn>
              <a:cxn ang="0">
                <a:pos x="357" y="316"/>
              </a:cxn>
              <a:cxn ang="0">
                <a:pos x="392" y="298"/>
              </a:cxn>
            </a:cxnLst>
            <a:rect l="0" t="0" r="r" b="b"/>
            <a:pathLst>
              <a:path w="937" h="944">
                <a:moveTo>
                  <a:pt x="298" y="39"/>
                </a:moveTo>
                <a:lnTo>
                  <a:pt x="435" y="0"/>
                </a:lnTo>
                <a:lnTo>
                  <a:pt x="480" y="97"/>
                </a:lnTo>
                <a:lnTo>
                  <a:pt x="623" y="129"/>
                </a:lnTo>
                <a:lnTo>
                  <a:pt x="705" y="74"/>
                </a:lnTo>
                <a:lnTo>
                  <a:pt x="822" y="156"/>
                </a:lnTo>
                <a:lnTo>
                  <a:pt x="773" y="250"/>
                </a:lnTo>
                <a:lnTo>
                  <a:pt x="837" y="383"/>
                </a:lnTo>
                <a:lnTo>
                  <a:pt x="930" y="412"/>
                </a:lnTo>
                <a:lnTo>
                  <a:pt x="937" y="554"/>
                </a:lnTo>
                <a:lnTo>
                  <a:pt x="833" y="576"/>
                </a:lnTo>
                <a:lnTo>
                  <a:pt x="768" y="709"/>
                </a:lnTo>
                <a:lnTo>
                  <a:pt x="803" y="799"/>
                </a:lnTo>
                <a:lnTo>
                  <a:pt x="695" y="894"/>
                </a:lnTo>
                <a:lnTo>
                  <a:pt x="613" y="826"/>
                </a:lnTo>
                <a:lnTo>
                  <a:pt x="470" y="860"/>
                </a:lnTo>
                <a:lnTo>
                  <a:pt x="419" y="944"/>
                </a:lnTo>
                <a:lnTo>
                  <a:pt x="279" y="920"/>
                </a:lnTo>
                <a:lnTo>
                  <a:pt x="281" y="814"/>
                </a:lnTo>
                <a:lnTo>
                  <a:pt x="165" y="723"/>
                </a:lnTo>
                <a:lnTo>
                  <a:pt x="68" y="736"/>
                </a:lnTo>
                <a:lnTo>
                  <a:pt x="0" y="612"/>
                </a:lnTo>
                <a:lnTo>
                  <a:pt x="85" y="548"/>
                </a:lnTo>
                <a:lnTo>
                  <a:pt x="85" y="401"/>
                </a:lnTo>
                <a:lnTo>
                  <a:pt x="15" y="335"/>
                </a:lnTo>
                <a:lnTo>
                  <a:pt x="70" y="204"/>
                </a:lnTo>
                <a:lnTo>
                  <a:pt x="174" y="229"/>
                </a:lnTo>
                <a:lnTo>
                  <a:pt x="289" y="136"/>
                </a:lnTo>
                <a:lnTo>
                  <a:pt x="298" y="39"/>
                </a:lnTo>
                <a:close/>
                <a:moveTo>
                  <a:pt x="392" y="298"/>
                </a:moveTo>
                <a:lnTo>
                  <a:pt x="411" y="291"/>
                </a:lnTo>
                <a:lnTo>
                  <a:pt x="430" y="287"/>
                </a:lnTo>
                <a:lnTo>
                  <a:pt x="450" y="285"/>
                </a:lnTo>
                <a:lnTo>
                  <a:pt x="468" y="285"/>
                </a:lnTo>
                <a:lnTo>
                  <a:pt x="487" y="286"/>
                </a:lnTo>
                <a:lnTo>
                  <a:pt x="505" y="289"/>
                </a:lnTo>
                <a:lnTo>
                  <a:pt x="524" y="294"/>
                </a:lnTo>
                <a:lnTo>
                  <a:pt x="540" y="300"/>
                </a:lnTo>
                <a:lnTo>
                  <a:pt x="557" y="308"/>
                </a:lnTo>
                <a:lnTo>
                  <a:pt x="574" y="318"/>
                </a:lnTo>
                <a:lnTo>
                  <a:pt x="588" y="329"/>
                </a:lnTo>
                <a:lnTo>
                  <a:pt x="602" y="342"/>
                </a:lnTo>
                <a:lnTo>
                  <a:pt x="615" y="356"/>
                </a:lnTo>
                <a:lnTo>
                  <a:pt x="626" y="371"/>
                </a:lnTo>
                <a:lnTo>
                  <a:pt x="636" y="388"/>
                </a:lnTo>
                <a:lnTo>
                  <a:pt x="643" y="405"/>
                </a:lnTo>
                <a:lnTo>
                  <a:pt x="650" y="424"/>
                </a:lnTo>
                <a:lnTo>
                  <a:pt x="654" y="443"/>
                </a:lnTo>
                <a:lnTo>
                  <a:pt x="657" y="462"/>
                </a:lnTo>
                <a:lnTo>
                  <a:pt x="657" y="482"/>
                </a:lnTo>
                <a:lnTo>
                  <a:pt x="656" y="499"/>
                </a:lnTo>
                <a:lnTo>
                  <a:pt x="652" y="518"/>
                </a:lnTo>
                <a:lnTo>
                  <a:pt x="647" y="536"/>
                </a:lnTo>
                <a:lnTo>
                  <a:pt x="640" y="554"/>
                </a:lnTo>
                <a:lnTo>
                  <a:pt x="632" y="570"/>
                </a:lnTo>
                <a:lnTo>
                  <a:pt x="622" y="586"/>
                </a:lnTo>
                <a:lnTo>
                  <a:pt x="611" y="601"/>
                </a:lnTo>
                <a:lnTo>
                  <a:pt x="598" y="615"/>
                </a:lnTo>
                <a:lnTo>
                  <a:pt x="584" y="627"/>
                </a:lnTo>
                <a:lnTo>
                  <a:pt x="568" y="639"/>
                </a:lnTo>
                <a:lnTo>
                  <a:pt x="551" y="648"/>
                </a:lnTo>
                <a:lnTo>
                  <a:pt x="534" y="657"/>
                </a:lnTo>
                <a:lnTo>
                  <a:pt x="514" y="663"/>
                </a:lnTo>
                <a:lnTo>
                  <a:pt x="495" y="667"/>
                </a:lnTo>
                <a:lnTo>
                  <a:pt x="476" y="670"/>
                </a:lnTo>
                <a:lnTo>
                  <a:pt x="457" y="670"/>
                </a:lnTo>
                <a:lnTo>
                  <a:pt x="439" y="669"/>
                </a:lnTo>
                <a:lnTo>
                  <a:pt x="420" y="666"/>
                </a:lnTo>
                <a:lnTo>
                  <a:pt x="402" y="661"/>
                </a:lnTo>
                <a:lnTo>
                  <a:pt x="384" y="654"/>
                </a:lnTo>
                <a:lnTo>
                  <a:pt x="368" y="647"/>
                </a:lnTo>
                <a:lnTo>
                  <a:pt x="352" y="637"/>
                </a:lnTo>
                <a:lnTo>
                  <a:pt x="337" y="626"/>
                </a:lnTo>
                <a:lnTo>
                  <a:pt x="323" y="612"/>
                </a:lnTo>
                <a:lnTo>
                  <a:pt x="311" y="598"/>
                </a:lnTo>
                <a:lnTo>
                  <a:pt x="299" y="584"/>
                </a:lnTo>
                <a:lnTo>
                  <a:pt x="290" y="566"/>
                </a:lnTo>
                <a:lnTo>
                  <a:pt x="281" y="548"/>
                </a:lnTo>
                <a:lnTo>
                  <a:pt x="276" y="529"/>
                </a:lnTo>
                <a:lnTo>
                  <a:pt x="271" y="511"/>
                </a:lnTo>
                <a:lnTo>
                  <a:pt x="269" y="492"/>
                </a:lnTo>
                <a:lnTo>
                  <a:pt x="268" y="473"/>
                </a:lnTo>
                <a:lnTo>
                  <a:pt x="270" y="454"/>
                </a:lnTo>
                <a:lnTo>
                  <a:pt x="274" y="436"/>
                </a:lnTo>
                <a:lnTo>
                  <a:pt x="278" y="419"/>
                </a:lnTo>
                <a:lnTo>
                  <a:pt x="285" y="401"/>
                </a:lnTo>
                <a:lnTo>
                  <a:pt x="294" y="384"/>
                </a:lnTo>
                <a:lnTo>
                  <a:pt x="304" y="369"/>
                </a:lnTo>
                <a:lnTo>
                  <a:pt x="315" y="353"/>
                </a:lnTo>
                <a:lnTo>
                  <a:pt x="327" y="340"/>
                </a:lnTo>
                <a:lnTo>
                  <a:pt x="341" y="327"/>
                </a:lnTo>
                <a:lnTo>
                  <a:pt x="357" y="316"/>
                </a:lnTo>
                <a:lnTo>
                  <a:pt x="374" y="306"/>
                </a:lnTo>
                <a:lnTo>
                  <a:pt x="392" y="298"/>
                </a:lnTo>
                <a:close/>
              </a:path>
            </a:pathLst>
          </a:custGeom>
          <a:solidFill>
            <a:srgbClr val="E94B2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 rot="16200000">
            <a:off x="4940661" y="2214554"/>
            <a:ext cx="3578549" cy="3601491"/>
          </a:xfrm>
          <a:custGeom>
            <a:avLst/>
            <a:gdLst/>
            <a:ahLst/>
            <a:cxnLst>
              <a:cxn ang="0">
                <a:pos x="435" y="0"/>
              </a:cxn>
              <a:cxn ang="0">
                <a:pos x="623" y="129"/>
              </a:cxn>
              <a:cxn ang="0">
                <a:pos x="822" y="156"/>
              </a:cxn>
              <a:cxn ang="0">
                <a:pos x="837" y="383"/>
              </a:cxn>
              <a:cxn ang="0">
                <a:pos x="937" y="554"/>
              </a:cxn>
              <a:cxn ang="0">
                <a:pos x="768" y="709"/>
              </a:cxn>
              <a:cxn ang="0">
                <a:pos x="695" y="894"/>
              </a:cxn>
              <a:cxn ang="0">
                <a:pos x="470" y="860"/>
              </a:cxn>
              <a:cxn ang="0">
                <a:pos x="279" y="920"/>
              </a:cxn>
              <a:cxn ang="0">
                <a:pos x="165" y="723"/>
              </a:cxn>
              <a:cxn ang="0">
                <a:pos x="0" y="612"/>
              </a:cxn>
              <a:cxn ang="0">
                <a:pos x="85" y="401"/>
              </a:cxn>
              <a:cxn ang="0">
                <a:pos x="70" y="204"/>
              </a:cxn>
              <a:cxn ang="0">
                <a:pos x="289" y="136"/>
              </a:cxn>
              <a:cxn ang="0">
                <a:pos x="392" y="298"/>
              </a:cxn>
              <a:cxn ang="0">
                <a:pos x="430" y="287"/>
              </a:cxn>
              <a:cxn ang="0">
                <a:pos x="468" y="285"/>
              </a:cxn>
              <a:cxn ang="0">
                <a:pos x="505" y="289"/>
              </a:cxn>
              <a:cxn ang="0">
                <a:pos x="540" y="300"/>
              </a:cxn>
              <a:cxn ang="0">
                <a:pos x="574" y="318"/>
              </a:cxn>
              <a:cxn ang="0">
                <a:pos x="602" y="342"/>
              </a:cxn>
              <a:cxn ang="0">
                <a:pos x="626" y="371"/>
              </a:cxn>
              <a:cxn ang="0">
                <a:pos x="643" y="405"/>
              </a:cxn>
              <a:cxn ang="0">
                <a:pos x="654" y="443"/>
              </a:cxn>
              <a:cxn ang="0">
                <a:pos x="657" y="482"/>
              </a:cxn>
              <a:cxn ang="0">
                <a:pos x="652" y="518"/>
              </a:cxn>
              <a:cxn ang="0">
                <a:pos x="640" y="554"/>
              </a:cxn>
              <a:cxn ang="0">
                <a:pos x="622" y="586"/>
              </a:cxn>
              <a:cxn ang="0">
                <a:pos x="598" y="615"/>
              </a:cxn>
              <a:cxn ang="0">
                <a:pos x="568" y="639"/>
              </a:cxn>
              <a:cxn ang="0">
                <a:pos x="534" y="657"/>
              </a:cxn>
              <a:cxn ang="0">
                <a:pos x="495" y="667"/>
              </a:cxn>
              <a:cxn ang="0">
                <a:pos x="457" y="670"/>
              </a:cxn>
              <a:cxn ang="0">
                <a:pos x="420" y="666"/>
              </a:cxn>
              <a:cxn ang="0">
                <a:pos x="384" y="654"/>
              </a:cxn>
              <a:cxn ang="0">
                <a:pos x="352" y="637"/>
              </a:cxn>
              <a:cxn ang="0">
                <a:pos x="323" y="612"/>
              </a:cxn>
              <a:cxn ang="0">
                <a:pos x="299" y="584"/>
              </a:cxn>
              <a:cxn ang="0">
                <a:pos x="281" y="548"/>
              </a:cxn>
              <a:cxn ang="0">
                <a:pos x="271" y="511"/>
              </a:cxn>
              <a:cxn ang="0">
                <a:pos x="268" y="473"/>
              </a:cxn>
              <a:cxn ang="0">
                <a:pos x="274" y="436"/>
              </a:cxn>
              <a:cxn ang="0">
                <a:pos x="285" y="401"/>
              </a:cxn>
              <a:cxn ang="0">
                <a:pos x="304" y="369"/>
              </a:cxn>
              <a:cxn ang="0">
                <a:pos x="327" y="340"/>
              </a:cxn>
              <a:cxn ang="0">
                <a:pos x="357" y="316"/>
              </a:cxn>
              <a:cxn ang="0">
                <a:pos x="392" y="298"/>
              </a:cxn>
            </a:cxnLst>
            <a:rect l="0" t="0" r="r" b="b"/>
            <a:pathLst>
              <a:path w="937" h="944">
                <a:moveTo>
                  <a:pt x="298" y="39"/>
                </a:moveTo>
                <a:lnTo>
                  <a:pt x="435" y="0"/>
                </a:lnTo>
                <a:lnTo>
                  <a:pt x="480" y="97"/>
                </a:lnTo>
                <a:lnTo>
                  <a:pt x="623" y="129"/>
                </a:lnTo>
                <a:lnTo>
                  <a:pt x="705" y="74"/>
                </a:lnTo>
                <a:lnTo>
                  <a:pt x="822" y="156"/>
                </a:lnTo>
                <a:lnTo>
                  <a:pt x="773" y="250"/>
                </a:lnTo>
                <a:lnTo>
                  <a:pt x="837" y="383"/>
                </a:lnTo>
                <a:lnTo>
                  <a:pt x="930" y="412"/>
                </a:lnTo>
                <a:lnTo>
                  <a:pt x="937" y="554"/>
                </a:lnTo>
                <a:lnTo>
                  <a:pt x="833" y="576"/>
                </a:lnTo>
                <a:lnTo>
                  <a:pt x="768" y="709"/>
                </a:lnTo>
                <a:lnTo>
                  <a:pt x="803" y="799"/>
                </a:lnTo>
                <a:lnTo>
                  <a:pt x="695" y="894"/>
                </a:lnTo>
                <a:lnTo>
                  <a:pt x="613" y="826"/>
                </a:lnTo>
                <a:lnTo>
                  <a:pt x="470" y="860"/>
                </a:lnTo>
                <a:lnTo>
                  <a:pt x="419" y="944"/>
                </a:lnTo>
                <a:lnTo>
                  <a:pt x="279" y="920"/>
                </a:lnTo>
                <a:lnTo>
                  <a:pt x="281" y="814"/>
                </a:lnTo>
                <a:lnTo>
                  <a:pt x="165" y="723"/>
                </a:lnTo>
                <a:lnTo>
                  <a:pt x="68" y="736"/>
                </a:lnTo>
                <a:lnTo>
                  <a:pt x="0" y="612"/>
                </a:lnTo>
                <a:lnTo>
                  <a:pt x="85" y="548"/>
                </a:lnTo>
                <a:lnTo>
                  <a:pt x="85" y="401"/>
                </a:lnTo>
                <a:lnTo>
                  <a:pt x="15" y="335"/>
                </a:lnTo>
                <a:lnTo>
                  <a:pt x="70" y="204"/>
                </a:lnTo>
                <a:lnTo>
                  <a:pt x="174" y="229"/>
                </a:lnTo>
                <a:lnTo>
                  <a:pt x="289" y="136"/>
                </a:lnTo>
                <a:lnTo>
                  <a:pt x="298" y="39"/>
                </a:lnTo>
                <a:close/>
                <a:moveTo>
                  <a:pt x="392" y="298"/>
                </a:moveTo>
                <a:lnTo>
                  <a:pt x="411" y="291"/>
                </a:lnTo>
                <a:lnTo>
                  <a:pt x="430" y="287"/>
                </a:lnTo>
                <a:lnTo>
                  <a:pt x="450" y="285"/>
                </a:lnTo>
                <a:lnTo>
                  <a:pt x="468" y="285"/>
                </a:lnTo>
                <a:lnTo>
                  <a:pt x="487" y="286"/>
                </a:lnTo>
                <a:lnTo>
                  <a:pt x="505" y="289"/>
                </a:lnTo>
                <a:lnTo>
                  <a:pt x="524" y="294"/>
                </a:lnTo>
                <a:lnTo>
                  <a:pt x="540" y="300"/>
                </a:lnTo>
                <a:lnTo>
                  <a:pt x="557" y="308"/>
                </a:lnTo>
                <a:lnTo>
                  <a:pt x="574" y="318"/>
                </a:lnTo>
                <a:lnTo>
                  <a:pt x="588" y="329"/>
                </a:lnTo>
                <a:lnTo>
                  <a:pt x="602" y="342"/>
                </a:lnTo>
                <a:lnTo>
                  <a:pt x="615" y="356"/>
                </a:lnTo>
                <a:lnTo>
                  <a:pt x="626" y="371"/>
                </a:lnTo>
                <a:lnTo>
                  <a:pt x="636" y="388"/>
                </a:lnTo>
                <a:lnTo>
                  <a:pt x="643" y="405"/>
                </a:lnTo>
                <a:lnTo>
                  <a:pt x="650" y="424"/>
                </a:lnTo>
                <a:lnTo>
                  <a:pt x="654" y="443"/>
                </a:lnTo>
                <a:lnTo>
                  <a:pt x="657" y="462"/>
                </a:lnTo>
                <a:lnTo>
                  <a:pt x="657" y="482"/>
                </a:lnTo>
                <a:lnTo>
                  <a:pt x="656" y="499"/>
                </a:lnTo>
                <a:lnTo>
                  <a:pt x="652" y="518"/>
                </a:lnTo>
                <a:lnTo>
                  <a:pt x="647" y="536"/>
                </a:lnTo>
                <a:lnTo>
                  <a:pt x="640" y="554"/>
                </a:lnTo>
                <a:lnTo>
                  <a:pt x="632" y="570"/>
                </a:lnTo>
                <a:lnTo>
                  <a:pt x="622" y="586"/>
                </a:lnTo>
                <a:lnTo>
                  <a:pt x="611" y="601"/>
                </a:lnTo>
                <a:lnTo>
                  <a:pt x="598" y="615"/>
                </a:lnTo>
                <a:lnTo>
                  <a:pt x="584" y="627"/>
                </a:lnTo>
                <a:lnTo>
                  <a:pt x="568" y="639"/>
                </a:lnTo>
                <a:lnTo>
                  <a:pt x="551" y="648"/>
                </a:lnTo>
                <a:lnTo>
                  <a:pt x="534" y="657"/>
                </a:lnTo>
                <a:lnTo>
                  <a:pt x="514" y="663"/>
                </a:lnTo>
                <a:lnTo>
                  <a:pt x="495" y="667"/>
                </a:lnTo>
                <a:lnTo>
                  <a:pt x="476" y="670"/>
                </a:lnTo>
                <a:lnTo>
                  <a:pt x="457" y="670"/>
                </a:lnTo>
                <a:lnTo>
                  <a:pt x="439" y="669"/>
                </a:lnTo>
                <a:lnTo>
                  <a:pt x="420" y="666"/>
                </a:lnTo>
                <a:lnTo>
                  <a:pt x="402" y="661"/>
                </a:lnTo>
                <a:lnTo>
                  <a:pt x="384" y="654"/>
                </a:lnTo>
                <a:lnTo>
                  <a:pt x="368" y="647"/>
                </a:lnTo>
                <a:lnTo>
                  <a:pt x="352" y="637"/>
                </a:lnTo>
                <a:lnTo>
                  <a:pt x="337" y="626"/>
                </a:lnTo>
                <a:lnTo>
                  <a:pt x="323" y="612"/>
                </a:lnTo>
                <a:lnTo>
                  <a:pt x="311" y="598"/>
                </a:lnTo>
                <a:lnTo>
                  <a:pt x="299" y="584"/>
                </a:lnTo>
                <a:lnTo>
                  <a:pt x="290" y="566"/>
                </a:lnTo>
                <a:lnTo>
                  <a:pt x="281" y="548"/>
                </a:lnTo>
                <a:lnTo>
                  <a:pt x="276" y="529"/>
                </a:lnTo>
                <a:lnTo>
                  <a:pt x="271" y="511"/>
                </a:lnTo>
                <a:lnTo>
                  <a:pt x="269" y="492"/>
                </a:lnTo>
                <a:lnTo>
                  <a:pt x="268" y="473"/>
                </a:lnTo>
                <a:lnTo>
                  <a:pt x="270" y="454"/>
                </a:lnTo>
                <a:lnTo>
                  <a:pt x="274" y="436"/>
                </a:lnTo>
                <a:lnTo>
                  <a:pt x="278" y="419"/>
                </a:lnTo>
                <a:lnTo>
                  <a:pt x="285" y="401"/>
                </a:lnTo>
                <a:lnTo>
                  <a:pt x="294" y="384"/>
                </a:lnTo>
                <a:lnTo>
                  <a:pt x="304" y="369"/>
                </a:lnTo>
                <a:lnTo>
                  <a:pt x="315" y="353"/>
                </a:lnTo>
                <a:lnTo>
                  <a:pt x="327" y="340"/>
                </a:lnTo>
                <a:lnTo>
                  <a:pt x="341" y="327"/>
                </a:lnTo>
                <a:lnTo>
                  <a:pt x="357" y="316"/>
                </a:lnTo>
                <a:lnTo>
                  <a:pt x="374" y="306"/>
                </a:lnTo>
                <a:lnTo>
                  <a:pt x="392" y="298"/>
                </a:lnTo>
                <a:close/>
              </a:path>
            </a:pathLst>
          </a:custGeom>
          <a:solidFill>
            <a:srgbClr val="F0806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3124944"/>
          </a:xfrm>
        </p:spPr>
        <p:txBody>
          <a:bodyPr>
            <a:normAutofit/>
          </a:bodyPr>
          <a:lstStyle/>
          <a:p>
            <a:pPr lvl="0"/>
            <a:r>
              <a:rPr lang="ru-RU" sz="1800" dirty="0" smtClean="0"/>
              <a:t>Организация работы по защищенному протоколу.</a:t>
            </a:r>
          </a:p>
          <a:p>
            <a:pPr lvl="0"/>
            <a:r>
              <a:rPr lang="ru-RU" sz="1800" dirty="0" smtClean="0"/>
              <a:t>Разграничение доступа к объектам и функциям системы по ролям и правам.</a:t>
            </a:r>
          </a:p>
          <a:p>
            <a:pPr lvl="0"/>
            <a:r>
              <a:rPr lang="ru-RU" sz="1800" dirty="0" smtClean="0"/>
              <a:t>Использование предустановленных ролей.</a:t>
            </a:r>
          </a:p>
          <a:p>
            <a:pPr lvl="0"/>
            <a:r>
              <a:rPr lang="ru-RU" sz="1800" dirty="0" smtClean="0"/>
              <a:t>Возможность назначения нескольких ролей для любого пользователя системы.</a:t>
            </a:r>
          </a:p>
          <a:p>
            <a:pPr lvl="0"/>
            <a:r>
              <a:rPr lang="ru-RU" sz="1800" dirty="0" smtClean="0"/>
              <a:t>Ведение журнала всех действий (кто, когда, что), выполняемых в системе, с возможностью их отмены.</a:t>
            </a:r>
          </a:p>
          <a:p>
            <a:pPr lvl="0"/>
            <a:r>
              <a:rPr lang="ru-RU" sz="1800" dirty="0" smtClean="0"/>
              <a:t>Несколько предустановленных политик управления паролями (допустимые символы, срок действия, невозможность повторного использования т.д.).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и разграничение доступа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18864" y="1196752"/>
            <a:ext cx="8229600" cy="2880320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Масштабирование для увеличения производительности:</a:t>
            </a:r>
          </a:p>
          <a:p>
            <a:pPr lvl="1"/>
            <a:r>
              <a:rPr lang="ru-RU" sz="1600" dirty="0" smtClean="0"/>
              <a:t>Установка базы данных и исполняемой части системы на разные физические серверы.</a:t>
            </a:r>
          </a:p>
          <a:p>
            <a:pPr lvl="1"/>
            <a:r>
              <a:rPr lang="ru-RU" sz="1600" dirty="0" smtClean="0"/>
              <a:t>Разнесение исполнения отдельных модулей и сервисов системы на разные физические серверы. </a:t>
            </a:r>
          </a:p>
          <a:p>
            <a:pPr lvl="1"/>
            <a:r>
              <a:rPr lang="ru-RU" sz="1600" dirty="0" smtClean="0"/>
              <a:t>Кластеризация системы.</a:t>
            </a:r>
          </a:p>
          <a:p>
            <a:pPr lvl="0"/>
            <a:r>
              <a:rPr lang="ru-RU" sz="1600" dirty="0" smtClean="0"/>
              <a:t>Масштабирование для снижения нагрузки на каналы связи:</a:t>
            </a:r>
          </a:p>
          <a:p>
            <a:pPr lvl="1"/>
            <a:r>
              <a:rPr lang="ru-RU" sz="1600" dirty="0" smtClean="0"/>
              <a:t>Построение распределенных узлов доставки контента и трансляции видео-, </a:t>
            </a:r>
            <a:r>
              <a:rPr lang="ru-RU" sz="1600" dirty="0" err="1" smtClean="0"/>
              <a:t>аудиотрафика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Масштабируемость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4293096"/>
            <a:ext cx="7848872" cy="1008112"/>
          </a:xfrm>
          <a:prstGeom prst="roundRect">
            <a:avLst>
              <a:gd name="adj" fmla="val 9905"/>
            </a:avLst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4495472"/>
            <a:ext cx="7632848" cy="661720"/>
          </a:xfrm>
          <a:prstGeom prst="rect">
            <a:avLst/>
          </a:prstGeom>
          <a:noFill/>
        </p:spPr>
        <p:txBody>
          <a:bodyPr wrap="square" lIns="72000" tIns="0" rtlCol="0">
            <a:spAutoFit/>
          </a:bodyPr>
          <a:lstStyle/>
          <a:p>
            <a:r>
              <a:rPr lang="ru-RU" sz="2000" dirty="0" smtClean="0"/>
              <a:t>Крупнейшие внедрение –  ОАО «РЖД» –  </a:t>
            </a:r>
            <a:r>
              <a:rPr lang="ru-RU" sz="2000" b="1" dirty="0" smtClean="0"/>
              <a:t>680 000</a:t>
            </a:r>
            <a:r>
              <a:rPr lang="ru-RU" sz="2000" dirty="0" smtClean="0"/>
              <a:t> пользователей.</a:t>
            </a:r>
          </a:p>
          <a:p>
            <a:pPr algn="ctr"/>
            <a:r>
              <a:rPr lang="ru-RU" sz="2000" dirty="0" smtClean="0"/>
              <a:t>Крупнейший вебинар – </a:t>
            </a:r>
            <a:r>
              <a:rPr lang="ru-RU" sz="2000" b="1" dirty="0" smtClean="0"/>
              <a:t>1056</a:t>
            </a:r>
            <a:r>
              <a:rPr lang="ru-RU" sz="2000" dirty="0" smtClean="0"/>
              <a:t> участников.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0" y="0"/>
            <a:ext cx="9144000" cy="6429396"/>
          </a:xfrm>
          <a:prstGeom prst="rect">
            <a:avLst/>
          </a:prstGeom>
          <a:solidFill>
            <a:srgbClr val="E5155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0"/>
            <a:ext cx="5143504" cy="1060542"/>
          </a:xfrm>
          <a:prstGeom prst="rect">
            <a:avLst/>
          </a:prstGeom>
          <a:solidFill>
            <a:srgbClr val="E515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>
                <a:solidFill>
                  <a:schemeClr val="bg1"/>
                </a:solidFill>
              </a:rPr>
              <a:pPr/>
              <a:t>26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43900" y="21429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bg1"/>
                </a:solidFill>
              </a:rPr>
              <a:t>/</a:t>
            </a:r>
            <a:endParaRPr lang="ru-RU" sz="2200" b="0" kern="0" baseline="0" dirty="0">
              <a:solidFill>
                <a:schemeClr val="bg1"/>
              </a:solidFill>
            </a:endParaRPr>
          </a:p>
        </p:txBody>
      </p:sp>
      <p:sp>
        <p:nvSpPr>
          <p:cNvPr id="31" name="Содержимое 1"/>
          <p:cNvSpPr txBox="1">
            <a:spLocks/>
          </p:cNvSpPr>
          <p:nvPr/>
        </p:nvSpPr>
        <p:spPr>
          <a:xfrm>
            <a:off x="528638" y="357167"/>
            <a:ext cx="5829312" cy="98360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ts val="2800"/>
              </a:lnSpc>
              <a:buClr>
                <a:schemeClr val="tx2"/>
              </a:buClr>
            </a:pPr>
            <a:r>
              <a:rPr lang="ru-RU" sz="3100" b="1" dirty="0" smtClean="0">
                <a:solidFill>
                  <a:schemeClr val="bg1"/>
                </a:solidFill>
              </a:rPr>
              <a:t>Обучение, сопровождение, лицензирование</a:t>
            </a:r>
            <a:endParaRPr kumimoji="0" lang="ru-RU" sz="3100" b="1" u="none" strike="noStrike" kern="1200" cap="none" spc="-4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576160" y="1196752"/>
            <a:ext cx="5436000" cy="161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Freeform 6"/>
          <p:cNvSpPr>
            <a:spLocks noEditPoints="1"/>
          </p:cNvSpPr>
          <p:nvPr/>
        </p:nvSpPr>
        <p:spPr bwMode="auto">
          <a:xfrm>
            <a:off x="3428992" y="2143116"/>
            <a:ext cx="5140515" cy="4000528"/>
          </a:xfrm>
          <a:custGeom>
            <a:avLst/>
            <a:gdLst/>
            <a:ahLst/>
            <a:cxnLst>
              <a:cxn ang="0">
                <a:pos x="12792" y="13000"/>
              </a:cxn>
              <a:cxn ang="0">
                <a:pos x="12416" y="12544"/>
              </a:cxn>
              <a:cxn ang="0">
                <a:pos x="12525" y="11974"/>
              </a:cxn>
              <a:cxn ang="0">
                <a:pos x="13223" y="11550"/>
              </a:cxn>
              <a:cxn ang="0">
                <a:pos x="14196" y="10893"/>
              </a:cxn>
              <a:cxn ang="0">
                <a:pos x="15007" y="10043"/>
              </a:cxn>
              <a:cxn ang="0">
                <a:pos x="15616" y="9043"/>
              </a:cxn>
              <a:cxn ang="0">
                <a:pos x="15999" y="7904"/>
              </a:cxn>
              <a:cxn ang="0">
                <a:pos x="16117" y="6688"/>
              </a:cxn>
              <a:cxn ang="0">
                <a:pos x="15969" y="5483"/>
              </a:cxn>
              <a:cxn ang="0">
                <a:pos x="15561" y="4361"/>
              </a:cxn>
              <a:cxn ang="0">
                <a:pos x="14926" y="3374"/>
              </a:cxn>
              <a:cxn ang="0">
                <a:pos x="14094" y="2542"/>
              </a:cxn>
              <a:cxn ang="0">
                <a:pos x="13108" y="1910"/>
              </a:cxn>
              <a:cxn ang="0">
                <a:pos x="12489" y="1490"/>
              </a:cxn>
              <a:cxn ang="0">
                <a:pos x="12435" y="908"/>
              </a:cxn>
              <a:cxn ang="0">
                <a:pos x="12853" y="495"/>
              </a:cxn>
              <a:cxn ang="0">
                <a:pos x="13576" y="611"/>
              </a:cxn>
              <a:cxn ang="0">
                <a:pos x="14832" y="1371"/>
              </a:cxn>
              <a:cxn ang="0">
                <a:pos x="15894" y="2382"/>
              </a:cxn>
              <a:cxn ang="0">
                <a:pos x="16713" y="3596"/>
              </a:cxn>
              <a:cxn ang="0">
                <a:pos x="17262" y="4996"/>
              </a:cxn>
              <a:cxn ang="0">
                <a:pos x="17491" y="6506"/>
              </a:cxn>
              <a:cxn ang="0">
                <a:pos x="17376" y="8024"/>
              </a:cxn>
              <a:cxn ang="0">
                <a:pos x="16927" y="9476"/>
              </a:cxn>
              <a:cxn ang="0">
                <a:pos x="16197" y="10750"/>
              </a:cxn>
              <a:cxn ang="0">
                <a:pos x="15211" y="11837"/>
              </a:cxn>
              <a:cxn ang="0">
                <a:pos x="14015" y="12684"/>
              </a:cxn>
              <a:cxn ang="0">
                <a:pos x="5918" y="1840"/>
              </a:cxn>
              <a:cxn ang="0">
                <a:pos x="674" y="3506"/>
              </a:cxn>
              <a:cxn ang="0">
                <a:pos x="37" y="4279"/>
              </a:cxn>
              <a:cxn ang="0">
                <a:pos x="203" y="9704"/>
              </a:cxn>
              <a:cxn ang="0">
                <a:pos x="1065" y="10221"/>
              </a:cxn>
              <a:cxn ang="0">
                <a:pos x="7719" y="13133"/>
              </a:cxn>
              <a:cxn ang="0">
                <a:pos x="8934" y="13584"/>
              </a:cxn>
              <a:cxn ang="0">
                <a:pos x="9328" y="10619"/>
              </a:cxn>
              <a:cxn ang="0">
                <a:pos x="9277" y="383"/>
              </a:cxn>
              <a:cxn ang="0">
                <a:pos x="8510" y="27"/>
              </a:cxn>
              <a:cxn ang="0">
                <a:pos x="11832" y="10740"/>
              </a:cxn>
              <a:cxn ang="0">
                <a:pos x="11307" y="10496"/>
              </a:cxn>
              <a:cxn ang="0">
                <a:pos x="11158" y="9922"/>
              </a:cxn>
              <a:cxn ang="0">
                <a:pos x="11503" y="9453"/>
              </a:cxn>
              <a:cxn ang="0">
                <a:pos x="12481" y="8801"/>
              </a:cxn>
              <a:cxn ang="0">
                <a:pos x="13156" y="7752"/>
              </a:cxn>
              <a:cxn ang="0">
                <a:pos x="13313" y="6461"/>
              </a:cxn>
              <a:cxn ang="0">
                <a:pos x="12913" y="5268"/>
              </a:cxn>
              <a:cxn ang="0">
                <a:pos x="12053" y="4365"/>
              </a:cxn>
              <a:cxn ang="0">
                <a:pos x="11296" y="3896"/>
              </a:cxn>
              <a:cxn ang="0">
                <a:pos x="11158" y="3333"/>
              </a:cxn>
              <a:cxn ang="0">
                <a:pos x="11513" y="2858"/>
              </a:cxn>
              <a:cxn ang="0">
                <a:pos x="12098" y="2833"/>
              </a:cxn>
              <a:cxn ang="0">
                <a:pos x="12912" y="3286"/>
              </a:cxn>
              <a:cxn ang="0">
                <a:pos x="13598" y="3893"/>
              </a:cxn>
              <a:cxn ang="0">
                <a:pos x="14138" y="4637"/>
              </a:cxn>
              <a:cxn ang="0">
                <a:pos x="14513" y="5499"/>
              </a:cxn>
              <a:cxn ang="0">
                <a:pos x="14694" y="6445"/>
              </a:cxn>
              <a:cxn ang="0">
                <a:pos x="14657" y="7394"/>
              </a:cxn>
              <a:cxn ang="0">
                <a:pos x="14408" y="8321"/>
              </a:cxn>
              <a:cxn ang="0">
                <a:pos x="13978" y="9142"/>
              </a:cxn>
              <a:cxn ang="0">
                <a:pos x="13383" y="9847"/>
              </a:cxn>
              <a:cxn ang="0">
                <a:pos x="12653" y="10406"/>
              </a:cxn>
            </a:cxnLst>
            <a:rect l="0" t="0" r="r" b="b"/>
            <a:pathLst>
              <a:path w="17496" h="13616">
                <a:moveTo>
                  <a:pt x="13348" y="13009"/>
                </a:moveTo>
                <a:lnTo>
                  <a:pt x="13314" y="13022"/>
                </a:lnTo>
                <a:lnTo>
                  <a:pt x="13282" y="13033"/>
                </a:lnTo>
                <a:lnTo>
                  <a:pt x="13249" y="13043"/>
                </a:lnTo>
                <a:lnTo>
                  <a:pt x="13215" y="13051"/>
                </a:lnTo>
                <a:lnTo>
                  <a:pt x="13181" y="13056"/>
                </a:lnTo>
                <a:lnTo>
                  <a:pt x="13147" y="13061"/>
                </a:lnTo>
                <a:lnTo>
                  <a:pt x="13114" y="13063"/>
                </a:lnTo>
                <a:lnTo>
                  <a:pt x="13080" y="13064"/>
                </a:lnTo>
                <a:lnTo>
                  <a:pt x="13048" y="13063"/>
                </a:lnTo>
                <a:lnTo>
                  <a:pt x="13014" y="13061"/>
                </a:lnTo>
                <a:lnTo>
                  <a:pt x="12981" y="13056"/>
                </a:lnTo>
                <a:lnTo>
                  <a:pt x="12948" y="13051"/>
                </a:lnTo>
                <a:lnTo>
                  <a:pt x="12916" y="13043"/>
                </a:lnTo>
                <a:lnTo>
                  <a:pt x="12885" y="13035"/>
                </a:lnTo>
                <a:lnTo>
                  <a:pt x="12853" y="13025"/>
                </a:lnTo>
                <a:lnTo>
                  <a:pt x="12822" y="13013"/>
                </a:lnTo>
                <a:lnTo>
                  <a:pt x="12792" y="13000"/>
                </a:lnTo>
                <a:lnTo>
                  <a:pt x="12762" y="12985"/>
                </a:lnTo>
                <a:lnTo>
                  <a:pt x="12734" y="12969"/>
                </a:lnTo>
                <a:lnTo>
                  <a:pt x="12705" y="12951"/>
                </a:lnTo>
                <a:lnTo>
                  <a:pt x="12678" y="12933"/>
                </a:lnTo>
                <a:lnTo>
                  <a:pt x="12652" y="12913"/>
                </a:lnTo>
                <a:lnTo>
                  <a:pt x="12627" y="12891"/>
                </a:lnTo>
                <a:lnTo>
                  <a:pt x="12601" y="12868"/>
                </a:lnTo>
                <a:lnTo>
                  <a:pt x="12579" y="12845"/>
                </a:lnTo>
                <a:lnTo>
                  <a:pt x="12556" y="12819"/>
                </a:lnTo>
                <a:lnTo>
                  <a:pt x="12535" y="12793"/>
                </a:lnTo>
                <a:lnTo>
                  <a:pt x="12515" y="12766"/>
                </a:lnTo>
                <a:lnTo>
                  <a:pt x="12497" y="12737"/>
                </a:lnTo>
                <a:lnTo>
                  <a:pt x="12479" y="12707"/>
                </a:lnTo>
                <a:lnTo>
                  <a:pt x="12463" y="12676"/>
                </a:lnTo>
                <a:lnTo>
                  <a:pt x="12448" y="12643"/>
                </a:lnTo>
                <a:lnTo>
                  <a:pt x="12435" y="12610"/>
                </a:lnTo>
                <a:lnTo>
                  <a:pt x="12424" y="12578"/>
                </a:lnTo>
                <a:lnTo>
                  <a:pt x="12416" y="12544"/>
                </a:lnTo>
                <a:lnTo>
                  <a:pt x="12408" y="12511"/>
                </a:lnTo>
                <a:lnTo>
                  <a:pt x="12401" y="12477"/>
                </a:lnTo>
                <a:lnTo>
                  <a:pt x="12397" y="12443"/>
                </a:lnTo>
                <a:lnTo>
                  <a:pt x="12395" y="12410"/>
                </a:lnTo>
                <a:lnTo>
                  <a:pt x="12395" y="12376"/>
                </a:lnTo>
                <a:lnTo>
                  <a:pt x="12395" y="12343"/>
                </a:lnTo>
                <a:lnTo>
                  <a:pt x="12398" y="12310"/>
                </a:lnTo>
                <a:lnTo>
                  <a:pt x="12401" y="12277"/>
                </a:lnTo>
                <a:lnTo>
                  <a:pt x="12408" y="12244"/>
                </a:lnTo>
                <a:lnTo>
                  <a:pt x="12415" y="12213"/>
                </a:lnTo>
                <a:lnTo>
                  <a:pt x="12423" y="12181"/>
                </a:lnTo>
                <a:lnTo>
                  <a:pt x="12433" y="12149"/>
                </a:lnTo>
                <a:lnTo>
                  <a:pt x="12445" y="12119"/>
                </a:lnTo>
                <a:lnTo>
                  <a:pt x="12458" y="12088"/>
                </a:lnTo>
                <a:lnTo>
                  <a:pt x="12474" y="12058"/>
                </a:lnTo>
                <a:lnTo>
                  <a:pt x="12489" y="12030"/>
                </a:lnTo>
                <a:lnTo>
                  <a:pt x="12506" y="12002"/>
                </a:lnTo>
                <a:lnTo>
                  <a:pt x="12525" y="11974"/>
                </a:lnTo>
                <a:lnTo>
                  <a:pt x="12546" y="11948"/>
                </a:lnTo>
                <a:lnTo>
                  <a:pt x="12567" y="11923"/>
                </a:lnTo>
                <a:lnTo>
                  <a:pt x="12589" y="11898"/>
                </a:lnTo>
                <a:lnTo>
                  <a:pt x="12614" y="11875"/>
                </a:lnTo>
                <a:lnTo>
                  <a:pt x="12639" y="11852"/>
                </a:lnTo>
                <a:lnTo>
                  <a:pt x="12665" y="11831"/>
                </a:lnTo>
                <a:lnTo>
                  <a:pt x="12692" y="11811"/>
                </a:lnTo>
                <a:lnTo>
                  <a:pt x="12722" y="11793"/>
                </a:lnTo>
                <a:lnTo>
                  <a:pt x="12751" y="11775"/>
                </a:lnTo>
                <a:lnTo>
                  <a:pt x="12783" y="11759"/>
                </a:lnTo>
                <a:lnTo>
                  <a:pt x="12815" y="11745"/>
                </a:lnTo>
                <a:lnTo>
                  <a:pt x="12874" y="11720"/>
                </a:lnTo>
                <a:lnTo>
                  <a:pt x="12933" y="11693"/>
                </a:lnTo>
                <a:lnTo>
                  <a:pt x="12991" y="11666"/>
                </a:lnTo>
                <a:lnTo>
                  <a:pt x="13050" y="11639"/>
                </a:lnTo>
                <a:lnTo>
                  <a:pt x="13108" y="11610"/>
                </a:lnTo>
                <a:lnTo>
                  <a:pt x="13165" y="11581"/>
                </a:lnTo>
                <a:lnTo>
                  <a:pt x="13223" y="11550"/>
                </a:lnTo>
                <a:lnTo>
                  <a:pt x="13279" y="11520"/>
                </a:lnTo>
                <a:lnTo>
                  <a:pt x="13336" y="11488"/>
                </a:lnTo>
                <a:lnTo>
                  <a:pt x="13393" y="11456"/>
                </a:lnTo>
                <a:lnTo>
                  <a:pt x="13450" y="11423"/>
                </a:lnTo>
                <a:lnTo>
                  <a:pt x="13506" y="11389"/>
                </a:lnTo>
                <a:lnTo>
                  <a:pt x="13562" y="11355"/>
                </a:lnTo>
                <a:lnTo>
                  <a:pt x="13617" y="11320"/>
                </a:lnTo>
                <a:lnTo>
                  <a:pt x="13673" y="11285"/>
                </a:lnTo>
                <a:lnTo>
                  <a:pt x="13728" y="11247"/>
                </a:lnTo>
                <a:lnTo>
                  <a:pt x="13781" y="11211"/>
                </a:lnTo>
                <a:lnTo>
                  <a:pt x="13835" y="11173"/>
                </a:lnTo>
                <a:lnTo>
                  <a:pt x="13887" y="11136"/>
                </a:lnTo>
                <a:lnTo>
                  <a:pt x="13940" y="11097"/>
                </a:lnTo>
                <a:lnTo>
                  <a:pt x="13992" y="11057"/>
                </a:lnTo>
                <a:lnTo>
                  <a:pt x="14044" y="11018"/>
                </a:lnTo>
                <a:lnTo>
                  <a:pt x="14094" y="10976"/>
                </a:lnTo>
                <a:lnTo>
                  <a:pt x="14146" y="10936"/>
                </a:lnTo>
                <a:lnTo>
                  <a:pt x="14196" y="10893"/>
                </a:lnTo>
                <a:lnTo>
                  <a:pt x="14245" y="10851"/>
                </a:lnTo>
                <a:lnTo>
                  <a:pt x="14294" y="10808"/>
                </a:lnTo>
                <a:lnTo>
                  <a:pt x="14343" y="10764"/>
                </a:lnTo>
                <a:lnTo>
                  <a:pt x="14392" y="10719"/>
                </a:lnTo>
                <a:lnTo>
                  <a:pt x="14439" y="10675"/>
                </a:lnTo>
                <a:lnTo>
                  <a:pt x="14487" y="10629"/>
                </a:lnTo>
                <a:lnTo>
                  <a:pt x="14533" y="10583"/>
                </a:lnTo>
                <a:lnTo>
                  <a:pt x="14579" y="10536"/>
                </a:lnTo>
                <a:lnTo>
                  <a:pt x="14624" y="10489"/>
                </a:lnTo>
                <a:lnTo>
                  <a:pt x="14669" y="10442"/>
                </a:lnTo>
                <a:lnTo>
                  <a:pt x="14714" y="10393"/>
                </a:lnTo>
                <a:lnTo>
                  <a:pt x="14758" y="10345"/>
                </a:lnTo>
                <a:lnTo>
                  <a:pt x="14801" y="10295"/>
                </a:lnTo>
                <a:lnTo>
                  <a:pt x="14843" y="10246"/>
                </a:lnTo>
                <a:lnTo>
                  <a:pt x="14886" y="10196"/>
                </a:lnTo>
                <a:lnTo>
                  <a:pt x="14926" y="10145"/>
                </a:lnTo>
                <a:lnTo>
                  <a:pt x="14968" y="10094"/>
                </a:lnTo>
                <a:lnTo>
                  <a:pt x="15007" y="10043"/>
                </a:lnTo>
                <a:lnTo>
                  <a:pt x="15047" y="9990"/>
                </a:lnTo>
                <a:lnTo>
                  <a:pt x="15086" y="9938"/>
                </a:lnTo>
                <a:lnTo>
                  <a:pt x="15123" y="9885"/>
                </a:lnTo>
                <a:lnTo>
                  <a:pt x="15160" y="9832"/>
                </a:lnTo>
                <a:lnTo>
                  <a:pt x="15197" y="9778"/>
                </a:lnTo>
                <a:lnTo>
                  <a:pt x="15234" y="9724"/>
                </a:lnTo>
                <a:lnTo>
                  <a:pt x="15270" y="9668"/>
                </a:lnTo>
                <a:lnTo>
                  <a:pt x="15305" y="9612"/>
                </a:lnTo>
                <a:lnTo>
                  <a:pt x="15340" y="9556"/>
                </a:lnTo>
                <a:lnTo>
                  <a:pt x="15374" y="9501"/>
                </a:lnTo>
                <a:lnTo>
                  <a:pt x="15406" y="9444"/>
                </a:lnTo>
                <a:lnTo>
                  <a:pt x="15438" y="9388"/>
                </a:lnTo>
                <a:lnTo>
                  <a:pt x="15470" y="9331"/>
                </a:lnTo>
                <a:lnTo>
                  <a:pt x="15500" y="9273"/>
                </a:lnTo>
                <a:lnTo>
                  <a:pt x="15531" y="9217"/>
                </a:lnTo>
                <a:lnTo>
                  <a:pt x="15561" y="9159"/>
                </a:lnTo>
                <a:lnTo>
                  <a:pt x="15589" y="9101"/>
                </a:lnTo>
                <a:lnTo>
                  <a:pt x="15616" y="9043"/>
                </a:lnTo>
                <a:lnTo>
                  <a:pt x="15644" y="8984"/>
                </a:lnTo>
                <a:lnTo>
                  <a:pt x="15670" y="8925"/>
                </a:lnTo>
                <a:lnTo>
                  <a:pt x="15695" y="8866"/>
                </a:lnTo>
                <a:lnTo>
                  <a:pt x="15720" y="8804"/>
                </a:lnTo>
                <a:lnTo>
                  <a:pt x="15745" y="8742"/>
                </a:lnTo>
                <a:lnTo>
                  <a:pt x="15769" y="8680"/>
                </a:lnTo>
                <a:lnTo>
                  <a:pt x="15793" y="8616"/>
                </a:lnTo>
                <a:lnTo>
                  <a:pt x="15815" y="8554"/>
                </a:lnTo>
                <a:lnTo>
                  <a:pt x="15837" y="8490"/>
                </a:lnTo>
                <a:lnTo>
                  <a:pt x="15859" y="8426"/>
                </a:lnTo>
                <a:lnTo>
                  <a:pt x="15879" y="8362"/>
                </a:lnTo>
                <a:lnTo>
                  <a:pt x="15898" y="8297"/>
                </a:lnTo>
                <a:lnTo>
                  <a:pt x="15917" y="8233"/>
                </a:lnTo>
                <a:lnTo>
                  <a:pt x="15936" y="8167"/>
                </a:lnTo>
                <a:lnTo>
                  <a:pt x="15953" y="8103"/>
                </a:lnTo>
                <a:lnTo>
                  <a:pt x="15969" y="8036"/>
                </a:lnTo>
                <a:lnTo>
                  <a:pt x="15985" y="7970"/>
                </a:lnTo>
                <a:lnTo>
                  <a:pt x="15999" y="7904"/>
                </a:lnTo>
                <a:lnTo>
                  <a:pt x="16013" y="7838"/>
                </a:lnTo>
                <a:lnTo>
                  <a:pt x="16026" y="7774"/>
                </a:lnTo>
                <a:lnTo>
                  <a:pt x="16037" y="7709"/>
                </a:lnTo>
                <a:lnTo>
                  <a:pt x="16048" y="7645"/>
                </a:lnTo>
                <a:lnTo>
                  <a:pt x="16058" y="7579"/>
                </a:lnTo>
                <a:lnTo>
                  <a:pt x="16068" y="7514"/>
                </a:lnTo>
                <a:lnTo>
                  <a:pt x="16077" y="7447"/>
                </a:lnTo>
                <a:lnTo>
                  <a:pt x="16084" y="7380"/>
                </a:lnTo>
                <a:lnTo>
                  <a:pt x="16091" y="7314"/>
                </a:lnTo>
                <a:lnTo>
                  <a:pt x="16097" y="7246"/>
                </a:lnTo>
                <a:lnTo>
                  <a:pt x="16103" y="7178"/>
                </a:lnTo>
                <a:lnTo>
                  <a:pt x="16107" y="7109"/>
                </a:lnTo>
                <a:lnTo>
                  <a:pt x="16111" y="7040"/>
                </a:lnTo>
                <a:lnTo>
                  <a:pt x="16114" y="6970"/>
                </a:lnTo>
                <a:lnTo>
                  <a:pt x="16116" y="6900"/>
                </a:lnTo>
                <a:lnTo>
                  <a:pt x="16117" y="6830"/>
                </a:lnTo>
                <a:lnTo>
                  <a:pt x="16118" y="6759"/>
                </a:lnTo>
                <a:lnTo>
                  <a:pt x="16117" y="6688"/>
                </a:lnTo>
                <a:lnTo>
                  <a:pt x="16116" y="6618"/>
                </a:lnTo>
                <a:lnTo>
                  <a:pt x="16114" y="6548"/>
                </a:lnTo>
                <a:lnTo>
                  <a:pt x="16111" y="6480"/>
                </a:lnTo>
                <a:lnTo>
                  <a:pt x="16107" y="6410"/>
                </a:lnTo>
                <a:lnTo>
                  <a:pt x="16103" y="6342"/>
                </a:lnTo>
                <a:lnTo>
                  <a:pt x="16097" y="6273"/>
                </a:lnTo>
                <a:lnTo>
                  <a:pt x="16091" y="6205"/>
                </a:lnTo>
                <a:lnTo>
                  <a:pt x="16084" y="6139"/>
                </a:lnTo>
                <a:lnTo>
                  <a:pt x="16077" y="6072"/>
                </a:lnTo>
                <a:lnTo>
                  <a:pt x="16068" y="6005"/>
                </a:lnTo>
                <a:lnTo>
                  <a:pt x="16058" y="5940"/>
                </a:lnTo>
                <a:lnTo>
                  <a:pt x="16048" y="5874"/>
                </a:lnTo>
                <a:lnTo>
                  <a:pt x="16037" y="5810"/>
                </a:lnTo>
                <a:lnTo>
                  <a:pt x="16025" y="5745"/>
                </a:lnTo>
                <a:lnTo>
                  <a:pt x="16013" y="5681"/>
                </a:lnTo>
                <a:lnTo>
                  <a:pt x="15999" y="5615"/>
                </a:lnTo>
                <a:lnTo>
                  <a:pt x="15985" y="5548"/>
                </a:lnTo>
                <a:lnTo>
                  <a:pt x="15969" y="5483"/>
                </a:lnTo>
                <a:lnTo>
                  <a:pt x="15953" y="5417"/>
                </a:lnTo>
                <a:lnTo>
                  <a:pt x="15936" y="5352"/>
                </a:lnTo>
                <a:lnTo>
                  <a:pt x="15918" y="5286"/>
                </a:lnTo>
                <a:lnTo>
                  <a:pt x="15899" y="5221"/>
                </a:lnTo>
                <a:lnTo>
                  <a:pt x="15880" y="5157"/>
                </a:lnTo>
                <a:lnTo>
                  <a:pt x="15859" y="5092"/>
                </a:lnTo>
                <a:lnTo>
                  <a:pt x="15838" y="5029"/>
                </a:lnTo>
                <a:lnTo>
                  <a:pt x="15816" y="4966"/>
                </a:lnTo>
                <a:lnTo>
                  <a:pt x="15793" y="4902"/>
                </a:lnTo>
                <a:lnTo>
                  <a:pt x="15769" y="4840"/>
                </a:lnTo>
                <a:lnTo>
                  <a:pt x="15745" y="4777"/>
                </a:lnTo>
                <a:lnTo>
                  <a:pt x="15720" y="4715"/>
                </a:lnTo>
                <a:lnTo>
                  <a:pt x="15695" y="4653"/>
                </a:lnTo>
                <a:lnTo>
                  <a:pt x="15670" y="4594"/>
                </a:lnTo>
                <a:lnTo>
                  <a:pt x="15644" y="4535"/>
                </a:lnTo>
                <a:lnTo>
                  <a:pt x="15616" y="4477"/>
                </a:lnTo>
                <a:lnTo>
                  <a:pt x="15589" y="4419"/>
                </a:lnTo>
                <a:lnTo>
                  <a:pt x="15561" y="4361"/>
                </a:lnTo>
                <a:lnTo>
                  <a:pt x="15531" y="4303"/>
                </a:lnTo>
                <a:lnTo>
                  <a:pt x="15500" y="4245"/>
                </a:lnTo>
                <a:lnTo>
                  <a:pt x="15470" y="4189"/>
                </a:lnTo>
                <a:lnTo>
                  <a:pt x="15438" y="4132"/>
                </a:lnTo>
                <a:lnTo>
                  <a:pt x="15406" y="4075"/>
                </a:lnTo>
                <a:lnTo>
                  <a:pt x="15374" y="4018"/>
                </a:lnTo>
                <a:lnTo>
                  <a:pt x="15340" y="3962"/>
                </a:lnTo>
                <a:lnTo>
                  <a:pt x="15305" y="3907"/>
                </a:lnTo>
                <a:lnTo>
                  <a:pt x="15270" y="3851"/>
                </a:lnTo>
                <a:lnTo>
                  <a:pt x="15234" y="3796"/>
                </a:lnTo>
                <a:lnTo>
                  <a:pt x="15197" y="3740"/>
                </a:lnTo>
                <a:lnTo>
                  <a:pt x="15160" y="3687"/>
                </a:lnTo>
                <a:lnTo>
                  <a:pt x="15123" y="3633"/>
                </a:lnTo>
                <a:lnTo>
                  <a:pt x="15086" y="3581"/>
                </a:lnTo>
                <a:lnTo>
                  <a:pt x="15047" y="3528"/>
                </a:lnTo>
                <a:lnTo>
                  <a:pt x="15007" y="3477"/>
                </a:lnTo>
                <a:lnTo>
                  <a:pt x="14968" y="3426"/>
                </a:lnTo>
                <a:lnTo>
                  <a:pt x="14926" y="3374"/>
                </a:lnTo>
                <a:lnTo>
                  <a:pt x="14886" y="3324"/>
                </a:lnTo>
                <a:lnTo>
                  <a:pt x="14843" y="3274"/>
                </a:lnTo>
                <a:lnTo>
                  <a:pt x="14801" y="3223"/>
                </a:lnTo>
                <a:lnTo>
                  <a:pt x="14758" y="3174"/>
                </a:lnTo>
                <a:lnTo>
                  <a:pt x="14714" y="3126"/>
                </a:lnTo>
                <a:lnTo>
                  <a:pt x="14669" y="3078"/>
                </a:lnTo>
                <a:lnTo>
                  <a:pt x="14624" y="3030"/>
                </a:lnTo>
                <a:lnTo>
                  <a:pt x="14579" y="2983"/>
                </a:lnTo>
                <a:lnTo>
                  <a:pt x="14533" y="2936"/>
                </a:lnTo>
                <a:lnTo>
                  <a:pt x="14487" y="2890"/>
                </a:lnTo>
                <a:lnTo>
                  <a:pt x="14439" y="2844"/>
                </a:lnTo>
                <a:lnTo>
                  <a:pt x="14392" y="2799"/>
                </a:lnTo>
                <a:lnTo>
                  <a:pt x="14343" y="2756"/>
                </a:lnTo>
                <a:lnTo>
                  <a:pt x="14294" y="2712"/>
                </a:lnTo>
                <a:lnTo>
                  <a:pt x="14245" y="2668"/>
                </a:lnTo>
                <a:lnTo>
                  <a:pt x="14196" y="2625"/>
                </a:lnTo>
                <a:lnTo>
                  <a:pt x="14146" y="2584"/>
                </a:lnTo>
                <a:lnTo>
                  <a:pt x="14094" y="2542"/>
                </a:lnTo>
                <a:lnTo>
                  <a:pt x="14044" y="2502"/>
                </a:lnTo>
                <a:lnTo>
                  <a:pt x="13992" y="2462"/>
                </a:lnTo>
                <a:lnTo>
                  <a:pt x="13940" y="2422"/>
                </a:lnTo>
                <a:lnTo>
                  <a:pt x="13887" y="2384"/>
                </a:lnTo>
                <a:lnTo>
                  <a:pt x="13835" y="2346"/>
                </a:lnTo>
                <a:lnTo>
                  <a:pt x="13781" y="2309"/>
                </a:lnTo>
                <a:lnTo>
                  <a:pt x="13728" y="2271"/>
                </a:lnTo>
                <a:lnTo>
                  <a:pt x="13673" y="2235"/>
                </a:lnTo>
                <a:lnTo>
                  <a:pt x="13617" y="2199"/>
                </a:lnTo>
                <a:lnTo>
                  <a:pt x="13562" y="2164"/>
                </a:lnTo>
                <a:lnTo>
                  <a:pt x="13506" y="2130"/>
                </a:lnTo>
                <a:lnTo>
                  <a:pt x="13450" y="2096"/>
                </a:lnTo>
                <a:lnTo>
                  <a:pt x="13393" y="2063"/>
                </a:lnTo>
                <a:lnTo>
                  <a:pt x="13336" y="2031"/>
                </a:lnTo>
                <a:lnTo>
                  <a:pt x="13279" y="1999"/>
                </a:lnTo>
                <a:lnTo>
                  <a:pt x="13223" y="1969"/>
                </a:lnTo>
                <a:lnTo>
                  <a:pt x="13165" y="1939"/>
                </a:lnTo>
                <a:lnTo>
                  <a:pt x="13108" y="1910"/>
                </a:lnTo>
                <a:lnTo>
                  <a:pt x="13050" y="1881"/>
                </a:lnTo>
                <a:lnTo>
                  <a:pt x="12991" y="1853"/>
                </a:lnTo>
                <a:lnTo>
                  <a:pt x="12933" y="1826"/>
                </a:lnTo>
                <a:lnTo>
                  <a:pt x="12874" y="1800"/>
                </a:lnTo>
                <a:lnTo>
                  <a:pt x="12815" y="1775"/>
                </a:lnTo>
                <a:lnTo>
                  <a:pt x="12783" y="1760"/>
                </a:lnTo>
                <a:lnTo>
                  <a:pt x="12751" y="1744"/>
                </a:lnTo>
                <a:lnTo>
                  <a:pt x="12722" y="1727"/>
                </a:lnTo>
                <a:lnTo>
                  <a:pt x="12692" y="1708"/>
                </a:lnTo>
                <a:lnTo>
                  <a:pt x="12665" y="1688"/>
                </a:lnTo>
                <a:lnTo>
                  <a:pt x="12639" y="1667"/>
                </a:lnTo>
                <a:lnTo>
                  <a:pt x="12614" y="1645"/>
                </a:lnTo>
                <a:lnTo>
                  <a:pt x="12589" y="1621"/>
                </a:lnTo>
                <a:lnTo>
                  <a:pt x="12567" y="1597"/>
                </a:lnTo>
                <a:lnTo>
                  <a:pt x="12546" y="1571"/>
                </a:lnTo>
                <a:lnTo>
                  <a:pt x="12525" y="1544"/>
                </a:lnTo>
                <a:lnTo>
                  <a:pt x="12506" y="1517"/>
                </a:lnTo>
                <a:lnTo>
                  <a:pt x="12489" y="1490"/>
                </a:lnTo>
                <a:lnTo>
                  <a:pt x="12474" y="1460"/>
                </a:lnTo>
                <a:lnTo>
                  <a:pt x="12458" y="1431"/>
                </a:lnTo>
                <a:lnTo>
                  <a:pt x="12445" y="1401"/>
                </a:lnTo>
                <a:lnTo>
                  <a:pt x="12433" y="1370"/>
                </a:lnTo>
                <a:lnTo>
                  <a:pt x="12423" y="1339"/>
                </a:lnTo>
                <a:lnTo>
                  <a:pt x="12415" y="1307"/>
                </a:lnTo>
                <a:lnTo>
                  <a:pt x="12408" y="1274"/>
                </a:lnTo>
                <a:lnTo>
                  <a:pt x="12401" y="1242"/>
                </a:lnTo>
                <a:lnTo>
                  <a:pt x="12398" y="1209"/>
                </a:lnTo>
                <a:lnTo>
                  <a:pt x="12395" y="1176"/>
                </a:lnTo>
                <a:lnTo>
                  <a:pt x="12395" y="1142"/>
                </a:lnTo>
                <a:lnTo>
                  <a:pt x="12395" y="1109"/>
                </a:lnTo>
                <a:lnTo>
                  <a:pt x="12397" y="1076"/>
                </a:lnTo>
                <a:lnTo>
                  <a:pt x="12401" y="1042"/>
                </a:lnTo>
                <a:lnTo>
                  <a:pt x="12408" y="1009"/>
                </a:lnTo>
                <a:lnTo>
                  <a:pt x="12416" y="975"/>
                </a:lnTo>
                <a:lnTo>
                  <a:pt x="12424" y="941"/>
                </a:lnTo>
                <a:lnTo>
                  <a:pt x="12435" y="908"/>
                </a:lnTo>
                <a:lnTo>
                  <a:pt x="12448" y="876"/>
                </a:lnTo>
                <a:lnTo>
                  <a:pt x="12463" y="844"/>
                </a:lnTo>
                <a:lnTo>
                  <a:pt x="12479" y="812"/>
                </a:lnTo>
                <a:lnTo>
                  <a:pt x="12497" y="783"/>
                </a:lnTo>
                <a:lnTo>
                  <a:pt x="12515" y="753"/>
                </a:lnTo>
                <a:lnTo>
                  <a:pt x="12535" y="726"/>
                </a:lnTo>
                <a:lnTo>
                  <a:pt x="12557" y="700"/>
                </a:lnTo>
                <a:lnTo>
                  <a:pt x="12579" y="674"/>
                </a:lnTo>
                <a:lnTo>
                  <a:pt x="12601" y="650"/>
                </a:lnTo>
                <a:lnTo>
                  <a:pt x="12627" y="627"/>
                </a:lnTo>
                <a:lnTo>
                  <a:pt x="12652" y="607"/>
                </a:lnTo>
                <a:lnTo>
                  <a:pt x="12678" y="586"/>
                </a:lnTo>
                <a:lnTo>
                  <a:pt x="12705" y="567"/>
                </a:lnTo>
                <a:lnTo>
                  <a:pt x="12734" y="550"/>
                </a:lnTo>
                <a:lnTo>
                  <a:pt x="12762" y="534"/>
                </a:lnTo>
                <a:lnTo>
                  <a:pt x="12792" y="519"/>
                </a:lnTo>
                <a:lnTo>
                  <a:pt x="12822" y="506"/>
                </a:lnTo>
                <a:lnTo>
                  <a:pt x="12853" y="495"/>
                </a:lnTo>
                <a:lnTo>
                  <a:pt x="12885" y="484"/>
                </a:lnTo>
                <a:lnTo>
                  <a:pt x="12916" y="475"/>
                </a:lnTo>
                <a:lnTo>
                  <a:pt x="12948" y="469"/>
                </a:lnTo>
                <a:lnTo>
                  <a:pt x="12981" y="462"/>
                </a:lnTo>
                <a:lnTo>
                  <a:pt x="13014" y="459"/>
                </a:lnTo>
                <a:lnTo>
                  <a:pt x="13048" y="457"/>
                </a:lnTo>
                <a:lnTo>
                  <a:pt x="13080" y="456"/>
                </a:lnTo>
                <a:lnTo>
                  <a:pt x="13114" y="456"/>
                </a:lnTo>
                <a:lnTo>
                  <a:pt x="13148" y="459"/>
                </a:lnTo>
                <a:lnTo>
                  <a:pt x="13181" y="462"/>
                </a:lnTo>
                <a:lnTo>
                  <a:pt x="13215" y="469"/>
                </a:lnTo>
                <a:lnTo>
                  <a:pt x="13249" y="477"/>
                </a:lnTo>
                <a:lnTo>
                  <a:pt x="13282" y="485"/>
                </a:lnTo>
                <a:lnTo>
                  <a:pt x="13314" y="496"/>
                </a:lnTo>
                <a:lnTo>
                  <a:pt x="13348" y="509"/>
                </a:lnTo>
                <a:lnTo>
                  <a:pt x="13425" y="542"/>
                </a:lnTo>
                <a:lnTo>
                  <a:pt x="13500" y="576"/>
                </a:lnTo>
                <a:lnTo>
                  <a:pt x="13576" y="611"/>
                </a:lnTo>
                <a:lnTo>
                  <a:pt x="13651" y="646"/>
                </a:lnTo>
                <a:lnTo>
                  <a:pt x="13726" y="682"/>
                </a:lnTo>
                <a:lnTo>
                  <a:pt x="13799" y="719"/>
                </a:lnTo>
                <a:lnTo>
                  <a:pt x="13872" y="757"/>
                </a:lnTo>
                <a:lnTo>
                  <a:pt x="13944" y="796"/>
                </a:lnTo>
                <a:lnTo>
                  <a:pt x="14015" y="835"/>
                </a:lnTo>
                <a:lnTo>
                  <a:pt x="14086" y="874"/>
                </a:lnTo>
                <a:lnTo>
                  <a:pt x="14156" y="916"/>
                </a:lnTo>
                <a:lnTo>
                  <a:pt x="14226" y="958"/>
                </a:lnTo>
                <a:lnTo>
                  <a:pt x="14295" y="999"/>
                </a:lnTo>
                <a:lnTo>
                  <a:pt x="14363" y="1043"/>
                </a:lnTo>
                <a:lnTo>
                  <a:pt x="14431" y="1086"/>
                </a:lnTo>
                <a:lnTo>
                  <a:pt x="14498" y="1130"/>
                </a:lnTo>
                <a:lnTo>
                  <a:pt x="14567" y="1177"/>
                </a:lnTo>
                <a:lnTo>
                  <a:pt x="14633" y="1224"/>
                </a:lnTo>
                <a:lnTo>
                  <a:pt x="14700" y="1272"/>
                </a:lnTo>
                <a:lnTo>
                  <a:pt x="14767" y="1321"/>
                </a:lnTo>
                <a:lnTo>
                  <a:pt x="14832" y="1371"/>
                </a:lnTo>
                <a:lnTo>
                  <a:pt x="14897" y="1421"/>
                </a:lnTo>
                <a:lnTo>
                  <a:pt x="14961" y="1471"/>
                </a:lnTo>
                <a:lnTo>
                  <a:pt x="15025" y="1524"/>
                </a:lnTo>
                <a:lnTo>
                  <a:pt x="15087" y="1575"/>
                </a:lnTo>
                <a:lnTo>
                  <a:pt x="15149" y="1629"/>
                </a:lnTo>
                <a:lnTo>
                  <a:pt x="15211" y="1682"/>
                </a:lnTo>
                <a:lnTo>
                  <a:pt x="15272" y="1737"/>
                </a:lnTo>
                <a:lnTo>
                  <a:pt x="15332" y="1791"/>
                </a:lnTo>
                <a:lnTo>
                  <a:pt x="15391" y="1848"/>
                </a:lnTo>
                <a:lnTo>
                  <a:pt x="15450" y="1904"/>
                </a:lnTo>
                <a:lnTo>
                  <a:pt x="15507" y="1962"/>
                </a:lnTo>
                <a:lnTo>
                  <a:pt x="15565" y="2019"/>
                </a:lnTo>
                <a:lnTo>
                  <a:pt x="15621" y="2078"/>
                </a:lnTo>
                <a:lnTo>
                  <a:pt x="15678" y="2137"/>
                </a:lnTo>
                <a:lnTo>
                  <a:pt x="15732" y="2197"/>
                </a:lnTo>
                <a:lnTo>
                  <a:pt x="15787" y="2258"/>
                </a:lnTo>
                <a:lnTo>
                  <a:pt x="15840" y="2319"/>
                </a:lnTo>
                <a:lnTo>
                  <a:pt x="15894" y="2382"/>
                </a:lnTo>
                <a:lnTo>
                  <a:pt x="15947" y="2444"/>
                </a:lnTo>
                <a:lnTo>
                  <a:pt x="15998" y="2507"/>
                </a:lnTo>
                <a:lnTo>
                  <a:pt x="16048" y="2572"/>
                </a:lnTo>
                <a:lnTo>
                  <a:pt x="16099" y="2636"/>
                </a:lnTo>
                <a:lnTo>
                  <a:pt x="16149" y="2702"/>
                </a:lnTo>
                <a:lnTo>
                  <a:pt x="16197" y="2769"/>
                </a:lnTo>
                <a:lnTo>
                  <a:pt x="16245" y="2835"/>
                </a:lnTo>
                <a:lnTo>
                  <a:pt x="16292" y="2903"/>
                </a:lnTo>
                <a:lnTo>
                  <a:pt x="16339" y="2971"/>
                </a:lnTo>
                <a:lnTo>
                  <a:pt x="16384" y="3038"/>
                </a:lnTo>
                <a:lnTo>
                  <a:pt x="16428" y="3105"/>
                </a:lnTo>
                <a:lnTo>
                  <a:pt x="16470" y="3173"/>
                </a:lnTo>
                <a:lnTo>
                  <a:pt x="16513" y="3242"/>
                </a:lnTo>
                <a:lnTo>
                  <a:pt x="16553" y="3312"/>
                </a:lnTo>
                <a:lnTo>
                  <a:pt x="16595" y="3382"/>
                </a:lnTo>
                <a:lnTo>
                  <a:pt x="16634" y="3453"/>
                </a:lnTo>
                <a:lnTo>
                  <a:pt x="16674" y="3524"/>
                </a:lnTo>
                <a:lnTo>
                  <a:pt x="16713" y="3596"/>
                </a:lnTo>
                <a:lnTo>
                  <a:pt x="16750" y="3669"/>
                </a:lnTo>
                <a:lnTo>
                  <a:pt x="16787" y="3743"/>
                </a:lnTo>
                <a:lnTo>
                  <a:pt x="16823" y="3817"/>
                </a:lnTo>
                <a:lnTo>
                  <a:pt x="16858" y="3892"/>
                </a:lnTo>
                <a:lnTo>
                  <a:pt x="16893" y="3968"/>
                </a:lnTo>
                <a:lnTo>
                  <a:pt x="16927" y="4043"/>
                </a:lnTo>
                <a:lnTo>
                  <a:pt x="16960" y="4121"/>
                </a:lnTo>
                <a:lnTo>
                  <a:pt x="16992" y="4197"/>
                </a:lnTo>
                <a:lnTo>
                  <a:pt x="17024" y="4275"/>
                </a:lnTo>
                <a:lnTo>
                  <a:pt x="17054" y="4354"/>
                </a:lnTo>
                <a:lnTo>
                  <a:pt x="17083" y="4432"/>
                </a:lnTo>
                <a:lnTo>
                  <a:pt x="17111" y="4511"/>
                </a:lnTo>
                <a:lnTo>
                  <a:pt x="17138" y="4591"/>
                </a:lnTo>
                <a:lnTo>
                  <a:pt x="17166" y="4671"/>
                </a:lnTo>
                <a:lnTo>
                  <a:pt x="17191" y="4751"/>
                </a:lnTo>
                <a:lnTo>
                  <a:pt x="17215" y="4832"/>
                </a:lnTo>
                <a:lnTo>
                  <a:pt x="17239" y="4914"/>
                </a:lnTo>
                <a:lnTo>
                  <a:pt x="17262" y="4996"/>
                </a:lnTo>
                <a:lnTo>
                  <a:pt x="17283" y="5078"/>
                </a:lnTo>
                <a:lnTo>
                  <a:pt x="17304" y="5161"/>
                </a:lnTo>
                <a:lnTo>
                  <a:pt x="17323" y="5244"/>
                </a:lnTo>
                <a:lnTo>
                  <a:pt x="17342" y="5327"/>
                </a:lnTo>
                <a:lnTo>
                  <a:pt x="17359" y="5412"/>
                </a:lnTo>
                <a:lnTo>
                  <a:pt x="17376" y="5496"/>
                </a:lnTo>
                <a:lnTo>
                  <a:pt x="17391" y="5579"/>
                </a:lnTo>
                <a:lnTo>
                  <a:pt x="17405" y="5663"/>
                </a:lnTo>
                <a:lnTo>
                  <a:pt x="17418" y="5747"/>
                </a:lnTo>
                <a:lnTo>
                  <a:pt x="17430" y="5830"/>
                </a:lnTo>
                <a:lnTo>
                  <a:pt x="17442" y="5914"/>
                </a:lnTo>
                <a:lnTo>
                  <a:pt x="17452" y="5999"/>
                </a:lnTo>
                <a:lnTo>
                  <a:pt x="17461" y="6083"/>
                </a:lnTo>
                <a:lnTo>
                  <a:pt x="17470" y="6167"/>
                </a:lnTo>
                <a:lnTo>
                  <a:pt x="17476" y="6252"/>
                </a:lnTo>
                <a:lnTo>
                  <a:pt x="17483" y="6336"/>
                </a:lnTo>
                <a:lnTo>
                  <a:pt x="17487" y="6421"/>
                </a:lnTo>
                <a:lnTo>
                  <a:pt x="17491" y="6506"/>
                </a:lnTo>
                <a:lnTo>
                  <a:pt x="17494" y="6590"/>
                </a:lnTo>
                <a:lnTo>
                  <a:pt x="17496" y="6675"/>
                </a:lnTo>
                <a:lnTo>
                  <a:pt x="17496" y="6759"/>
                </a:lnTo>
                <a:lnTo>
                  <a:pt x="17496" y="6845"/>
                </a:lnTo>
                <a:lnTo>
                  <a:pt x="17494" y="6929"/>
                </a:lnTo>
                <a:lnTo>
                  <a:pt x="17492" y="7014"/>
                </a:lnTo>
                <a:lnTo>
                  <a:pt x="17487" y="7098"/>
                </a:lnTo>
                <a:lnTo>
                  <a:pt x="17483" y="7183"/>
                </a:lnTo>
                <a:lnTo>
                  <a:pt x="17476" y="7268"/>
                </a:lnTo>
                <a:lnTo>
                  <a:pt x="17470" y="7352"/>
                </a:lnTo>
                <a:lnTo>
                  <a:pt x="17461" y="7436"/>
                </a:lnTo>
                <a:lnTo>
                  <a:pt x="17452" y="7520"/>
                </a:lnTo>
                <a:lnTo>
                  <a:pt x="17442" y="7604"/>
                </a:lnTo>
                <a:lnTo>
                  <a:pt x="17430" y="7688"/>
                </a:lnTo>
                <a:lnTo>
                  <a:pt x="17418" y="7773"/>
                </a:lnTo>
                <a:lnTo>
                  <a:pt x="17405" y="7857"/>
                </a:lnTo>
                <a:lnTo>
                  <a:pt x="17391" y="7940"/>
                </a:lnTo>
                <a:lnTo>
                  <a:pt x="17376" y="8024"/>
                </a:lnTo>
                <a:lnTo>
                  <a:pt x="17359" y="8107"/>
                </a:lnTo>
                <a:lnTo>
                  <a:pt x="17342" y="8191"/>
                </a:lnTo>
                <a:lnTo>
                  <a:pt x="17323" y="8274"/>
                </a:lnTo>
                <a:lnTo>
                  <a:pt x="17304" y="8358"/>
                </a:lnTo>
                <a:lnTo>
                  <a:pt x="17283" y="8440"/>
                </a:lnTo>
                <a:lnTo>
                  <a:pt x="17261" y="8524"/>
                </a:lnTo>
                <a:lnTo>
                  <a:pt x="17239" y="8606"/>
                </a:lnTo>
                <a:lnTo>
                  <a:pt x="17215" y="8686"/>
                </a:lnTo>
                <a:lnTo>
                  <a:pt x="17191" y="8767"/>
                </a:lnTo>
                <a:lnTo>
                  <a:pt x="17166" y="8848"/>
                </a:lnTo>
                <a:lnTo>
                  <a:pt x="17138" y="8928"/>
                </a:lnTo>
                <a:lnTo>
                  <a:pt x="17111" y="9008"/>
                </a:lnTo>
                <a:lnTo>
                  <a:pt x="17083" y="9088"/>
                </a:lnTo>
                <a:lnTo>
                  <a:pt x="17054" y="9166"/>
                </a:lnTo>
                <a:lnTo>
                  <a:pt x="17024" y="9244"/>
                </a:lnTo>
                <a:lnTo>
                  <a:pt x="16992" y="9321"/>
                </a:lnTo>
                <a:lnTo>
                  <a:pt x="16960" y="9399"/>
                </a:lnTo>
                <a:lnTo>
                  <a:pt x="16927" y="9476"/>
                </a:lnTo>
                <a:lnTo>
                  <a:pt x="16893" y="9551"/>
                </a:lnTo>
                <a:lnTo>
                  <a:pt x="16858" y="9626"/>
                </a:lnTo>
                <a:lnTo>
                  <a:pt x="16823" y="9702"/>
                </a:lnTo>
                <a:lnTo>
                  <a:pt x="16787" y="9776"/>
                </a:lnTo>
                <a:lnTo>
                  <a:pt x="16750" y="9849"/>
                </a:lnTo>
                <a:lnTo>
                  <a:pt x="16712" y="9923"/>
                </a:lnTo>
                <a:lnTo>
                  <a:pt x="16674" y="9995"/>
                </a:lnTo>
                <a:lnTo>
                  <a:pt x="16634" y="10066"/>
                </a:lnTo>
                <a:lnTo>
                  <a:pt x="16595" y="10137"/>
                </a:lnTo>
                <a:lnTo>
                  <a:pt x="16553" y="10207"/>
                </a:lnTo>
                <a:lnTo>
                  <a:pt x="16512" y="10277"/>
                </a:lnTo>
                <a:lnTo>
                  <a:pt x="16470" y="10346"/>
                </a:lnTo>
                <a:lnTo>
                  <a:pt x="16428" y="10413"/>
                </a:lnTo>
                <a:lnTo>
                  <a:pt x="16384" y="10481"/>
                </a:lnTo>
                <a:lnTo>
                  <a:pt x="16339" y="10548"/>
                </a:lnTo>
                <a:lnTo>
                  <a:pt x="16292" y="10616"/>
                </a:lnTo>
                <a:lnTo>
                  <a:pt x="16245" y="10683"/>
                </a:lnTo>
                <a:lnTo>
                  <a:pt x="16197" y="10750"/>
                </a:lnTo>
                <a:lnTo>
                  <a:pt x="16149" y="10817"/>
                </a:lnTo>
                <a:lnTo>
                  <a:pt x="16099" y="10882"/>
                </a:lnTo>
                <a:lnTo>
                  <a:pt x="16048" y="10947"/>
                </a:lnTo>
                <a:lnTo>
                  <a:pt x="15998" y="11011"/>
                </a:lnTo>
                <a:lnTo>
                  <a:pt x="15947" y="11075"/>
                </a:lnTo>
                <a:lnTo>
                  <a:pt x="15894" y="11137"/>
                </a:lnTo>
                <a:lnTo>
                  <a:pt x="15840" y="11199"/>
                </a:lnTo>
                <a:lnTo>
                  <a:pt x="15787" y="11260"/>
                </a:lnTo>
                <a:lnTo>
                  <a:pt x="15732" y="11322"/>
                </a:lnTo>
                <a:lnTo>
                  <a:pt x="15678" y="11382"/>
                </a:lnTo>
                <a:lnTo>
                  <a:pt x="15621" y="11441"/>
                </a:lnTo>
                <a:lnTo>
                  <a:pt x="15565" y="11500"/>
                </a:lnTo>
                <a:lnTo>
                  <a:pt x="15507" y="11558"/>
                </a:lnTo>
                <a:lnTo>
                  <a:pt x="15450" y="11615"/>
                </a:lnTo>
                <a:lnTo>
                  <a:pt x="15391" y="11671"/>
                </a:lnTo>
                <a:lnTo>
                  <a:pt x="15332" y="11727"/>
                </a:lnTo>
                <a:lnTo>
                  <a:pt x="15272" y="11782"/>
                </a:lnTo>
                <a:lnTo>
                  <a:pt x="15211" y="11837"/>
                </a:lnTo>
                <a:lnTo>
                  <a:pt x="15149" y="11890"/>
                </a:lnTo>
                <a:lnTo>
                  <a:pt x="15087" y="11944"/>
                </a:lnTo>
                <a:lnTo>
                  <a:pt x="15025" y="11996"/>
                </a:lnTo>
                <a:lnTo>
                  <a:pt x="14960" y="12047"/>
                </a:lnTo>
                <a:lnTo>
                  <a:pt x="14897" y="12098"/>
                </a:lnTo>
                <a:lnTo>
                  <a:pt x="14831" y="12148"/>
                </a:lnTo>
                <a:lnTo>
                  <a:pt x="14766" y="12198"/>
                </a:lnTo>
                <a:lnTo>
                  <a:pt x="14700" y="12246"/>
                </a:lnTo>
                <a:lnTo>
                  <a:pt x="14633" y="12295"/>
                </a:lnTo>
                <a:lnTo>
                  <a:pt x="14565" y="12343"/>
                </a:lnTo>
                <a:lnTo>
                  <a:pt x="14498" y="12389"/>
                </a:lnTo>
                <a:lnTo>
                  <a:pt x="14431" y="12433"/>
                </a:lnTo>
                <a:lnTo>
                  <a:pt x="14363" y="12477"/>
                </a:lnTo>
                <a:lnTo>
                  <a:pt x="14295" y="12520"/>
                </a:lnTo>
                <a:lnTo>
                  <a:pt x="14226" y="12562"/>
                </a:lnTo>
                <a:lnTo>
                  <a:pt x="14156" y="12604"/>
                </a:lnTo>
                <a:lnTo>
                  <a:pt x="14086" y="12644"/>
                </a:lnTo>
                <a:lnTo>
                  <a:pt x="14015" y="12684"/>
                </a:lnTo>
                <a:lnTo>
                  <a:pt x="13944" y="12723"/>
                </a:lnTo>
                <a:lnTo>
                  <a:pt x="13872" y="12762"/>
                </a:lnTo>
                <a:lnTo>
                  <a:pt x="13799" y="12799"/>
                </a:lnTo>
                <a:lnTo>
                  <a:pt x="13726" y="12837"/>
                </a:lnTo>
                <a:lnTo>
                  <a:pt x="13651" y="12873"/>
                </a:lnTo>
                <a:lnTo>
                  <a:pt x="13576" y="12908"/>
                </a:lnTo>
                <a:lnTo>
                  <a:pt x="13500" y="12943"/>
                </a:lnTo>
                <a:lnTo>
                  <a:pt x="13425" y="12977"/>
                </a:lnTo>
                <a:lnTo>
                  <a:pt x="13348" y="13009"/>
                </a:lnTo>
                <a:close/>
                <a:moveTo>
                  <a:pt x="7977" y="290"/>
                </a:moveTo>
                <a:lnTo>
                  <a:pt x="7719" y="484"/>
                </a:lnTo>
                <a:lnTo>
                  <a:pt x="7462" y="678"/>
                </a:lnTo>
                <a:lnTo>
                  <a:pt x="7205" y="871"/>
                </a:lnTo>
                <a:lnTo>
                  <a:pt x="6947" y="1065"/>
                </a:lnTo>
                <a:lnTo>
                  <a:pt x="6690" y="1258"/>
                </a:lnTo>
                <a:lnTo>
                  <a:pt x="6433" y="1453"/>
                </a:lnTo>
                <a:lnTo>
                  <a:pt x="6175" y="1646"/>
                </a:lnTo>
                <a:lnTo>
                  <a:pt x="5918" y="1840"/>
                </a:lnTo>
                <a:lnTo>
                  <a:pt x="5661" y="2033"/>
                </a:lnTo>
                <a:lnTo>
                  <a:pt x="5403" y="2227"/>
                </a:lnTo>
                <a:lnTo>
                  <a:pt x="5146" y="2420"/>
                </a:lnTo>
                <a:lnTo>
                  <a:pt x="4888" y="2615"/>
                </a:lnTo>
                <a:lnTo>
                  <a:pt x="4631" y="2808"/>
                </a:lnTo>
                <a:lnTo>
                  <a:pt x="4374" y="3001"/>
                </a:lnTo>
                <a:lnTo>
                  <a:pt x="4116" y="3195"/>
                </a:lnTo>
                <a:lnTo>
                  <a:pt x="3859" y="3388"/>
                </a:lnTo>
                <a:lnTo>
                  <a:pt x="1186" y="3388"/>
                </a:lnTo>
                <a:lnTo>
                  <a:pt x="1125" y="3391"/>
                </a:lnTo>
                <a:lnTo>
                  <a:pt x="1065" y="3395"/>
                </a:lnTo>
                <a:lnTo>
                  <a:pt x="1006" y="3403"/>
                </a:lnTo>
                <a:lnTo>
                  <a:pt x="948" y="3412"/>
                </a:lnTo>
                <a:lnTo>
                  <a:pt x="891" y="3427"/>
                </a:lnTo>
                <a:lnTo>
                  <a:pt x="834" y="3442"/>
                </a:lnTo>
                <a:lnTo>
                  <a:pt x="780" y="3461"/>
                </a:lnTo>
                <a:lnTo>
                  <a:pt x="726" y="3482"/>
                </a:lnTo>
                <a:lnTo>
                  <a:pt x="674" y="3506"/>
                </a:lnTo>
                <a:lnTo>
                  <a:pt x="622" y="3533"/>
                </a:lnTo>
                <a:lnTo>
                  <a:pt x="572" y="3561"/>
                </a:lnTo>
                <a:lnTo>
                  <a:pt x="524" y="3592"/>
                </a:lnTo>
                <a:lnTo>
                  <a:pt x="478" y="3626"/>
                </a:lnTo>
                <a:lnTo>
                  <a:pt x="433" y="3661"/>
                </a:lnTo>
                <a:lnTo>
                  <a:pt x="389" y="3698"/>
                </a:lnTo>
                <a:lnTo>
                  <a:pt x="349" y="3737"/>
                </a:lnTo>
                <a:lnTo>
                  <a:pt x="309" y="3779"/>
                </a:lnTo>
                <a:lnTo>
                  <a:pt x="272" y="3821"/>
                </a:lnTo>
                <a:lnTo>
                  <a:pt x="236" y="3866"/>
                </a:lnTo>
                <a:lnTo>
                  <a:pt x="203" y="3913"/>
                </a:lnTo>
                <a:lnTo>
                  <a:pt x="173" y="3961"/>
                </a:lnTo>
                <a:lnTo>
                  <a:pt x="143" y="4010"/>
                </a:lnTo>
                <a:lnTo>
                  <a:pt x="117" y="4062"/>
                </a:lnTo>
                <a:lnTo>
                  <a:pt x="94" y="4114"/>
                </a:lnTo>
                <a:lnTo>
                  <a:pt x="72" y="4168"/>
                </a:lnTo>
                <a:lnTo>
                  <a:pt x="54" y="4222"/>
                </a:lnTo>
                <a:lnTo>
                  <a:pt x="37" y="4279"/>
                </a:lnTo>
                <a:lnTo>
                  <a:pt x="24" y="4336"/>
                </a:lnTo>
                <a:lnTo>
                  <a:pt x="14" y="4394"/>
                </a:lnTo>
                <a:lnTo>
                  <a:pt x="7" y="4453"/>
                </a:lnTo>
                <a:lnTo>
                  <a:pt x="1" y="4513"/>
                </a:lnTo>
                <a:lnTo>
                  <a:pt x="0" y="4574"/>
                </a:lnTo>
                <a:lnTo>
                  <a:pt x="0" y="9042"/>
                </a:lnTo>
                <a:lnTo>
                  <a:pt x="1" y="9103"/>
                </a:lnTo>
                <a:lnTo>
                  <a:pt x="7" y="9163"/>
                </a:lnTo>
                <a:lnTo>
                  <a:pt x="14" y="9222"/>
                </a:lnTo>
                <a:lnTo>
                  <a:pt x="24" y="9280"/>
                </a:lnTo>
                <a:lnTo>
                  <a:pt x="37" y="9338"/>
                </a:lnTo>
                <a:lnTo>
                  <a:pt x="54" y="9394"/>
                </a:lnTo>
                <a:lnTo>
                  <a:pt x="72" y="9448"/>
                </a:lnTo>
                <a:lnTo>
                  <a:pt x="94" y="9502"/>
                </a:lnTo>
                <a:lnTo>
                  <a:pt x="117" y="9554"/>
                </a:lnTo>
                <a:lnTo>
                  <a:pt x="143" y="9606"/>
                </a:lnTo>
                <a:lnTo>
                  <a:pt x="173" y="9656"/>
                </a:lnTo>
                <a:lnTo>
                  <a:pt x="203" y="9704"/>
                </a:lnTo>
                <a:lnTo>
                  <a:pt x="236" y="9750"/>
                </a:lnTo>
                <a:lnTo>
                  <a:pt x="272" y="9795"/>
                </a:lnTo>
                <a:lnTo>
                  <a:pt x="309" y="9838"/>
                </a:lnTo>
                <a:lnTo>
                  <a:pt x="349" y="9879"/>
                </a:lnTo>
                <a:lnTo>
                  <a:pt x="389" y="9918"/>
                </a:lnTo>
                <a:lnTo>
                  <a:pt x="433" y="9955"/>
                </a:lnTo>
                <a:lnTo>
                  <a:pt x="478" y="9991"/>
                </a:lnTo>
                <a:lnTo>
                  <a:pt x="524" y="10024"/>
                </a:lnTo>
                <a:lnTo>
                  <a:pt x="572" y="10055"/>
                </a:lnTo>
                <a:lnTo>
                  <a:pt x="622" y="10083"/>
                </a:lnTo>
                <a:lnTo>
                  <a:pt x="674" y="10110"/>
                </a:lnTo>
                <a:lnTo>
                  <a:pt x="726" y="10134"/>
                </a:lnTo>
                <a:lnTo>
                  <a:pt x="780" y="10155"/>
                </a:lnTo>
                <a:lnTo>
                  <a:pt x="834" y="10174"/>
                </a:lnTo>
                <a:lnTo>
                  <a:pt x="891" y="10190"/>
                </a:lnTo>
                <a:lnTo>
                  <a:pt x="948" y="10204"/>
                </a:lnTo>
                <a:lnTo>
                  <a:pt x="1006" y="10213"/>
                </a:lnTo>
                <a:lnTo>
                  <a:pt x="1065" y="10221"/>
                </a:lnTo>
                <a:lnTo>
                  <a:pt x="1125" y="10225"/>
                </a:lnTo>
                <a:lnTo>
                  <a:pt x="1186" y="10228"/>
                </a:lnTo>
                <a:lnTo>
                  <a:pt x="3859" y="10228"/>
                </a:lnTo>
                <a:lnTo>
                  <a:pt x="4116" y="10421"/>
                </a:lnTo>
                <a:lnTo>
                  <a:pt x="4374" y="10615"/>
                </a:lnTo>
                <a:lnTo>
                  <a:pt x="4631" y="10808"/>
                </a:lnTo>
                <a:lnTo>
                  <a:pt x="4888" y="11003"/>
                </a:lnTo>
                <a:lnTo>
                  <a:pt x="5146" y="11196"/>
                </a:lnTo>
                <a:lnTo>
                  <a:pt x="5403" y="11389"/>
                </a:lnTo>
                <a:lnTo>
                  <a:pt x="5660" y="11583"/>
                </a:lnTo>
                <a:lnTo>
                  <a:pt x="5918" y="11776"/>
                </a:lnTo>
                <a:lnTo>
                  <a:pt x="6175" y="11970"/>
                </a:lnTo>
                <a:lnTo>
                  <a:pt x="6433" y="12164"/>
                </a:lnTo>
                <a:lnTo>
                  <a:pt x="6690" y="12358"/>
                </a:lnTo>
                <a:lnTo>
                  <a:pt x="6947" y="12551"/>
                </a:lnTo>
                <a:lnTo>
                  <a:pt x="7205" y="12745"/>
                </a:lnTo>
                <a:lnTo>
                  <a:pt x="7462" y="12938"/>
                </a:lnTo>
                <a:lnTo>
                  <a:pt x="7719" y="13133"/>
                </a:lnTo>
                <a:lnTo>
                  <a:pt x="7977" y="13326"/>
                </a:lnTo>
                <a:lnTo>
                  <a:pt x="8035" y="13369"/>
                </a:lnTo>
                <a:lnTo>
                  <a:pt x="8095" y="13408"/>
                </a:lnTo>
                <a:lnTo>
                  <a:pt x="8154" y="13443"/>
                </a:lnTo>
                <a:lnTo>
                  <a:pt x="8214" y="13476"/>
                </a:lnTo>
                <a:lnTo>
                  <a:pt x="8275" y="13506"/>
                </a:lnTo>
                <a:lnTo>
                  <a:pt x="8334" y="13532"/>
                </a:lnTo>
                <a:lnTo>
                  <a:pt x="8393" y="13555"/>
                </a:lnTo>
                <a:lnTo>
                  <a:pt x="8452" y="13573"/>
                </a:lnTo>
                <a:lnTo>
                  <a:pt x="8510" y="13589"/>
                </a:lnTo>
                <a:lnTo>
                  <a:pt x="8568" y="13601"/>
                </a:lnTo>
                <a:lnTo>
                  <a:pt x="8623" y="13609"/>
                </a:lnTo>
                <a:lnTo>
                  <a:pt x="8679" y="13615"/>
                </a:lnTo>
                <a:lnTo>
                  <a:pt x="8733" y="13616"/>
                </a:lnTo>
                <a:lnTo>
                  <a:pt x="8786" y="13614"/>
                </a:lnTo>
                <a:lnTo>
                  <a:pt x="8837" y="13607"/>
                </a:lnTo>
                <a:lnTo>
                  <a:pt x="8887" y="13597"/>
                </a:lnTo>
                <a:lnTo>
                  <a:pt x="8934" y="13584"/>
                </a:lnTo>
                <a:lnTo>
                  <a:pt x="8980" y="13567"/>
                </a:lnTo>
                <a:lnTo>
                  <a:pt x="9024" y="13546"/>
                </a:lnTo>
                <a:lnTo>
                  <a:pt x="9065" y="13521"/>
                </a:lnTo>
                <a:lnTo>
                  <a:pt x="9103" y="13491"/>
                </a:lnTo>
                <a:lnTo>
                  <a:pt x="9139" y="13459"/>
                </a:lnTo>
                <a:lnTo>
                  <a:pt x="9173" y="13421"/>
                </a:lnTo>
                <a:lnTo>
                  <a:pt x="9204" y="13381"/>
                </a:lnTo>
                <a:lnTo>
                  <a:pt x="9231" y="13336"/>
                </a:lnTo>
                <a:lnTo>
                  <a:pt x="9256" y="13287"/>
                </a:lnTo>
                <a:lnTo>
                  <a:pt x="9277" y="13233"/>
                </a:lnTo>
                <a:lnTo>
                  <a:pt x="9295" y="13177"/>
                </a:lnTo>
                <a:lnTo>
                  <a:pt x="9309" y="13114"/>
                </a:lnTo>
                <a:lnTo>
                  <a:pt x="9319" y="13049"/>
                </a:lnTo>
                <a:lnTo>
                  <a:pt x="9325" y="12979"/>
                </a:lnTo>
                <a:lnTo>
                  <a:pt x="9328" y="12904"/>
                </a:lnTo>
                <a:lnTo>
                  <a:pt x="9328" y="12143"/>
                </a:lnTo>
                <a:lnTo>
                  <a:pt x="9328" y="11381"/>
                </a:lnTo>
                <a:lnTo>
                  <a:pt x="9328" y="10619"/>
                </a:lnTo>
                <a:lnTo>
                  <a:pt x="9328" y="9856"/>
                </a:lnTo>
                <a:lnTo>
                  <a:pt x="9328" y="9094"/>
                </a:lnTo>
                <a:lnTo>
                  <a:pt x="9328" y="8332"/>
                </a:lnTo>
                <a:lnTo>
                  <a:pt x="9328" y="7570"/>
                </a:lnTo>
                <a:lnTo>
                  <a:pt x="9328" y="6809"/>
                </a:lnTo>
                <a:lnTo>
                  <a:pt x="9328" y="6046"/>
                </a:lnTo>
                <a:lnTo>
                  <a:pt x="9328" y="5284"/>
                </a:lnTo>
                <a:lnTo>
                  <a:pt x="9328" y="4522"/>
                </a:lnTo>
                <a:lnTo>
                  <a:pt x="9328" y="3760"/>
                </a:lnTo>
                <a:lnTo>
                  <a:pt x="9328" y="2998"/>
                </a:lnTo>
                <a:lnTo>
                  <a:pt x="9328" y="2236"/>
                </a:lnTo>
                <a:lnTo>
                  <a:pt x="9328" y="1473"/>
                </a:lnTo>
                <a:lnTo>
                  <a:pt x="9328" y="712"/>
                </a:lnTo>
                <a:lnTo>
                  <a:pt x="9325" y="637"/>
                </a:lnTo>
                <a:lnTo>
                  <a:pt x="9319" y="567"/>
                </a:lnTo>
                <a:lnTo>
                  <a:pt x="9309" y="502"/>
                </a:lnTo>
                <a:lnTo>
                  <a:pt x="9295" y="439"/>
                </a:lnTo>
                <a:lnTo>
                  <a:pt x="9277" y="383"/>
                </a:lnTo>
                <a:lnTo>
                  <a:pt x="9256" y="329"/>
                </a:lnTo>
                <a:lnTo>
                  <a:pt x="9231" y="280"/>
                </a:lnTo>
                <a:lnTo>
                  <a:pt x="9204" y="235"/>
                </a:lnTo>
                <a:lnTo>
                  <a:pt x="9173" y="195"/>
                </a:lnTo>
                <a:lnTo>
                  <a:pt x="9141" y="157"/>
                </a:lnTo>
                <a:lnTo>
                  <a:pt x="9103" y="125"/>
                </a:lnTo>
                <a:lnTo>
                  <a:pt x="9065" y="95"/>
                </a:lnTo>
                <a:lnTo>
                  <a:pt x="9024" y="70"/>
                </a:lnTo>
                <a:lnTo>
                  <a:pt x="8980" y="49"/>
                </a:lnTo>
                <a:lnTo>
                  <a:pt x="8934" y="32"/>
                </a:lnTo>
                <a:lnTo>
                  <a:pt x="8887" y="19"/>
                </a:lnTo>
                <a:lnTo>
                  <a:pt x="8838" y="9"/>
                </a:lnTo>
                <a:lnTo>
                  <a:pt x="8786" y="2"/>
                </a:lnTo>
                <a:lnTo>
                  <a:pt x="8733" y="0"/>
                </a:lnTo>
                <a:lnTo>
                  <a:pt x="8679" y="1"/>
                </a:lnTo>
                <a:lnTo>
                  <a:pt x="8623" y="7"/>
                </a:lnTo>
                <a:lnTo>
                  <a:pt x="8568" y="15"/>
                </a:lnTo>
                <a:lnTo>
                  <a:pt x="8510" y="27"/>
                </a:lnTo>
                <a:lnTo>
                  <a:pt x="8452" y="43"/>
                </a:lnTo>
                <a:lnTo>
                  <a:pt x="8393" y="61"/>
                </a:lnTo>
                <a:lnTo>
                  <a:pt x="8334" y="84"/>
                </a:lnTo>
                <a:lnTo>
                  <a:pt x="8275" y="110"/>
                </a:lnTo>
                <a:lnTo>
                  <a:pt x="8214" y="140"/>
                </a:lnTo>
                <a:lnTo>
                  <a:pt x="8154" y="173"/>
                </a:lnTo>
                <a:lnTo>
                  <a:pt x="8095" y="209"/>
                </a:lnTo>
                <a:lnTo>
                  <a:pt x="8036" y="248"/>
                </a:lnTo>
                <a:lnTo>
                  <a:pt x="7977" y="290"/>
                </a:lnTo>
                <a:close/>
                <a:moveTo>
                  <a:pt x="12098" y="10687"/>
                </a:moveTo>
                <a:lnTo>
                  <a:pt x="12066" y="10700"/>
                </a:lnTo>
                <a:lnTo>
                  <a:pt x="12033" y="10711"/>
                </a:lnTo>
                <a:lnTo>
                  <a:pt x="11999" y="10719"/>
                </a:lnTo>
                <a:lnTo>
                  <a:pt x="11966" y="10727"/>
                </a:lnTo>
                <a:lnTo>
                  <a:pt x="11932" y="10734"/>
                </a:lnTo>
                <a:lnTo>
                  <a:pt x="11898" y="10737"/>
                </a:lnTo>
                <a:lnTo>
                  <a:pt x="11864" y="10740"/>
                </a:lnTo>
                <a:lnTo>
                  <a:pt x="11832" y="10740"/>
                </a:lnTo>
                <a:lnTo>
                  <a:pt x="11798" y="10740"/>
                </a:lnTo>
                <a:lnTo>
                  <a:pt x="11765" y="10737"/>
                </a:lnTo>
                <a:lnTo>
                  <a:pt x="11732" y="10734"/>
                </a:lnTo>
                <a:lnTo>
                  <a:pt x="11699" y="10727"/>
                </a:lnTo>
                <a:lnTo>
                  <a:pt x="11667" y="10721"/>
                </a:lnTo>
                <a:lnTo>
                  <a:pt x="11635" y="10712"/>
                </a:lnTo>
                <a:lnTo>
                  <a:pt x="11604" y="10701"/>
                </a:lnTo>
                <a:lnTo>
                  <a:pt x="11573" y="10690"/>
                </a:lnTo>
                <a:lnTo>
                  <a:pt x="11543" y="10677"/>
                </a:lnTo>
                <a:lnTo>
                  <a:pt x="11513" y="10662"/>
                </a:lnTo>
                <a:lnTo>
                  <a:pt x="11484" y="10646"/>
                </a:lnTo>
                <a:lnTo>
                  <a:pt x="11457" y="10629"/>
                </a:lnTo>
                <a:lnTo>
                  <a:pt x="11429" y="10610"/>
                </a:lnTo>
                <a:lnTo>
                  <a:pt x="11403" y="10589"/>
                </a:lnTo>
                <a:lnTo>
                  <a:pt x="11377" y="10569"/>
                </a:lnTo>
                <a:lnTo>
                  <a:pt x="11353" y="10546"/>
                </a:lnTo>
                <a:lnTo>
                  <a:pt x="11330" y="10522"/>
                </a:lnTo>
                <a:lnTo>
                  <a:pt x="11307" y="10496"/>
                </a:lnTo>
                <a:lnTo>
                  <a:pt x="11286" y="10470"/>
                </a:lnTo>
                <a:lnTo>
                  <a:pt x="11265" y="10443"/>
                </a:lnTo>
                <a:lnTo>
                  <a:pt x="11247" y="10413"/>
                </a:lnTo>
                <a:lnTo>
                  <a:pt x="11229" y="10384"/>
                </a:lnTo>
                <a:lnTo>
                  <a:pt x="11214" y="10352"/>
                </a:lnTo>
                <a:lnTo>
                  <a:pt x="11200" y="10320"/>
                </a:lnTo>
                <a:lnTo>
                  <a:pt x="11187" y="10288"/>
                </a:lnTo>
                <a:lnTo>
                  <a:pt x="11176" y="10254"/>
                </a:lnTo>
                <a:lnTo>
                  <a:pt x="11166" y="10221"/>
                </a:lnTo>
                <a:lnTo>
                  <a:pt x="11158" y="10187"/>
                </a:lnTo>
                <a:lnTo>
                  <a:pt x="11153" y="10154"/>
                </a:lnTo>
                <a:lnTo>
                  <a:pt x="11148" y="10120"/>
                </a:lnTo>
                <a:lnTo>
                  <a:pt x="11146" y="10087"/>
                </a:lnTo>
                <a:lnTo>
                  <a:pt x="11145" y="10053"/>
                </a:lnTo>
                <a:lnTo>
                  <a:pt x="11146" y="10020"/>
                </a:lnTo>
                <a:lnTo>
                  <a:pt x="11148" y="9987"/>
                </a:lnTo>
                <a:lnTo>
                  <a:pt x="11153" y="9954"/>
                </a:lnTo>
                <a:lnTo>
                  <a:pt x="11158" y="9922"/>
                </a:lnTo>
                <a:lnTo>
                  <a:pt x="11166" y="9889"/>
                </a:lnTo>
                <a:lnTo>
                  <a:pt x="11174" y="9857"/>
                </a:lnTo>
                <a:lnTo>
                  <a:pt x="11184" y="9826"/>
                </a:lnTo>
                <a:lnTo>
                  <a:pt x="11196" y="9795"/>
                </a:lnTo>
                <a:lnTo>
                  <a:pt x="11209" y="9765"/>
                </a:lnTo>
                <a:lnTo>
                  <a:pt x="11224" y="9736"/>
                </a:lnTo>
                <a:lnTo>
                  <a:pt x="11240" y="9706"/>
                </a:lnTo>
                <a:lnTo>
                  <a:pt x="11258" y="9679"/>
                </a:lnTo>
                <a:lnTo>
                  <a:pt x="11276" y="9652"/>
                </a:lnTo>
                <a:lnTo>
                  <a:pt x="11296" y="9625"/>
                </a:lnTo>
                <a:lnTo>
                  <a:pt x="11318" y="9599"/>
                </a:lnTo>
                <a:lnTo>
                  <a:pt x="11341" y="9575"/>
                </a:lnTo>
                <a:lnTo>
                  <a:pt x="11365" y="9552"/>
                </a:lnTo>
                <a:lnTo>
                  <a:pt x="11390" y="9529"/>
                </a:lnTo>
                <a:lnTo>
                  <a:pt x="11416" y="9508"/>
                </a:lnTo>
                <a:lnTo>
                  <a:pt x="11443" y="9489"/>
                </a:lnTo>
                <a:lnTo>
                  <a:pt x="11473" y="9470"/>
                </a:lnTo>
                <a:lnTo>
                  <a:pt x="11503" y="9453"/>
                </a:lnTo>
                <a:lnTo>
                  <a:pt x="11533" y="9436"/>
                </a:lnTo>
                <a:lnTo>
                  <a:pt x="11566" y="9422"/>
                </a:lnTo>
                <a:lnTo>
                  <a:pt x="11627" y="9395"/>
                </a:lnTo>
                <a:lnTo>
                  <a:pt x="11688" y="9365"/>
                </a:lnTo>
                <a:lnTo>
                  <a:pt x="11750" y="9335"/>
                </a:lnTo>
                <a:lnTo>
                  <a:pt x="11811" y="9303"/>
                </a:lnTo>
                <a:lnTo>
                  <a:pt x="11872" y="9268"/>
                </a:lnTo>
                <a:lnTo>
                  <a:pt x="11932" y="9232"/>
                </a:lnTo>
                <a:lnTo>
                  <a:pt x="11992" y="9195"/>
                </a:lnTo>
                <a:lnTo>
                  <a:pt x="12051" y="9155"/>
                </a:lnTo>
                <a:lnTo>
                  <a:pt x="12108" y="9116"/>
                </a:lnTo>
                <a:lnTo>
                  <a:pt x="12165" y="9076"/>
                </a:lnTo>
                <a:lnTo>
                  <a:pt x="12220" y="9033"/>
                </a:lnTo>
                <a:lnTo>
                  <a:pt x="12275" y="8989"/>
                </a:lnTo>
                <a:lnTo>
                  <a:pt x="12327" y="8944"/>
                </a:lnTo>
                <a:lnTo>
                  <a:pt x="12380" y="8897"/>
                </a:lnTo>
                <a:lnTo>
                  <a:pt x="12431" y="8850"/>
                </a:lnTo>
                <a:lnTo>
                  <a:pt x="12481" y="8801"/>
                </a:lnTo>
                <a:lnTo>
                  <a:pt x="12530" y="8750"/>
                </a:lnTo>
                <a:lnTo>
                  <a:pt x="12579" y="8698"/>
                </a:lnTo>
                <a:lnTo>
                  <a:pt x="12626" y="8647"/>
                </a:lnTo>
                <a:lnTo>
                  <a:pt x="12670" y="8593"/>
                </a:lnTo>
                <a:lnTo>
                  <a:pt x="12714" y="8539"/>
                </a:lnTo>
                <a:lnTo>
                  <a:pt x="12757" y="8484"/>
                </a:lnTo>
                <a:lnTo>
                  <a:pt x="12797" y="8428"/>
                </a:lnTo>
                <a:lnTo>
                  <a:pt x="12837" y="8372"/>
                </a:lnTo>
                <a:lnTo>
                  <a:pt x="12876" y="8311"/>
                </a:lnTo>
                <a:lnTo>
                  <a:pt x="12913" y="8251"/>
                </a:lnTo>
                <a:lnTo>
                  <a:pt x="12949" y="8191"/>
                </a:lnTo>
                <a:lnTo>
                  <a:pt x="12984" y="8130"/>
                </a:lnTo>
                <a:lnTo>
                  <a:pt x="13016" y="8070"/>
                </a:lnTo>
                <a:lnTo>
                  <a:pt x="13047" y="8009"/>
                </a:lnTo>
                <a:lnTo>
                  <a:pt x="13076" y="7946"/>
                </a:lnTo>
                <a:lnTo>
                  <a:pt x="13102" y="7885"/>
                </a:lnTo>
                <a:lnTo>
                  <a:pt x="13130" y="7819"/>
                </a:lnTo>
                <a:lnTo>
                  <a:pt x="13156" y="7752"/>
                </a:lnTo>
                <a:lnTo>
                  <a:pt x="13179" y="7684"/>
                </a:lnTo>
                <a:lnTo>
                  <a:pt x="13202" y="7615"/>
                </a:lnTo>
                <a:lnTo>
                  <a:pt x="13222" y="7546"/>
                </a:lnTo>
                <a:lnTo>
                  <a:pt x="13240" y="7477"/>
                </a:lnTo>
                <a:lnTo>
                  <a:pt x="13258" y="7408"/>
                </a:lnTo>
                <a:lnTo>
                  <a:pt x="13273" y="7336"/>
                </a:lnTo>
                <a:lnTo>
                  <a:pt x="13285" y="7269"/>
                </a:lnTo>
                <a:lnTo>
                  <a:pt x="13297" y="7201"/>
                </a:lnTo>
                <a:lnTo>
                  <a:pt x="13306" y="7131"/>
                </a:lnTo>
                <a:lnTo>
                  <a:pt x="13313" y="7059"/>
                </a:lnTo>
                <a:lnTo>
                  <a:pt x="13320" y="6987"/>
                </a:lnTo>
                <a:lnTo>
                  <a:pt x="13324" y="6912"/>
                </a:lnTo>
                <a:lnTo>
                  <a:pt x="13326" y="6837"/>
                </a:lnTo>
                <a:lnTo>
                  <a:pt x="13328" y="6760"/>
                </a:lnTo>
                <a:lnTo>
                  <a:pt x="13326" y="6683"/>
                </a:lnTo>
                <a:lnTo>
                  <a:pt x="13324" y="6607"/>
                </a:lnTo>
                <a:lnTo>
                  <a:pt x="13320" y="6533"/>
                </a:lnTo>
                <a:lnTo>
                  <a:pt x="13313" y="6461"/>
                </a:lnTo>
                <a:lnTo>
                  <a:pt x="13306" y="6389"/>
                </a:lnTo>
                <a:lnTo>
                  <a:pt x="13296" y="6319"/>
                </a:lnTo>
                <a:lnTo>
                  <a:pt x="13285" y="6251"/>
                </a:lnTo>
                <a:lnTo>
                  <a:pt x="13273" y="6183"/>
                </a:lnTo>
                <a:lnTo>
                  <a:pt x="13258" y="6113"/>
                </a:lnTo>
                <a:lnTo>
                  <a:pt x="13240" y="6042"/>
                </a:lnTo>
                <a:lnTo>
                  <a:pt x="13222" y="5973"/>
                </a:lnTo>
                <a:lnTo>
                  <a:pt x="13202" y="5905"/>
                </a:lnTo>
                <a:lnTo>
                  <a:pt x="13179" y="5836"/>
                </a:lnTo>
                <a:lnTo>
                  <a:pt x="13156" y="5768"/>
                </a:lnTo>
                <a:lnTo>
                  <a:pt x="13130" y="5701"/>
                </a:lnTo>
                <a:lnTo>
                  <a:pt x="13102" y="5635"/>
                </a:lnTo>
                <a:lnTo>
                  <a:pt x="13076" y="5573"/>
                </a:lnTo>
                <a:lnTo>
                  <a:pt x="13047" y="5512"/>
                </a:lnTo>
                <a:lnTo>
                  <a:pt x="13016" y="5451"/>
                </a:lnTo>
                <a:lnTo>
                  <a:pt x="12984" y="5390"/>
                </a:lnTo>
                <a:lnTo>
                  <a:pt x="12949" y="5329"/>
                </a:lnTo>
                <a:lnTo>
                  <a:pt x="12913" y="5268"/>
                </a:lnTo>
                <a:lnTo>
                  <a:pt x="12876" y="5208"/>
                </a:lnTo>
                <a:lnTo>
                  <a:pt x="12837" y="5149"/>
                </a:lnTo>
                <a:lnTo>
                  <a:pt x="12797" y="5092"/>
                </a:lnTo>
                <a:lnTo>
                  <a:pt x="12757" y="5037"/>
                </a:lnTo>
                <a:lnTo>
                  <a:pt x="12714" y="4981"/>
                </a:lnTo>
                <a:lnTo>
                  <a:pt x="12670" y="4927"/>
                </a:lnTo>
                <a:lnTo>
                  <a:pt x="12626" y="4874"/>
                </a:lnTo>
                <a:lnTo>
                  <a:pt x="12579" y="4821"/>
                </a:lnTo>
                <a:lnTo>
                  <a:pt x="12530" y="4770"/>
                </a:lnTo>
                <a:lnTo>
                  <a:pt x="12481" y="4720"/>
                </a:lnTo>
                <a:lnTo>
                  <a:pt x="12432" y="4671"/>
                </a:lnTo>
                <a:lnTo>
                  <a:pt x="12381" y="4622"/>
                </a:lnTo>
                <a:lnTo>
                  <a:pt x="12328" y="4577"/>
                </a:lnTo>
                <a:lnTo>
                  <a:pt x="12275" y="4532"/>
                </a:lnTo>
                <a:lnTo>
                  <a:pt x="12221" y="4488"/>
                </a:lnTo>
                <a:lnTo>
                  <a:pt x="12165" y="4445"/>
                </a:lnTo>
                <a:lnTo>
                  <a:pt x="12109" y="4404"/>
                </a:lnTo>
                <a:lnTo>
                  <a:pt x="12053" y="4365"/>
                </a:lnTo>
                <a:lnTo>
                  <a:pt x="11995" y="4326"/>
                </a:lnTo>
                <a:lnTo>
                  <a:pt x="11936" y="4289"/>
                </a:lnTo>
                <a:lnTo>
                  <a:pt x="11875" y="4253"/>
                </a:lnTo>
                <a:lnTo>
                  <a:pt x="11815" y="4219"/>
                </a:lnTo>
                <a:lnTo>
                  <a:pt x="11754" y="4187"/>
                </a:lnTo>
                <a:lnTo>
                  <a:pt x="11692" y="4156"/>
                </a:lnTo>
                <a:lnTo>
                  <a:pt x="11629" y="4126"/>
                </a:lnTo>
                <a:lnTo>
                  <a:pt x="11566" y="4099"/>
                </a:lnTo>
                <a:lnTo>
                  <a:pt x="11533" y="4085"/>
                </a:lnTo>
                <a:lnTo>
                  <a:pt x="11503" y="4068"/>
                </a:lnTo>
                <a:lnTo>
                  <a:pt x="11473" y="4051"/>
                </a:lnTo>
                <a:lnTo>
                  <a:pt x="11443" y="4032"/>
                </a:lnTo>
                <a:lnTo>
                  <a:pt x="11416" y="4013"/>
                </a:lnTo>
                <a:lnTo>
                  <a:pt x="11390" y="3991"/>
                </a:lnTo>
                <a:lnTo>
                  <a:pt x="11365" y="3969"/>
                </a:lnTo>
                <a:lnTo>
                  <a:pt x="11341" y="3945"/>
                </a:lnTo>
                <a:lnTo>
                  <a:pt x="11318" y="3921"/>
                </a:lnTo>
                <a:lnTo>
                  <a:pt x="11296" y="3896"/>
                </a:lnTo>
                <a:lnTo>
                  <a:pt x="11276" y="3869"/>
                </a:lnTo>
                <a:lnTo>
                  <a:pt x="11258" y="3842"/>
                </a:lnTo>
                <a:lnTo>
                  <a:pt x="11240" y="3814"/>
                </a:lnTo>
                <a:lnTo>
                  <a:pt x="11224" y="3785"/>
                </a:lnTo>
                <a:lnTo>
                  <a:pt x="11209" y="3756"/>
                </a:lnTo>
                <a:lnTo>
                  <a:pt x="11196" y="3725"/>
                </a:lnTo>
                <a:lnTo>
                  <a:pt x="11184" y="3694"/>
                </a:lnTo>
                <a:lnTo>
                  <a:pt x="11174" y="3663"/>
                </a:lnTo>
                <a:lnTo>
                  <a:pt x="11166" y="3631"/>
                </a:lnTo>
                <a:lnTo>
                  <a:pt x="11158" y="3599"/>
                </a:lnTo>
                <a:lnTo>
                  <a:pt x="11153" y="3567"/>
                </a:lnTo>
                <a:lnTo>
                  <a:pt x="11148" y="3534"/>
                </a:lnTo>
                <a:lnTo>
                  <a:pt x="11146" y="3500"/>
                </a:lnTo>
                <a:lnTo>
                  <a:pt x="11145" y="3467"/>
                </a:lnTo>
                <a:lnTo>
                  <a:pt x="11146" y="3433"/>
                </a:lnTo>
                <a:lnTo>
                  <a:pt x="11148" y="3399"/>
                </a:lnTo>
                <a:lnTo>
                  <a:pt x="11153" y="3367"/>
                </a:lnTo>
                <a:lnTo>
                  <a:pt x="11158" y="3333"/>
                </a:lnTo>
                <a:lnTo>
                  <a:pt x="11166" y="3299"/>
                </a:lnTo>
                <a:lnTo>
                  <a:pt x="11176" y="3266"/>
                </a:lnTo>
                <a:lnTo>
                  <a:pt x="11187" y="3233"/>
                </a:lnTo>
                <a:lnTo>
                  <a:pt x="11200" y="3199"/>
                </a:lnTo>
                <a:lnTo>
                  <a:pt x="11214" y="3168"/>
                </a:lnTo>
                <a:lnTo>
                  <a:pt x="11230" y="3137"/>
                </a:lnTo>
                <a:lnTo>
                  <a:pt x="11247" y="3106"/>
                </a:lnTo>
                <a:lnTo>
                  <a:pt x="11266" y="3078"/>
                </a:lnTo>
                <a:lnTo>
                  <a:pt x="11286" y="3050"/>
                </a:lnTo>
                <a:lnTo>
                  <a:pt x="11307" y="3023"/>
                </a:lnTo>
                <a:lnTo>
                  <a:pt x="11330" y="2998"/>
                </a:lnTo>
                <a:lnTo>
                  <a:pt x="11353" y="2974"/>
                </a:lnTo>
                <a:lnTo>
                  <a:pt x="11377" y="2951"/>
                </a:lnTo>
                <a:lnTo>
                  <a:pt x="11403" y="2930"/>
                </a:lnTo>
                <a:lnTo>
                  <a:pt x="11429" y="2911"/>
                </a:lnTo>
                <a:lnTo>
                  <a:pt x="11457" y="2891"/>
                </a:lnTo>
                <a:lnTo>
                  <a:pt x="11484" y="2874"/>
                </a:lnTo>
                <a:lnTo>
                  <a:pt x="11513" y="2858"/>
                </a:lnTo>
                <a:lnTo>
                  <a:pt x="11543" y="2844"/>
                </a:lnTo>
                <a:lnTo>
                  <a:pt x="11574" y="2830"/>
                </a:lnTo>
                <a:lnTo>
                  <a:pt x="11604" y="2819"/>
                </a:lnTo>
                <a:lnTo>
                  <a:pt x="11635" y="2809"/>
                </a:lnTo>
                <a:lnTo>
                  <a:pt x="11668" y="2800"/>
                </a:lnTo>
                <a:lnTo>
                  <a:pt x="11699" y="2793"/>
                </a:lnTo>
                <a:lnTo>
                  <a:pt x="11732" y="2787"/>
                </a:lnTo>
                <a:lnTo>
                  <a:pt x="11765" y="2783"/>
                </a:lnTo>
                <a:lnTo>
                  <a:pt x="11798" y="2781"/>
                </a:lnTo>
                <a:lnTo>
                  <a:pt x="11832" y="2780"/>
                </a:lnTo>
                <a:lnTo>
                  <a:pt x="11864" y="2781"/>
                </a:lnTo>
                <a:lnTo>
                  <a:pt x="11898" y="2783"/>
                </a:lnTo>
                <a:lnTo>
                  <a:pt x="11932" y="2787"/>
                </a:lnTo>
                <a:lnTo>
                  <a:pt x="11966" y="2793"/>
                </a:lnTo>
                <a:lnTo>
                  <a:pt x="11999" y="2800"/>
                </a:lnTo>
                <a:lnTo>
                  <a:pt x="12033" y="2809"/>
                </a:lnTo>
                <a:lnTo>
                  <a:pt x="12066" y="2821"/>
                </a:lnTo>
                <a:lnTo>
                  <a:pt x="12098" y="2833"/>
                </a:lnTo>
                <a:lnTo>
                  <a:pt x="12147" y="2854"/>
                </a:lnTo>
                <a:lnTo>
                  <a:pt x="12195" y="2876"/>
                </a:lnTo>
                <a:lnTo>
                  <a:pt x="12242" y="2898"/>
                </a:lnTo>
                <a:lnTo>
                  <a:pt x="12289" y="2920"/>
                </a:lnTo>
                <a:lnTo>
                  <a:pt x="12336" y="2942"/>
                </a:lnTo>
                <a:lnTo>
                  <a:pt x="12383" y="2965"/>
                </a:lnTo>
                <a:lnTo>
                  <a:pt x="12429" y="2989"/>
                </a:lnTo>
                <a:lnTo>
                  <a:pt x="12475" y="3015"/>
                </a:lnTo>
                <a:lnTo>
                  <a:pt x="12519" y="3039"/>
                </a:lnTo>
                <a:lnTo>
                  <a:pt x="12564" y="3065"/>
                </a:lnTo>
                <a:lnTo>
                  <a:pt x="12609" y="3091"/>
                </a:lnTo>
                <a:lnTo>
                  <a:pt x="12654" y="3117"/>
                </a:lnTo>
                <a:lnTo>
                  <a:pt x="12698" y="3144"/>
                </a:lnTo>
                <a:lnTo>
                  <a:pt x="12741" y="3171"/>
                </a:lnTo>
                <a:lnTo>
                  <a:pt x="12784" y="3199"/>
                </a:lnTo>
                <a:lnTo>
                  <a:pt x="12827" y="3228"/>
                </a:lnTo>
                <a:lnTo>
                  <a:pt x="12869" y="3257"/>
                </a:lnTo>
                <a:lnTo>
                  <a:pt x="12912" y="3286"/>
                </a:lnTo>
                <a:lnTo>
                  <a:pt x="12954" y="3316"/>
                </a:lnTo>
                <a:lnTo>
                  <a:pt x="12994" y="3346"/>
                </a:lnTo>
                <a:lnTo>
                  <a:pt x="13036" y="3377"/>
                </a:lnTo>
                <a:lnTo>
                  <a:pt x="13076" y="3408"/>
                </a:lnTo>
                <a:lnTo>
                  <a:pt x="13115" y="3440"/>
                </a:lnTo>
                <a:lnTo>
                  <a:pt x="13155" y="3473"/>
                </a:lnTo>
                <a:lnTo>
                  <a:pt x="13194" y="3505"/>
                </a:lnTo>
                <a:lnTo>
                  <a:pt x="13234" y="3538"/>
                </a:lnTo>
                <a:lnTo>
                  <a:pt x="13272" y="3571"/>
                </a:lnTo>
                <a:lnTo>
                  <a:pt x="13309" y="3605"/>
                </a:lnTo>
                <a:lnTo>
                  <a:pt x="13347" y="3640"/>
                </a:lnTo>
                <a:lnTo>
                  <a:pt x="13384" y="3675"/>
                </a:lnTo>
                <a:lnTo>
                  <a:pt x="13421" y="3710"/>
                </a:lnTo>
                <a:lnTo>
                  <a:pt x="13457" y="3746"/>
                </a:lnTo>
                <a:lnTo>
                  <a:pt x="13493" y="3782"/>
                </a:lnTo>
                <a:lnTo>
                  <a:pt x="13528" y="3818"/>
                </a:lnTo>
                <a:lnTo>
                  <a:pt x="13563" y="3855"/>
                </a:lnTo>
                <a:lnTo>
                  <a:pt x="13598" y="3893"/>
                </a:lnTo>
                <a:lnTo>
                  <a:pt x="13632" y="3932"/>
                </a:lnTo>
                <a:lnTo>
                  <a:pt x="13665" y="3970"/>
                </a:lnTo>
                <a:lnTo>
                  <a:pt x="13698" y="4009"/>
                </a:lnTo>
                <a:lnTo>
                  <a:pt x="13731" y="4049"/>
                </a:lnTo>
                <a:lnTo>
                  <a:pt x="13764" y="4088"/>
                </a:lnTo>
                <a:lnTo>
                  <a:pt x="13796" y="4128"/>
                </a:lnTo>
                <a:lnTo>
                  <a:pt x="13827" y="4169"/>
                </a:lnTo>
                <a:lnTo>
                  <a:pt x="13859" y="4210"/>
                </a:lnTo>
                <a:lnTo>
                  <a:pt x="13890" y="4252"/>
                </a:lnTo>
                <a:lnTo>
                  <a:pt x="13919" y="4293"/>
                </a:lnTo>
                <a:lnTo>
                  <a:pt x="13949" y="4336"/>
                </a:lnTo>
                <a:lnTo>
                  <a:pt x="13978" y="4379"/>
                </a:lnTo>
                <a:lnTo>
                  <a:pt x="14006" y="4420"/>
                </a:lnTo>
                <a:lnTo>
                  <a:pt x="14033" y="4463"/>
                </a:lnTo>
                <a:lnTo>
                  <a:pt x="14060" y="4506"/>
                </a:lnTo>
                <a:lnTo>
                  <a:pt x="14086" y="4548"/>
                </a:lnTo>
                <a:lnTo>
                  <a:pt x="14113" y="4592"/>
                </a:lnTo>
                <a:lnTo>
                  <a:pt x="14138" y="4637"/>
                </a:lnTo>
                <a:lnTo>
                  <a:pt x="14163" y="4680"/>
                </a:lnTo>
                <a:lnTo>
                  <a:pt x="14188" y="4725"/>
                </a:lnTo>
                <a:lnTo>
                  <a:pt x="14212" y="4771"/>
                </a:lnTo>
                <a:lnTo>
                  <a:pt x="14236" y="4817"/>
                </a:lnTo>
                <a:lnTo>
                  <a:pt x="14259" y="4863"/>
                </a:lnTo>
                <a:lnTo>
                  <a:pt x="14282" y="4910"/>
                </a:lnTo>
                <a:lnTo>
                  <a:pt x="14304" y="4958"/>
                </a:lnTo>
                <a:lnTo>
                  <a:pt x="14326" y="5005"/>
                </a:lnTo>
                <a:lnTo>
                  <a:pt x="14348" y="5053"/>
                </a:lnTo>
                <a:lnTo>
                  <a:pt x="14369" y="5102"/>
                </a:lnTo>
                <a:lnTo>
                  <a:pt x="14388" y="5150"/>
                </a:lnTo>
                <a:lnTo>
                  <a:pt x="14408" y="5200"/>
                </a:lnTo>
                <a:lnTo>
                  <a:pt x="14428" y="5249"/>
                </a:lnTo>
                <a:lnTo>
                  <a:pt x="14445" y="5298"/>
                </a:lnTo>
                <a:lnTo>
                  <a:pt x="14464" y="5348"/>
                </a:lnTo>
                <a:lnTo>
                  <a:pt x="14481" y="5397"/>
                </a:lnTo>
                <a:lnTo>
                  <a:pt x="14498" y="5449"/>
                </a:lnTo>
                <a:lnTo>
                  <a:pt x="14513" y="5499"/>
                </a:lnTo>
                <a:lnTo>
                  <a:pt x="14529" y="5550"/>
                </a:lnTo>
                <a:lnTo>
                  <a:pt x="14544" y="5601"/>
                </a:lnTo>
                <a:lnTo>
                  <a:pt x="14558" y="5653"/>
                </a:lnTo>
                <a:lnTo>
                  <a:pt x="14572" y="5705"/>
                </a:lnTo>
                <a:lnTo>
                  <a:pt x="14584" y="5757"/>
                </a:lnTo>
                <a:lnTo>
                  <a:pt x="14597" y="5810"/>
                </a:lnTo>
                <a:lnTo>
                  <a:pt x="14608" y="5862"/>
                </a:lnTo>
                <a:lnTo>
                  <a:pt x="14619" y="5914"/>
                </a:lnTo>
                <a:lnTo>
                  <a:pt x="14630" y="5968"/>
                </a:lnTo>
                <a:lnTo>
                  <a:pt x="14640" y="6020"/>
                </a:lnTo>
                <a:lnTo>
                  <a:pt x="14649" y="6073"/>
                </a:lnTo>
                <a:lnTo>
                  <a:pt x="14657" y="6126"/>
                </a:lnTo>
                <a:lnTo>
                  <a:pt x="14665" y="6179"/>
                </a:lnTo>
                <a:lnTo>
                  <a:pt x="14671" y="6233"/>
                </a:lnTo>
                <a:lnTo>
                  <a:pt x="14678" y="6285"/>
                </a:lnTo>
                <a:lnTo>
                  <a:pt x="14685" y="6339"/>
                </a:lnTo>
                <a:lnTo>
                  <a:pt x="14689" y="6391"/>
                </a:lnTo>
                <a:lnTo>
                  <a:pt x="14694" y="6445"/>
                </a:lnTo>
                <a:lnTo>
                  <a:pt x="14698" y="6497"/>
                </a:lnTo>
                <a:lnTo>
                  <a:pt x="14701" y="6549"/>
                </a:lnTo>
                <a:lnTo>
                  <a:pt x="14703" y="6602"/>
                </a:lnTo>
                <a:lnTo>
                  <a:pt x="14705" y="6656"/>
                </a:lnTo>
                <a:lnTo>
                  <a:pt x="14706" y="6708"/>
                </a:lnTo>
                <a:lnTo>
                  <a:pt x="14706" y="6760"/>
                </a:lnTo>
                <a:lnTo>
                  <a:pt x="14706" y="6813"/>
                </a:lnTo>
                <a:lnTo>
                  <a:pt x="14705" y="6865"/>
                </a:lnTo>
                <a:lnTo>
                  <a:pt x="14703" y="6919"/>
                </a:lnTo>
                <a:lnTo>
                  <a:pt x="14701" y="6971"/>
                </a:lnTo>
                <a:lnTo>
                  <a:pt x="14698" y="7024"/>
                </a:lnTo>
                <a:lnTo>
                  <a:pt x="14694" y="7077"/>
                </a:lnTo>
                <a:lnTo>
                  <a:pt x="14690" y="7130"/>
                </a:lnTo>
                <a:lnTo>
                  <a:pt x="14685" y="7182"/>
                </a:lnTo>
                <a:lnTo>
                  <a:pt x="14679" y="7236"/>
                </a:lnTo>
                <a:lnTo>
                  <a:pt x="14673" y="7288"/>
                </a:lnTo>
                <a:lnTo>
                  <a:pt x="14665" y="7342"/>
                </a:lnTo>
                <a:lnTo>
                  <a:pt x="14657" y="7394"/>
                </a:lnTo>
                <a:lnTo>
                  <a:pt x="14649" y="7447"/>
                </a:lnTo>
                <a:lnTo>
                  <a:pt x="14640" y="7500"/>
                </a:lnTo>
                <a:lnTo>
                  <a:pt x="14630" y="7553"/>
                </a:lnTo>
                <a:lnTo>
                  <a:pt x="14619" y="7606"/>
                </a:lnTo>
                <a:lnTo>
                  <a:pt x="14608" y="7659"/>
                </a:lnTo>
                <a:lnTo>
                  <a:pt x="14597" y="7711"/>
                </a:lnTo>
                <a:lnTo>
                  <a:pt x="14584" y="7764"/>
                </a:lnTo>
                <a:lnTo>
                  <a:pt x="14572" y="7816"/>
                </a:lnTo>
                <a:lnTo>
                  <a:pt x="14558" y="7868"/>
                </a:lnTo>
                <a:lnTo>
                  <a:pt x="14544" y="7920"/>
                </a:lnTo>
                <a:lnTo>
                  <a:pt x="14529" y="7972"/>
                </a:lnTo>
                <a:lnTo>
                  <a:pt x="14513" y="8022"/>
                </a:lnTo>
                <a:lnTo>
                  <a:pt x="14498" y="8072"/>
                </a:lnTo>
                <a:lnTo>
                  <a:pt x="14481" y="8123"/>
                </a:lnTo>
                <a:lnTo>
                  <a:pt x="14464" y="8173"/>
                </a:lnTo>
                <a:lnTo>
                  <a:pt x="14445" y="8223"/>
                </a:lnTo>
                <a:lnTo>
                  <a:pt x="14428" y="8272"/>
                </a:lnTo>
                <a:lnTo>
                  <a:pt x="14408" y="8321"/>
                </a:lnTo>
                <a:lnTo>
                  <a:pt x="14388" y="8371"/>
                </a:lnTo>
                <a:lnTo>
                  <a:pt x="14369" y="8419"/>
                </a:lnTo>
                <a:lnTo>
                  <a:pt x="14348" y="8467"/>
                </a:lnTo>
                <a:lnTo>
                  <a:pt x="14326" y="8515"/>
                </a:lnTo>
                <a:lnTo>
                  <a:pt x="14304" y="8563"/>
                </a:lnTo>
                <a:lnTo>
                  <a:pt x="14282" y="8610"/>
                </a:lnTo>
                <a:lnTo>
                  <a:pt x="14259" y="8657"/>
                </a:lnTo>
                <a:lnTo>
                  <a:pt x="14236" y="8704"/>
                </a:lnTo>
                <a:lnTo>
                  <a:pt x="14212" y="8750"/>
                </a:lnTo>
                <a:lnTo>
                  <a:pt x="14188" y="8796"/>
                </a:lnTo>
                <a:lnTo>
                  <a:pt x="14163" y="8841"/>
                </a:lnTo>
                <a:lnTo>
                  <a:pt x="14138" y="8884"/>
                </a:lnTo>
                <a:lnTo>
                  <a:pt x="14113" y="8929"/>
                </a:lnTo>
                <a:lnTo>
                  <a:pt x="14086" y="8973"/>
                </a:lnTo>
                <a:lnTo>
                  <a:pt x="14060" y="9015"/>
                </a:lnTo>
                <a:lnTo>
                  <a:pt x="14033" y="9058"/>
                </a:lnTo>
                <a:lnTo>
                  <a:pt x="14006" y="9101"/>
                </a:lnTo>
                <a:lnTo>
                  <a:pt x="13978" y="9142"/>
                </a:lnTo>
                <a:lnTo>
                  <a:pt x="13949" y="9185"/>
                </a:lnTo>
                <a:lnTo>
                  <a:pt x="13919" y="9227"/>
                </a:lnTo>
                <a:lnTo>
                  <a:pt x="13890" y="9269"/>
                </a:lnTo>
                <a:lnTo>
                  <a:pt x="13859" y="9311"/>
                </a:lnTo>
                <a:lnTo>
                  <a:pt x="13827" y="9352"/>
                </a:lnTo>
                <a:lnTo>
                  <a:pt x="13796" y="9392"/>
                </a:lnTo>
                <a:lnTo>
                  <a:pt x="13764" y="9433"/>
                </a:lnTo>
                <a:lnTo>
                  <a:pt x="13731" y="9473"/>
                </a:lnTo>
                <a:lnTo>
                  <a:pt x="13698" y="9513"/>
                </a:lnTo>
                <a:lnTo>
                  <a:pt x="13665" y="9551"/>
                </a:lnTo>
                <a:lnTo>
                  <a:pt x="13632" y="9590"/>
                </a:lnTo>
                <a:lnTo>
                  <a:pt x="13598" y="9629"/>
                </a:lnTo>
                <a:lnTo>
                  <a:pt x="13563" y="9666"/>
                </a:lnTo>
                <a:lnTo>
                  <a:pt x="13528" y="9703"/>
                </a:lnTo>
                <a:lnTo>
                  <a:pt x="13493" y="9740"/>
                </a:lnTo>
                <a:lnTo>
                  <a:pt x="13457" y="9776"/>
                </a:lnTo>
                <a:lnTo>
                  <a:pt x="13421" y="9811"/>
                </a:lnTo>
                <a:lnTo>
                  <a:pt x="13383" y="9847"/>
                </a:lnTo>
                <a:lnTo>
                  <a:pt x="13346" y="9882"/>
                </a:lnTo>
                <a:lnTo>
                  <a:pt x="13309" y="9916"/>
                </a:lnTo>
                <a:lnTo>
                  <a:pt x="13271" y="9951"/>
                </a:lnTo>
                <a:lnTo>
                  <a:pt x="13232" y="9985"/>
                </a:lnTo>
                <a:lnTo>
                  <a:pt x="13193" y="10018"/>
                </a:lnTo>
                <a:lnTo>
                  <a:pt x="13154" y="10051"/>
                </a:lnTo>
                <a:lnTo>
                  <a:pt x="13113" y="10083"/>
                </a:lnTo>
                <a:lnTo>
                  <a:pt x="13073" y="10115"/>
                </a:lnTo>
                <a:lnTo>
                  <a:pt x="13032" y="10147"/>
                </a:lnTo>
                <a:lnTo>
                  <a:pt x="12991" y="10178"/>
                </a:lnTo>
                <a:lnTo>
                  <a:pt x="12949" y="10209"/>
                </a:lnTo>
                <a:lnTo>
                  <a:pt x="12908" y="10239"/>
                </a:lnTo>
                <a:lnTo>
                  <a:pt x="12865" y="10268"/>
                </a:lnTo>
                <a:lnTo>
                  <a:pt x="12822" y="10298"/>
                </a:lnTo>
                <a:lnTo>
                  <a:pt x="12781" y="10325"/>
                </a:lnTo>
                <a:lnTo>
                  <a:pt x="12738" y="10352"/>
                </a:lnTo>
                <a:lnTo>
                  <a:pt x="12696" y="10380"/>
                </a:lnTo>
                <a:lnTo>
                  <a:pt x="12653" y="10406"/>
                </a:lnTo>
                <a:lnTo>
                  <a:pt x="12609" y="10431"/>
                </a:lnTo>
                <a:lnTo>
                  <a:pt x="12565" y="10456"/>
                </a:lnTo>
                <a:lnTo>
                  <a:pt x="12521" y="10481"/>
                </a:lnTo>
                <a:lnTo>
                  <a:pt x="12476" y="10506"/>
                </a:lnTo>
                <a:lnTo>
                  <a:pt x="12430" y="10530"/>
                </a:lnTo>
                <a:lnTo>
                  <a:pt x="12384" y="10554"/>
                </a:lnTo>
                <a:lnTo>
                  <a:pt x="12338" y="10577"/>
                </a:lnTo>
                <a:lnTo>
                  <a:pt x="12291" y="10600"/>
                </a:lnTo>
                <a:lnTo>
                  <a:pt x="12243" y="10622"/>
                </a:lnTo>
                <a:lnTo>
                  <a:pt x="12196" y="10644"/>
                </a:lnTo>
                <a:lnTo>
                  <a:pt x="12148" y="10666"/>
                </a:lnTo>
                <a:lnTo>
                  <a:pt x="12098" y="10687"/>
                </a:lnTo>
                <a:close/>
              </a:path>
            </a:pathLst>
          </a:custGeom>
          <a:solidFill>
            <a:srgbClr val="EB256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5072066" y="2786058"/>
            <a:ext cx="3471863" cy="2701925"/>
          </a:xfrm>
          <a:custGeom>
            <a:avLst/>
            <a:gdLst/>
            <a:ahLst/>
            <a:cxnLst>
              <a:cxn ang="0">
                <a:pos x="12792" y="13000"/>
              </a:cxn>
              <a:cxn ang="0">
                <a:pos x="12416" y="12544"/>
              </a:cxn>
              <a:cxn ang="0">
                <a:pos x="12525" y="11974"/>
              </a:cxn>
              <a:cxn ang="0">
                <a:pos x="13223" y="11550"/>
              </a:cxn>
              <a:cxn ang="0">
                <a:pos x="14196" y="10893"/>
              </a:cxn>
              <a:cxn ang="0">
                <a:pos x="15007" y="10043"/>
              </a:cxn>
              <a:cxn ang="0">
                <a:pos x="15616" y="9043"/>
              </a:cxn>
              <a:cxn ang="0">
                <a:pos x="15999" y="7904"/>
              </a:cxn>
              <a:cxn ang="0">
                <a:pos x="16117" y="6688"/>
              </a:cxn>
              <a:cxn ang="0">
                <a:pos x="15969" y="5483"/>
              </a:cxn>
              <a:cxn ang="0">
                <a:pos x="15561" y="4361"/>
              </a:cxn>
              <a:cxn ang="0">
                <a:pos x="14926" y="3374"/>
              </a:cxn>
              <a:cxn ang="0">
                <a:pos x="14094" y="2542"/>
              </a:cxn>
              <a:cxn ang="0">
                <a:pos x="13108" y="1910"/>
              </a:cxn>
              <a:cxn ang="0">
                <a:pos x="12489" y="1490"/>
              </a:cxn>
              <a:cxn ang="0">
                <a:pos x="12435" y="908"/>
              </a:cxn>
              <a:cxn ang="0">
                <a:pos x="12853" y="495"/>
              </a:cxn>
              <a:cxn ang="0">
                <a:pos x="13576" y="611"/>
              </a:cxn>
              <a:cxn ang="0">
                <a:pos x="14832" y="1371"/>
              </a:cxn>
              <a:cxn ang="0">
                <a:pos x="15894" y="2382"/>
              </a:cxn>
              <a:cxn ang="0">
                <a:pos x="16713" y="3596"/>
              </a:cxn>
              <a:cxn ang="0">
                <a:pos x="17262" y="4996"/>
              </a:cxn>
              <a:cxn ang="0">
                <a:pos x="17491" y="6506"/>
              </a:cxn>
              <a:cxn ang="0">
                <a:pos x="17376" y="8024"/>
              </a:cxn>
              <a:cxn ang="0">
                <a:pos x="16927" y="9476"/>
              </a:cxn>
              <a:cxn ang="0">
                <a:pos x="16197" y="10750"/>
              </a:cxn>
              <a:cxn ang="0">
                <a:pos x="15211" y="11837"/>
              </a:cxn>
              <a:cxn ang="0">
                <a:pos x="14015" y="12684"/>
              </a:cxn>
              <a:cxn ang="0">
                <a:pos x="5918" y="1840"/>
              </a:cxn>
              <a:cxn ang="0">
                <a:pos x="674" y="3506"/>
              </a:cxn>
              <a:cxn ang="0">
                <a:pos x="37" y="4279"/>
              </a:cxn>
              <a:cxn ang="0">
                <a:pos x="203" y="9704"/>
              </a:cxn>
              <a:cxn ang="0">
                <a:pos x="1065" y="10221"/>
              </a:cxn>
              <a:cxn ang="0">
                <a:pos x="7719" y="13133"/>
              </a:cxn>
              <a:cxn ang="0">
                <a:pos x="8934" y="13584"/>
              </a:cxn>
              <a:cxn ang="0">
                <a:pos x="9328" y="10619"/>
              </a:cxn>
              <a:cxn ang="0">
                <a:pos x="9277" y="383"/>
              </a:cxn>
              <a:cxn ang="0">
                <a:pos x="8510" y="27"/>
              </a:cxn>
              <a:cxn ang="0">
                <a:pos x="11832" y="10740"/>
              </a:cxn>
              <a:cxn ang="0">
                <a:pos x="11307" y="10496"/>
              </a:cxn>
              <a:cxn ang="0">
                <a:pos x="11158" y="9922"/>
              </a:cxn>
              <a:cxn ang="0">
                <a:pos x="11503" y="9453"/>
              </a:cxn>
              <a:cxn ang="0">
                <a:pos x="12481" y="8801"/>
              </a:cxn>
              <a:cxn ang="0">
                <a:pos x="13156" y="7752"/>
              </a:cxn>
              <a:cxn ang="0">
                <a:pos x="13313" y="6461"/>
              </a:cxn>
              <a:cxn ang="0">
                <a:pos x="12913" y="5268"/>
              </a:cxn>
              <a:cxn ang="0">
                <a:pos x="12053" y="4365"/>
              </a:cxn>
              <a:cxn ang="0">
                <a:pos x="11296" y="3896"/>
              </a:cxn>
              <a:cxn ang="0">
                <a:pos x="11158" y="3333"/>
              </a:cxn>
              <a:cxn ang="0">
                <a:pos x="11513" y="2858"/>
              </a:cxn>
              <a:cxn ang="0">
                <a:pos x="12098" y="2833"/>
              </a:cxn>
              <a:cxn ang="0">
                <a:pos x="12912" y="3286"/>
              </a:cxn>
              <a:cxn ang="0">
                <a:pos x="13598" y="3893"/>
              </a:cxn>
              <a:cxn ang="0">
                <a:pos x="14138" y="4637"/>
              </a:cxn>
              <a:cxn ang="0">
                <a:pos x="14513" y="5499"/>
              </a:cxn>
              <a:cxn ang="0">
                <a:pos x="14694" y="6445"/>
              </a:cxn>
              <a:cxn ang="0">
                <a:pos x="14657" y="7394"/>
              </a:cxn>
              <a:cxn ang="0">
                <a:pos x="14408" y="8321"/>
              </a:cxn>
              <a:cxn ang="0">
                <a:pos x="13978" y="9142"/>
              </a:cxn>
              <a:cxn ang="0">
                <a:pos x="13383" y="9847"/>
              </a:cxn>
              <a:cxn ang="0">
                <a:pos x="12653" y="10406"/>
              </a:cxn>
            </a:cxnLst>
            <a:rect l="0" t="0" r="r" b="b"/>
            <a:pathLst>
              <a:path w="17496" h="13616">
                <a:moveTo>
                  <a:pt x="13348" y="13009"/>
                </a:moveTo>
                <a:lnTo>
                  <a:pt x="13314" y="13022"/>
                </a:lnTo>
                <a:lnTo>
                  <a:pt x="13282" y="13033"/>
                </a:lnTo>
                <a:lnTo>
                  <a:pt x="13249" y="13043"/>
                </a:lnTo>
                <a:lnTo>
                  <a:pt x="13215" y="13051"/>
                </a:lnTo>
                <a:lnTo>
                  <a:pt x="13181" y="13056"/>
                </a:lnTo>
                <a:lnTo>
                  <a:pt x="13147" y="13061"/>
                </a:lnTo>
                <a:lnTo>
                  <a:pt x="13114" y="13063"/>
                </a:lnTo>
                <a:lnTo>
                  <a:pt x="13080" y="13064"/>
                </a:lnTo>
                <a:lnTo>
                  <a:pt x="13048" y="13063"/>
                </a:lnTo>
                <a:lnTo>
                  <a:pt x="13014" y="13061"/>
                </a:lnTo>
                <a:lnTo>
                  <a:pt x="12981" y="13056"/>
                </a:lnTo>
                <a:lnTo>
                  <a:pt x="12948" y="13051"/>
                </a:lnTo>
                <a:lnTo>
                  <a:pt x="12916" y="13043"/>
                </a:lnTo>
                <a:lnTo>
                  <a:pt x="12885" y="13035"/>
                </a:lnTo>
                <a:lnTo>
                  <a:pt x="12853" y="13025"/>
                </a:lnTo>
                <a:lnTo>
                  <a:pt x="12822" y="13013"/>
                </a:lnTo>
                <a:lnTo>
                  <a:pt x="12792" y="13000"/>
                </a:lnTo>
                <a:lnTo>
                  <a:pt x="12762" y="12985"/>
                </a:lnTo>
                <a:lnTo>
                  <a:pt x="12734" y="12969"/>
                </a:lnTo>
                <a:lnTo>
                  <a:pt x="12705" y="12951"/>
                </a:lnTo>
                <a:lnTo>
                  <a:pt x="12678" y="12933"/>
                </a:lnTo>
                <a:lnTo>
                  <a:pt x="12652" y="12913"/>
                </a:lnTo>
                <a:lnTo>
                  <a:pt x="12627" y="12891"/>
                </a:lnTo>
                <a:lnTo>
                  <a:pt x="12601" y="12868"/>
                </a:lnTo>
                <a:lnTo>
                  <a:pt x="12579" y="12845"/>
                </a:lnTo>
                <a:lnTo>
                  <a:pt x="12556" y="12819"/>
                </a:lnTo>
                <a:lnTo>
                  <a:pt x="12535" y="12793"/>
                </a:lnTo>
                <a:lnTo>
                  <a:pt x="12515" y="12766"/>
                </a:lnTo>
                <a:lnTo>
                  <a:pt x="12497" y="12737"/>
                </a:lnTo>
                <a:lnTo>
                  <a:pt x="12479" y="12707"/>
                </a:lnTo>
                <a:lnTo>
                  <a:pt x="12463" y="12676"/>
                </a:lnTo>
                <a:lnTo>
                  <a:pt x="12448" y="12643"/>
                </a:lnTo>
                <a:lnTo>
                  <a:pt x="12435" y="12610"/>
                </a:lnTo>
                <a:lnTo>
                  <a:pt x="12424" y="12578"/>
                </a:lnTo>
                <a:lnTo>
                  <a:pt x="12416" y="12544"/>
                </a:lnTo>
                <a:lnTo>
                  <a:pt x="12408" y="12511"/>
                </a:lnTo>
                <a:lnTo>
                  <a:pt x="12401" y="12477"/>
                </a:lnTo>
                <a:lnTo>
                  <a:pt x="12397" y="12443"/>
                </a:lnTo>
                <a:lnTo>
                  <a:pt x="12395" y="12410"/>
                </a:lnTo>
                <a:lnTo>
                  <a:pt x="12395" y="12376"/>
                </a:lnTo>
                <a:lnTo>
                  <a:pt x="12395" y="12343"/>
                </a:lnTo>
                <a:lnTo>
                  <a:pt x="12398" y="12310"/>
                </a:lnTo>
                <a:lnTo>
                  <a:pt x="12401" y="12277"/>
                </a:lnTo>
                <a:lnTo>
                  <a:pt x="12408" y="12244"/>
                </a:lnTo>
                <a:lnTo>
                  <a:pt x="12415" y="12213"/>
                </a:lnTo>
                <a:lnTo>
                  <a:pt x="12423" y="12181"/>
                </a:lnTo>
                <a:lnTo>
                  <a:pt x="12433" y="12149"/>
                </a:lnTo>
                <a:lnTo>
                  <a:pt x="12445" y="12119"/>
                </a:lnTo>
                <a:lnTo>
                  <a:pt x="12458" y="12088"/>
                </a:lnTo>
                <a:lnTo>
                  <a:pt x="12474" y="12058"/>
                </a:lnTo>
                <a:lnTo>
                  <a:pt x="12489" y="12030"/>
                </a:lnTo>
                <a:lnTo>
                  <a:pt x="12506" y="12002"/>
                </a:lnTo>
                <a:lnTo>
                  <a:pt x="12525" y="11974"/>
                </a:lnTo>
                <a:lnTo>
                  <a:pt x="12546" y="11948"/>
                </a:lnTo>
                <a:lnTo>
                  <a:pt x="12567" y="11923"/>
                </a:lnTo>
                <a:lnTo>
                  <a:pt x="12589" y="11898"/>
                </a:lnTo>
                <a:lnTo>
                  <a:pt x="12614" y="11875"/>
                </a:lnTo>
                <a:lnTo>
                  <a:pt x="12639" y="11852"/>
                </a:lnTo>
                <a:lnTo>
                  <a:pt x="12665" y="11831"/>
                </a:lnTo>
                <a:lnTo>
                  <a:pt x="12692" y="11811"/>
                </a:lnTo>
                <a:lnTo>
                  <a:pt x="12722" y="11793"/>
                </a:lnTo>
                <a:lnTo>
                  <a:pt x="12751" y="11775"/>
                </a:lnTo>
                <a:lnTo>
                  <a:pt x="12783" y="11759"/>
                </a:lnTo>
                <a:lnTo>
                  <a:pt x="12815" y="11745"/>
                </a:lnTo>
                <a:lnTo>
                  <a:pt x="12874" y="11720"/>
                </a:lnTo>
                <a:lnTo>
                  <a:pt x="12933" y="11693"/>
                </a:lnTo>
                <a:lnTo>
                  <a:pt x="12991" y="11666"/>
                </a:lnTo>
                <a:lnTo>
                  <a:pt x="13050" y="11639"/>
                </a:lnTo>
                <a:lnTo>
                  <a:pt x="13108" y="11610"/>
                </a:lnTo>
                <a:lnTo>
                  <a:pt x="13165" y="11581"/>
                </a:lnTo>
                <a:lnTo>
                  <a:pt x="13223" y="11550"/>
                </a:lnTo>
                <a:lnTo>
                  <a:pt x="13279" y="11520"/>
                </a:lnTo>
                <a:lnTo>
                  <a:pt x="13336" y="11488"/>
                </a:lnTo>
                <a:lnTo>
                  <a:pt x="13393" y="11456"/>
                </a:lnTo>
                <a:lnTo>
                  <a:pt x="13450" y="11423"/>
                </a:lnTo>
                <a:lnTo>
                  <a:pt x="13506" y="11389"/>
                </a:lnTo>
                <a:lnTo>
                  <a:pt x="13562" y="11355"/>
                </a:lnTo>
                <a:lnTo>
                  <a:pt x="13617" y="11320"/>
                </a:lnTo>
                <a:lnTo>
                  <a:pt x="13673" y="11285"/>
                </a:lnTo>
                <a:lnTo>
                  <a:pt x="13728" y="11247"/>
                </a:lnTo>
                <a:lnTo>
                  <a:pt x="13781" y="11211"/>
                </a:lnTo>
                <a:lnTo>
                  <a:pt x="13835" y="11173"/>
                </a:lnTo>
                <a:lnTo>
                  <a:pt x="13887" y="11136"/>
                </a:lnTo>
                <a:lnTo>
                  <a:pt x="13940" y="11097"/>
                </a:lnTo>
                <a:lnTo>
                  <a:pt x="13992" y="11057"/>
                </a:lnTo>
                <a:lnTo>
                  <a:pt x="14044" y="11018"/>
                </a:lnTo>
                <a:lnTo>
                  <a:pt x="14094" y="10976"/>
                </a:lnTo>
                <a:lnTo>
                  <a:pt x="14146" y="10936"/>
                </a:lnTo>
                <a:lnTo>
                  <a:pt x="14196" y="10893"/>
                </a:lnTo>
                <a:lnTo>
                  <a:pt x="14245" y="10851"/>
                </a:lnTo>
                <a:lnTo>
                  <a:pt x="14294" y="10808"/>
                </a:lnTo>
                <a:lnTo>
                  <a:pt x="14343" y="10764"/>
                </a:lnTo>
                <a:lnTo>
                  <a:pt x="14392" y="10719"/>
                </a:lnTo>
                <a:lnTo>
                  <a:pt x="14439" y="10675"/>
                </a:lnTo>
                <a:lnTo>
                  <a:pt x="14487" y="10629"/>
                </a:lnTo>
                <a:lnTo>
                  <a:pt x="14533" y="10583"/>
                </a:lnTo>
                <a:lnTo>
                  <a:pt x="14579" y="10536"/>
                </a:lnTo>
                <a:lnTo>
                  <a:pt x="14624" y="10489"/>
                </a:lnTo>
                <a:lnTo>
                  <a:pt x="14669" y="10442"/>
                </a:lnTo>
                <a:lnTo>
                  <a:pt x="14714" y="10393"/>
                </a:lnTo>
                <a:lnTo>
                  <a:pt x="14758" y="10345"/>
                </a:lnTo>
                <a:lnTo>
                  <a:pt x="14801" y="10295"/>
                </a:lnTo>
                <a:lnTo>
                  <a:pt x="14843" y="10246"/>
                </a:lnTo>
                <a:lnTo>
                  <a:pt x="14886" y="10196"/>
                </a:lnTo>
                <a:lnTo>
                  <a:pt x="14926" y="10145"/>
                </a:lnTo>
                <a:lnTo>
                  <a:pt x="14968" y="10094"/>
                </a:lnTo>
                <a:lnTo>
                  <a:pt x="15007" y="10043"/>
                </a:lnTo>
                <a:lnTo>
                  <a:pt x="15047" y="9990"/>
                </a:lnTo>
                <a:lnTo>
                  <a:pt x="15086" y="9938"/>
                </a:lnTo>
                <a:lnTo>
                  <a:pt x="15123" y="9885"/>
                </a:lnTo>
                <a:lnTo>
                  <a:pt x="15160" y="9832"/>
                </a:lnTo>
                <a:lnTo>
                  <a:pt x="15197" y="9778"/>
                </a:lnTo>
                <a:lnTo>
                  <a:pt x="15234" y="9724"/>
                </a:lnTo>
                <a:lnTo>
                  <a:pt x="15270" y="9668"/>
                </a:lnTo>
                <a:lnTo>
                  <a:pt x="15305" y="9612"/>
                </a:lnTo>
                <a:lnTo>
                  <a:pt x="15340" y="9556"/>
                </a:lnTo>
                <a:lnTo>
                  <a:pt x="15374" y="9501"/>
                </a:lnTo>
                <a:lnTo>
                  <a:pt x="15406" y="9444"/>
                </a:lnTo>
                <a:lnTo>
                  <a:pt x="15438" y="9388"/>
                </a:lnTo>
                <a:lnTo>
                  <a:pt x="15470" y="9331"/>
                </a:lnTo>
                <a:lnTo>
                  <a:pt x="15500" y="9273"/>
                </a:lnTo>
                <a:lnTo>
                  <a:pt x="15531" y="9217"/>
                </a:lnTo>
                <a:lnTo>
                  <a:pt x="15561" y="9159"/>
                </a:lnTo>
                <a:lnTo>
                  <a:pt x="15589" y="9101"/>
                </a:lnTo>
                <a:lnTo>
                  <a:pt x="15616" y="9043"/>
                </a:lnTo>
                <a:lnTo>
                  <a:pt x="15644" y="8984"/>
                </a:lnTo>
                <a:lnTo>
                  <a:pt x="15670" y="8925"/>
                </a:lnTo>
                <a:lnTo>
                  <a:pt x="15695" y="8866"/>
                </a:lnTo>
                <a:lnTo>
                  <a:pt x="15720" y="8804"/>
                </a:lnTo>
                <a:lnTo>
                  <a:pt x="15745" y="8742"/>
                </a:lnTo>
                <a:lnTo>
                  <a:pt x="15769" y="8680"/>
                </a:lnTo>
                <a:lnTo>
                  <a:pt x="15793" y="8616"/>
                </a:lnTo>
                <a:lnTo>
                  <a:pt x="15815" y="8554"/>
                </a:lnTo>
                <a:lnTo>
                  <a:pt x="15837" y="8490"/>
                </a:lnTo>
                <a:lnTo>
                  <a:pt x="15859" y="8426"/>
                </a:lnTo>
                <a:lnTo>
                  <a:pt x="15879" y="8362"/>
                </a:lnTo>
                <a:lnTo>
                  <a:pt x="15898" y="8297"/>
                </a:lnTo>
                <a:lnTo>
                  <a:pt x="15917" y="8233"/>
                </a:lnTo>
                <a:lnTo>
                  <a:pt x="15936" y="8167"/>
                </a:lnTo>
                <a:lnTo>
                  <a:pt x="15953" y="8103"/>
                </a:lnTo>
                <a:lnTo>
                  <a:pt x="15969" y="8036"/>
                </a:lnTo>
                <a:lnTo>
                  <a:pt x="15985" y="7970"/>
                </a:lnTo>
                <a:lnTo>
                  <a:pt x="15999" y="7904"/>
                </a:lnTo>
                <a:lnTo>
                  <a:pt x="16013" y="7838"/>
                </a:lnTo>
                <a:lnTo>
                  <a:pt x="16026" y="7774"/>
                </a:lnTo>
                <a:lnTo>
                  <a:pt x="16037" y="7709"/>
                </a:lnTo>
                <a:lnTo>
                  <a:pt x="16048" y="7645"/>
                </a:lnTo>
                <a:lnTo>
                  <a:pt x="16058" y="7579"/>
                </a:lnTo>
                <a:lnTo>
                  <a:pt x="16068" y="7514"/>
                </a:lnTo>
                <a:lnTo>
                  <a:pt x="16077" y="7447"/>
                </a:lnTo>
                <a:lnTo>
                  <a:pt x="16084" y="7380"/>
                </a:lnTo>
                <a:lnTo>
                  <a:pt x="16091" y="7314"/>
                </a:lnTo>
                <a:lnTo>
                  <a:pt x="16097" y="7246"/>
                </a:lnTo>
                <a:lnTo>
                  <a:pt x="16103" y="7178"/>
                </a:lnTo>
                <a:lnTo>
                  <a:pt x="16107" y="7109"/>
                </a:lnTo>
                <a:lnTo>
                  <a:pt x="16111" y="7040"/>
                </a:lnTo>
                <a:lnTo>
                  <a:pt x="16114" y="6970"/>
                </a:lnTo>
                <a:lnTo>
                  <a:pt x="16116" y="6900"/>
                </a:lnTo>
                <a:lnTo>
                  <a:pt x="16117" y="6830"/>
                </a:lnTo>
                <a:lnTo>
                  <a:pt x="16118" y="6759"/>
                </a:lnTo>
                <a:lnTo>
                  <a:pt x="16117" y="6688"/>
                </a:lnTo>
                <a:lnTo>
                  <a:pt x="16116" y="6618"/>
                </a:lnTo>
                <a:lnTo>
                  <a:pt x="16114" y="6548"/>
                </a:lnTo>
                <a:lnTo>
                  <a:pt x="16111" y="6480"/>
                </a:lnTo>
                <a:lnTo>
                  <a:pt x="16107" y="6410"/>
                </a:lnTo>
                <a:lnTo>
                  <a:pt x="16103" y="6342"/>
                </a:lnTo>
                <a:lnTo>
                  <a:pt x="16097" y="6273"/>
                </a:lnTo>
                <a:lnTo>
                  <a:pt x="16091" y="6205"/>
                </a:lnTo>
                <a:lnTo>
                  <a:pt x="16084" y="6139"/>
                </a:lnTo>
                <a:lnTo>
                  <a:pt x="16077" y="6072"/>
                </a:lnTo>
                <a:lnTo>
                  <a:pt x="16068" y="6005"/>
                </a:lnTo>
                <a:lnTo>
                  <a:pt x="16058" y="5940"/>
                </a:lnTo>
                <a:lnTo>
                  <a:pt x="16048" y="5874"/>
                </a:lnTo>
                <a:lnTo>
                  <a:pt x="16037" y="5810"/>
                </a:lnTo>
                <a:lnTo>
                  <a:pt x="16025" y="5745"/>
                </a:lnTo>
                <a:lnTo>
                  <a:pt x="16013" y="5681"/>
                </a:lnTo>
                <a:lnTo>
                  <a:pt x="15999" y="5615"/>
                </a:lnTo>
                <a:lnTo>
                  <a:pt x="15985" y="5548"/>
                </a:lnTo>
                <a:lnTo>
                  <a:pt x="15969" y="5483"/>
                </a:lnTo>
                <a:lnTo>
                  <a:pt x="15953" y="5417"/>
                </a:lnTo>
                <a:lnTo>
                  <a:pt x="15936" y="5352"/>
                </a:lnTo>
                <a:lnTo>
                  <a:pt x="15918" y="5286"/>
                </a:lnTo>
                <a:lnTo>
                  <a:pt x="15899" y="5221"/>
                </a:lnTo>
                <a:lnTo>
                  <a:pt x="15880" y="5157"/>
                </a:lnTo>
                <a:lnTo>
                  <a:pt x="15859" y="5092"/>
                </a:lnTo>
                <a:lnTo>
                  <a:pt x="15838" y="5029"/>
                </a:lnTo>
                <a:lnTo>
                  <a:pt x="15816" y="4966"/>
                </a:lnTo>
                <a:lnTo>
                  <a:pt x="15793" y="4902"/>
                </a:lnTo>
                <a:lnTo>
                  <a:pt x="15769" y="4840"/>
                </a:lnTo>
                <a:lnTo>
                  <a:pt x="15745" y="4777"/>
                </a:lnTo>
                <a:lnTo>
                  <a:pt x="15720" y="4715"/>
                </a:lnTo>
                <a:lnTo>
                  <a:pt x="15695" y="4653"/>
                </a:lnTo>
                <a:lnTo>
                  <a:pt x="15670" y="4594"/>
                </a:lnTo>
                <a:lnTo>
                  <a:pt x="15644" y="4535"/>
                </a:lnTo>
                <a:lnTo>
                  <a:pt x="15616" y="4477"/>
                </a:lnTo>
                <a:lnTo>
                  <a:pt x="15589" y="4419"/>
                </a:lnTo>
                <a:lnTo>
                  <a:pt x="15561" y="4361"/>
                </a:lnTo>
                <a:lnTo>
                  <a:pt x="15531" y="4303"/>
                </a:lnTo>
                <a:lnTo>
                  <a:pt x="15500" y="4245"/>
                </a:lnTo>
                <a:lnTo>
                  <a:pt x="15470" y="4189"/>
                </a:lnTo>
                <a:lnTo>
                  <a:pt x="15438" y="4132"/>
                </a:lnTo>
                <a:lnTo>
                  <a:pt x="15406" y="4075"/>
                </a:lnTo>
                <a:lnTo>
                  <a:pt x="15374" y="4018"/>
                </a:lnTo>
                <a:lnTo>
                  <a:pt x="15340" y="3962"/>
                </a:lnTo>
                <a:lnTo>
                  <a:pt x="15305" y="3907"/>
                </a:lnTo>
                <a:lnTo>
                  <a:pt x="15270" y="3851"/>
                </a:lnTo>
                <a:lnTo>
                  <a:pt x="15234" y="3796"/>
                </a:lnTo>
                <a:lnTo>
                  <a:pt x="15197" y="3740"/>
                </a:lnTo>
                <a:lnTo>
                  <a:pt x="15160" y="3687"/>
                </a:lnTo>
                <a:lnTo>
                  <a:pt x="15123" y="3633"/>
                </a:lnTo>
                <a:lnTo>
                  <a:pt x="15086" y="3581"/>
                </a:lnTo>
                <a:lnTo>
                  <a:pt x="15047" y="3528"/>
                </a:lnTo>
                <a:lnTo>
                  <a:pt x="15007" y="3477"/>
                </a:lnTo>
                <a:lnTo>
                  <a:pt x="14968" y="3426"/>
                </a:lnTo>
                <a:lnTo>
                  <a:pt x="14926" y="3374"/>
                </a:lnTo>
                <a:lnTo>
                  <a:pt x="14886" y="3324"/>
                </a:lnTo>
                <a:lnTo>
                  <a:pt x="14843" y="3274"/>
                </a:lnTo>
                <a:lnTo>
                  <a:pt x="14801" y="3223"/>
                </a:lnTo>
                <a:lnTo>
                  <a:pt x="14758" y="3174"/>
                </a:lnTo>
                <a:lnTo>
                  <a:pt x="14714" y="3126"/>
                </a:lnTo>
                <a:lnTo>
                  <a:pt x="14669" y="3078"/>
                </a:lnTo>
                <a:lnTo>
                  <a:pt x="14624" y="3030"/>
                </a:lnTo>
                <a:lnTo>
                  <a:pt x="14579" y="2983"/>
                </a:lnTo>
                <a:lnTo>
                  <a:pt x="14533" y="2936"/>
                </a:lnTo>
                <a:lnTo>
                  <a:pt x="14487" y="2890"/>
                </a:lnTo>
                <a:lnTo>
                  <a:pt x="14439" y="2844"/>
                </a:lnTo>
                <a:lnTo>
                  <a:pt x="14392" y="2799"/>
                </a:lnTo>
                <a:lnTo>
                  <a:pt x="14343" y="2756"/>
                </a:lnTo>
                <a:lnTo>
                  <a:pt x="14294" y="2712"/>
                </a:lnTo>
                <a:lnTo>
                  <a:pt x="14245" y="2668"/>
                </a:lnTo>
                <a:lnTo>
                  <a:pt x="14196" y="2625"/>
                </a:lnTo>
                <a:lnTo>
                  <a:pt x="14146" y="2584"/>
                </a:lnTo>
                <a:lnTo>
                  <a:pt x="14094" y="2542"/>
                </a:lnTo>
                <a:lnTo>
                  <a:pt x="14044" y="2502"/>
                </a:lnTo>
                <a:lnTo>
                  <a:pt x="13992" y="2462"/>
                </a:lnTo>
                <a:lnTo>
                  <a:pt x="13940" y="2422"/>
                </a:lnTo>
                <a:lnTo>
                  <a:pt x="13887" y="2384"/>
                </a:lnTo>
                <a:lnTo>
                  <a:pt x="13835" y="2346"/>
                </a:lnTo>
                <a:lnTo>
                  <a:pt x="13781" y="2309"/>
                </a:lnTo>
                <a:lnTo>
                  <a:pt x="13728" y="2271"/>
                </a:lnTo>
                <a:lnTo>
                  <a:pt x="13673" y="2235"/>
                </a:lnTo>
                <a:lnTo>
                  <a:pt x="13617" y="2199"/>
                </a:lnTo>
                <a:lnTo>
                  <a:pt x="13562" y="2164"/>
                </a:lnTo>
                <a:lnTo>
                  <a:pt x="13506" y="2130"/>
                </a:lnTo>
                <a:lnTo>
                  <a:pt x="13450" y="2096"/>
                </a:lnTo>
                <a:lnTo>
                  <a:pt x="13393" y="2063"/>
                </a:lnTo>
                <a:lnTo>
                  <a:pt x="13336" y="2031"/>
                </a:lnTo>
                <a:lnTo>
                  <a:pt x="13279" y="1999"/>
                </a:lnTo>
                <a:lnTo>
                  <a:pt x="13223" y="1969"/>
                </a:lnTo>
                <a:lnTo>
                  <a:pt x="13165" y="1939"/>
                </a:lnTo>
                <a:lnTo>
                  <a:pt x="13108" y="1910"/>
                </a:lnTo>
                <a:lnTo>
                  <a:pt x="13050" y="1881"/>
                </a:lnTo>
                <a:lnTo>
                  <a:pt x="12991" y="1853"/>
                </a:lnTo>
                <a:lnTo>
                  <a:pt x="12933" y="1826"/>
                </a:lnTo>
                <a:lnTo>
                  <a:pt x="12874" y="1800"/>
                </a:lnTo>
                <a:lnTo>
                  <a:pt x="12815" y="1775"/>
                </a:lnTo>
                <a:lnTo>
                  <a:pt x="12783" y="1760"/>
                </a:lnTo>
                <a:lnTo>
                  <a:pt x="12751" y="1744"/>
                </a:lnTo>
                <a:lnTo>
                  <a:pt x="12722" y="1727"/>
                </a:lnTo>
                <a:lnTo>
                  <a:pt x="12692" y="1708"/>
                </a:lnTo>
                <a:lnTo>
                  <a:pt x="12665" y="1688"/>
                </a:lnTo>
                <a:lnTo>
                  <a:pt x="12639" y="1667"/>
                </a:lnTo>
                <a:lnTo>
                  <a:pt x="12614" y="1645"/>
                </a:lnTo>
                <a:lnTo>
                  <a:pt x="12589" y="1621"/>
                </a:lnTo>
                <a:lnTo>
                  <a:pt x="12567" y="1597"/>
                </a:lnTo>
                <a:lnTo>
                  <a:pt x="12546" y="1571"/>
                </a:lnTo>
                <a:lnTo>
                  <a:pt x="12525" y="1544"/>
                </a:lnTo>
                <a:lnTo>
                  <a:pt x="12506" y="1517"/>
                </a:lnTo>
                <a:lnTo>
                  <a:pt x="12489" y="1490"/>
                </a:lnTo>
                <a:lnTo>
                  <a:pt x="12474" y="1460"/>
                </a:lnTo>
                <a:lnTo>
                  <a:pt x="12458" y="1431"/>
                </a:lnTo>
                <a:lnTo>
                  <a:pt x="12445" y="1401"/>
                </a:lnTo>
                <a:lnTo>
                  <a:pt x="12433" y="1370"/>
                </a:lnTo>
                <a:lnTo>
                  <a:pt x="12423" y="1339"/>
                </a:lnTo>
                <a:lnTo>
                  <a:pt x="12415" y="1307"/>
                </a:lnTo>
                <a:lnTo>
                  <a:pt x="12408" y="1274"/>
                </a:lnTo>
                <a:lnTo>
                  <a:pt x="12401" y="1242"/>
                </a:lnTo>
                <a:lnTo>
                  <a:pt x="12398" y="1209"/>
                </a:lnTo>
                <a:lnTo>
                  <a:pt x="12395" y="1176"/>
                </a:lnTo>
                <a:lnTo>
                  <a:pt x="12395" y="1142"/>
                </a:lnTo>
                <a:lnTo>
                  <a:pt x="12395" y="1109"/>
                </a:lnTo>
                <a:lnTo>
                  <a:pt x="12397" y="1076"/>
                </a:lnTo>
                <a:lnTo>
                  <a:pt x="12401" y="1042"/>
                </a:lnTo>
                <a:lnTo>
                  <a:pt x="12408" y="1009"/>
                </a:lnTo>
                <a:lnTo>
                  <a:pt x="12416" y="975"/>
                </a:lnTo>
                <a:lnTo>
                  <a:pt x="12424" y="941"/>
                </a:lnTo>
                <a:lnTo>
                  <a:pt x="12435" y="908"/>
                </a:lnTo>
                <a:lnTo>
                  <a:pt x="12448" y="876"/>
                </a:lnTo>
                <a:lnTo>
                  <a:pt x="12463" y="844"/>
                </a:lnTo>
                <a:lnTo>
                  <a:pt x="12479" y="812"/>
                </a:lnTo>
                <a:lnTo>
                  <a:pt x="12497" y="783"/>
                </a:lnTo>
                <a:lnTo>
                  <a:pt x="12515" y="753"/>
                </a:lnTo>
                <a:lnTo>
                  <a:pt x="12535" y="726"/>
                </a:lnTo>
                <a:lnTo>
                  <a:pt x="12557" y="700"/>
                </a:lnTo>
                <a:lnTo>
                  <a:pt x="12579" y="674"/>
                </a:lnTo>
                <a:lnTo>
                  <a:pt x="12601" y="650"/>
                </a:lnTo>
                <a:lnTo>
                  <a:pt x="12627" y="627"/>
                </a:lnTo>
                <a:lnTo>
                  <a:pt x="12652" y="607"/>
                </a:lnTo>
                <a:lnTo>
                  <a:pt x="12678" y="586"/>
                </a:lnTo>
                <a:lnTo>
                  <a:pt x="12705" y="567"/>
                </a:lnTo>
                <a:lnTo>
                  <a:pt x="12734" y="550"/>
                </a:lnTo>
                <a:lnTo>
                  <a:pt x="12762" y="534"/>
                </a:lnTo>
                <a:lnTo>
                  <a:pt x="12792" y="519"/>
                </a:lnTo>
                <a:lnTo>
                  <a:pt x="12822" y="506"/>
                </a:lnTo>
                <a:lnTo>
                  <a:pt x="12853" y="495"/>
                </a:lnTo>
                <a:lnTo>
                  <a:pt x="12885" y="484"/>
                </a:lnTo>
                <a:lnTo>
                  <a:pt x="12916" y="475"/>
                </a:lnTo>
                <a:lnTo>
                  <a:pt x="12948" y="469"/>
                </a:lnTo>
                <a:lnTo>
                  <a:pt x="12981" y="462"/>
                </a:lnTo>
                <a:lnTo>
                  <a:pt x="13014" y="459"/>
                </a:lnTo>
                <a:lnTo>
                  <a:pt x="13048" y="457"/>
                </a:lnTo>
                <a:lnTo>
                  <a:pt x="13080" y="456"/>
                </a:lnTo>
                <a:lnTo>
                  <a:pt x="13114" y="456"/>
                </a:lnTo>
                <a:lnTo>
                  <a:pt x="13148" y="459"/>
                </a:lnTo>
                <a:lnTo>
                  <a:pt x="13181" y="462"/>
                </a:lnTo>
                <a:lnTo>
                  <a:pt x="13215" y="469"/>
                </a:lnTo>
                <a:lnTo>
                  <a:pt x="13249" y="477"/>
                </a:lnTo>
                <a:lnTo>
                  <a:pt x="13282" y="485"/>
                </a:lnTo>
                <a:lnTo>
                  <a:pt x="13314" y="496"/>
                </a:lnTo>
                <a:lnTo>
                  <a:pt x="13348" y="509"/>
                </a:lnTo>
                <a:lnTo>
                  <a:pt x="13425" y="542"/>
                </a:lnTo>
                <a:lnTo>
                  <a:pt x="13500" y="576"/>
                </a:lnTo>
                <a:lnTo>
                  <a:pt x="13576" y="611"/>
                </a:lnTo>
                <a:lnTo>
                  <a:pt x="13651" y="646"/>
                </a:lnTo>
                <a:lnTo>
                  <a:pt x="13726" y="682"/>
                </a:lnTo>
                <a:lnTo>
                  <a:pt x="13799" y="719"/>
                </a:lnTo>
                <a:lnTo>
                  <a:pt x="13872" y="757"/>
                </a:lnTo>
                <a:lnTo>
                  <a:pt x="13944" y="796"/>
                </a:lnTo>
                <a:lnTo>
                  <a:pt x="14015" y="835"/>
                </a:lnTo>
                <a:lnTo>
                  <a:pt x="14086" y="874"/>
                </a:lnTo>
                <a:lnTo>
                  <a:pt x="14156" y="916"/>
                </a:lnTo>
                <a:lnTo>
                  <a:pt x="14226" y="958"/>
                </a:lnTo>
                <a:lnTo>
                  <a:pt x="14295" y="999"/>
                </a:lnTo>
                <a:lnTo>
                  <a:pt x="14363" y="1043"/>
                </a:lnTo>
                <a:lnTo>
                  <a:pt x="14431" y="1086"/>
                </a:lnTo>
                <a:lnTo>
                  <a:pt x="14498" y="1130"/>
                </a:lnTo>
                <a:lnTo>
                  <a:pt x="14567" y="1177"/>
                </a:lnTo>
                <a:lnTo>
                  <a:pt x="14633" y="1224"/>
                </a:lnTo>
                <a:lnTo>
                  <a:pt x="14700" y="1272"/>
                </a:lnTo>
                <a:lnTo>
                  <a:pt x="14767" y="1321"/>
                </a:lnTo>
                <a:lnTo>
                  <a:pt x="14832" y="1371"/>
                </a:lnTo>
                <a:lnTo>
                  <a:pt x="14897" y="1421"/>
                </a:lnTo>
                <a:lnTo>
                  <a:pt x="14961" y="1471"/>
                </a:lnTo>
                <a:lnTo>
                  <a:pt x="15025" y="1524"/>
                </a:lnTo>
                <a:lnTo>
                  <a:pt x="15087" y="1575"/>
                </a:lnTo>
                <a:lnTo>
                  <a:pt x="15149" y="1629"/>
                </a:lnTo>
                <a:lnTo>
                  <a:pt x="15211" y="1682"/>
                </a:lnTo>
                <a:lnTo>
                  <a:pt x="15272" y="1737"/>
                </a:lnTo>
                <a:lnTo>
                  <a:pt x="15332" y="1791"/>
                </a:lnTo>
                <a:lnTo>
                  <a:pt x="15391" y="1848"/>
                </a:lnTo>
                <a:lnTo>
                  <a:pt x="15450" y="1904"/>
                </a:lnTo>
                <a:lnTo>
                  <a:pt x="15507" y="1962"/>
                </a:lnTo>
                <a:lnTo>
                  <a:pt x="15565" y="2019"/>
                </a:lnTo>
                <a:lnTo>
                  <a:pt x="15621" y="2078"/>
                </a:lnTo>
                <a:lnTo>
                  <a:pt x="15678" y="2137"/>
                </a:lnTo>
                <a:lnTo>
                  <a:pt x="15732" y="2197"/>
                </a:lnTo>
                <a:lnTo>
                  <a:pt x="15787" y="2258"/>
                </a:lnTo>
                <a:lnTo>
                  <a:pt x="15840" y="2319"/>
                </a:lnTo>
                <a:lnTo>
                  <a:pt x="15894" y="2382"/>
                </a:lnTo>
                <a:lnTo>
                  <a:pt x="15947" y="2444"/>
                </a:lnTo>
                <a:lnTo>
                  <a:pt x="15998" y="2507"/>
                </a:lnTo>
                <a:lnTo>
                  <a:pt x="16048" y="2572"/>
                </a:lnTo>
                <a:lnTo>
                  <a:pt x="16099" y="2636"/>
                </a:lnTo>
                <a:lnTo>
                  <a:pt x="16149" y="2702"/>
                </a:lnTo>
                <a:lnTo>
                  <a:pt x="16197" y="2769"/>
                </a:lnTo>
                <a:lnTo>
                  <a:pt x="16245" y="2835"/>
                </a:lnTo>
                <a:lnTo>
                  <a:pt x="16292" y="2903"/>
                </a:lnTo>
                <a:lnTo>
                  <a:pt x="16339" y="2971"/>
                </a:lnTo>
                <a:lnTo>
                  <a:pt x="16384" y="3038"/>
                </a:lnTo>
                <a:lnTo>
                  <a:pt x="16428" y="3105"/>
                </a:lnTo>
                <a:lnTo>
                  <a:pt x="16470" y="3173"/>
                </a:lnTo>
                <a:lnTo>
                  <a:pt x="16513" y="3242"/>
                </a:lnTo>
                <a:lnTo>
                  <a:pt x="16553" y="3312"/>
                </a:lnTo>
                <a:lnTo>
                  <a:pt x="16595" y="3382"/>
                </a:lnTo>
                <a:lnTo>
                  <a:pt x="16634" y="3453"/>
                </a:lnTo>
                <a:lnTo>
                  <a:pt x="16674" y="3524"/>
                </a:lnTo>
                <a:lnTo>
                  <a:pt x="16713" y="3596"/>
                </a:lnTo>
                <a:lnTo>
                  <a:pt x="16750" y="3669"/>
                </a:lnTo>
                <a:lnTo>
                  <a:pt x="16787" y="3743"/>
                </a:lnTo>
                <a:lnTo>
                  <a:pt x="16823" y="3817"/>
                </a:lnTo>
                <a:lnTo>
                  <a:pt x="16858" y="3892"/>
                </a:lnTo>
                <a:lnTo>
                  <a:pt x="16893" y="3968"/>
                </a:lnTo>
                <a:lnTo>
                  <a:pt x="16927" y="4043"/>
                </a:lnTo>
                <a:lnTo>
                  <a:pt x="16960" y="4121"/>
                </a:lnTo>
                <a:lnTo>
                  <a:pt x="16992" y="4197"/>
                </a:lnTo>
                <a:lnTo>
                  <a:pt x="17024" y="4275"/>
                </a:lnTo>
                <a:lnTo>
                  <a:pt x="17054" y="4354"/>
                </a:lnTo>
                <a:lnTo>
                  <a:pt x="17083" y="4432"/>
                </a:lnTo>
                <a:lnTo>
                  <a:pt x="17111" y="4511"/>
                </a:lnTo>
                <a:lnTo>
                  <a:pt x="17138" y="4591"/>
                </a:lnTo>
                <a:lnTo>
                  <a:pt x="17166" y="4671"/>
                </a:lnTo>
                <a:lnTo>
                  <a:pt x="17191" y="4751"/>
                </a:lnTo>
                <a:lnTo>
                  <a:pt x="17215" y="4832"/>
                </a:lnTo>
                <a:lnTo>
                  <a:pt x="17239" y="4914"/>
                </a:lnTo>
                <a:lnTo>
                  <a:pt x="17262" y="4996"/>
                </a:lnTo>
                <a:lnTo>
                  <a:pt x="17283" y="5078"/>
                </a:lnTo>
                <a:lnTo>
                  <a:pt x="17304" y="5161"/>
                </a:lnTo>
                <a:lnTo>
                  <a:pt x="17323" y="5244"/>
                </a:lnTo>
                <a:lnTo>
                  <a:pt x="17342" y="5327"/>
                </a:lnTo>
                <a:lnTo>
                  <a:pt x="17359" y="5412"/>
                </a:lnTo>
                <a:lnTo>
                  <a:pt x="17376" y="5496"/>
                </a:lnTo>
                <a:lnTo>
                  <a:pt x="17391" y="5579"/>
                </a:lnTo>
                <a:lnTo>
                  <a:pt x="17405" y="5663"/>
                </a:lnTo>
                <a:lnTo>
                  <a:pt x="17418" y="5747"/>
                </a:lnTo>
                <a:lnTo>
                  <a:pt x="17430" y="5830"/>
                </a:lnTo>
                <a:lnTo>
                  <a:pt x="17442" y="5914"/>
                </a:lnTo>
                <a:lnTo>
                  <a:pt x="17452" y="5999"/>
                </a:lnTo>
                <a:lnTo>
                  <a:pt x="17461" y="6083"/>
                </a:lnTo>
                <a:lnTo>
                  <a:pt x="17470" y="6167"/>
                </a:lnTo>
                <a:lnTo>
                  <a:pt x="17476" y="6252"/>
                </a:lnTo>
                <a:lnTo>
                  <a:pt x="17483" y="6336"/>
                </a:lnTo>
                <a:lnTo>
                  <a:pt x="17487" y="6421"/>
                </a:lnTo>
                <a:lnTo>
                  <a:pt x="17491" y="6506"/>
                </a:lnTo>
                <a:lnTo>
                  <a:pt x="17494" y="6590"/>
                </a:lnTo>
                <a:lnTo>
                  <a:pt x="17496" y="6675"/>
                </a:lnTo>
                <a:lnTo>
                  <a:pt x="17496" y="6759"/>
                </a:lnTo>
                <a:lnTo>
                  <a:pt x="17496" y="6845"/>
                </a:lnTo>
                <a:lnTo>
                  <a:pt x="17494" y="6929"/>
                </a:lnTo>
                <a:lnTo>
                  <a:pt x="17492" y="7014"/>
                </a:lnTo>
                <a:lnTo>
                  <a:pt x="17487" y="7098"/>
                </a:lnTo>
                <a:lnTo>
                  <a:pt x="17483" y="7183"/>
                </a:lnTo>
                <a:lnTo>
                  <a:pt x="17476" y="7268"/>
                </a:lnTo>
                <a:lnTo>
                  <a:pt x="17470" y="7352"/>
                </a:lnTo>
                <a:lnTo>
                  <a:pt x="17461" y="7436"/>
                </a:lnTo>
                <a:lnTo>
                  <a:pt x="17452" y="7520"/>
                </a:lnTo>
                <a:lnTo>
                  <a:pt x="17442" y="7604"/>
                </a:lnTo>
                <a:lnTo>
                  <a:pt x="17430" y="7688"/>
                </a:lnTo>
                <a:lnTo>
                  <a:pt x="17418" y="7773"/>
                </a:lnTo>
                <a:lnTo>
                  <a:pt x="17405" y="7857"/>
                </a:lnTo>
                <a:lnTo>
                  <a:pt x="17391" y="7940"/>
                </a:lnTo>
                <a:lnTo>
                  <a:pt x="17376" y="8024"/>
                </a:lnTo>
                <a:lnTo>
                  <a:pt x="17359" y="8107"/>
                </a:lnTo>
                <a:lnTo>
                  <a:pt x="17342" y="8191"/>
                </a:lnTo>
                <a:lnTo>
                  <a:pt x="17323" y="8274"/>
                </a:lnTo>
                <a:lnTo>
                  <a:pt x="17304" y="8358"/>
                </a:lnTo>
                <a:lnTo>
                  <a:pt x="17283" y="8440"/>
                </a:lnTo>
                <a:lnTo>
                  <a:pt x="17261" y="8524"/>
                </a:lnTo>
                <a:lnTo>
                  <a:pt x="17239" y="8606"/>
                </a:lnTo>
                <a:lnTo>
                  <a:pt x="17215" y="8686"/>
                </a:lnTo>
                <a:lnTo>
                  <a:pt x="17191" y="8767"/>
                </a:lnTo>
                <a:lnTo>
                  <a:pt x="17166" y="8848"/>
                </a:lnTo>
                <a:lnTo>
                  <a:pt x="17138" y="8928"/>
                </a:lnTo>
                <a:lnTo>
                  <a:pt x="17111" y="9008"/>
                </a:lnTo>
                <a:lnTo>
                  <a:pt x="17083" y="9088"/>
                </a:lnTo>
                <a:lnTo>
                  <a:pt x="17054" y="9166"/>
                </a:lnTo>
                <a:lnTo>
                  <a:pt x="17024" y="9244"/>
                </a:lnTo>
                <a:lnTo>
                  <a:pt x="16992" y="9321"/>
                </a:lnTo>
                <a:lnTo>
                  <a:pt x="16960" y="9399"/>
                </a:lnTo>
                <a:lnTo>
                  <a:pt x="16927" y="9476"/>
                </a:lnTo>
                <a:lnTo>
                  <a:pt x="16893" y="9551"/>
                </a:lnTo>
                <a:lnTo>
                  <a:pt x="16858" y="9626"/>
                </a:lnTo>
                <a:lnTo>
                  <a:pt x="16823" y="9702"/>
                </a:lnTo>
                <a:lnTo>
                  <a:pt x="16787" y="9776"/>
                </a:lnTo>
                <a:lnTo>
                  <a:pt x="16750" y="9849"/>
                </a:lnTo>
                <a:lnTo>
                  <a:pt x="16712" y="9923"/>
                </a:lnTo>
                <a:lnTo>
                  <a:pt x="16674" y="9995"/>
                </a:lnTo>
                <a:lnTo>
                  <a:pt x="16634" y="10066"/>
                </a:lnTo>
                <a:lnTo>
                  <a:pt x="16595" y="10137"/>
                </a:lnTo>
                <a:lnTo>
                  <a:pt x="16553" y="10207"/>
                </a:lnTo>
                <a:lnTo>
                  <a:pt x="16512" y="10277"/>
                </a:lnTo>
                <a:lnTo>
                  <a:pt x="16470" y="10346"/>
                </a:lnTo>
                <a:lnTo>
                  <a:pt x="16428" y="10413"/>
                </a:lnTo>
                <a:lnTo>
                  <a:pt x="16384" y="10481"/>
                </a:lnTo>
                <a:lnTo>
                  <a:pt x="16339" y="10548"/>
                </a:lnTo>
                <a:lnTo>
                  <a:pt x="16292" y="10616"/>
                </a:lnTo>
                <a:lnTo>
                  <a:pt x="16245" y="10683"/>
                </a:lnTo>
                <a:lnTo>
                  <a:pt x="16197" y="10750"/>
                </a:lnTo>
                <a:lnTo>
                  <a:pt x="16149" y="10817"/>
                </a:lnTo>
                <a:lnTo>
                  <a:pt x="16099" y="10882"/>
                </a:lnTo>
                <a:lnTo>
                  <a:pt x="16048" y="10947"/>
                </a:lnTo>
                <a:lnTo>
                  <a:pt x="15998" y="11011"/>
                </a:lnTo>
                <a:lnTo>
                  <a:pt x="15947" y="11075"/>
                </a:lnTo>
                <a:lnTo>
                  <a:pt x="15894" y="11137"/>
                </a:lnTo>
                <a:lnTo>
                  <a:pt x="15840" y="11199"/>
                </a:lnTo>
                <a:lnTo>
                  <a:pt x="15787" y="11260"/>
                </a:lnTo>
                <a:lnTo>
                  <a:pt x="15732" y="11322"/>
                </a:lnTo>
                <a:lnTo>
                  <a:pt x="15678" y="11382"/>
                </a:lnTo>
                <a:lnTo>
                  <a:pt x="15621" y="11441"/>
                </a:lnTo>
                <a:lnTo>
                  <a:pt x="15565" y="11500"/>
                </a:lnTo>
                <a:lnTo>
                  <a:pt x="15507" y="11558"/>
                </a:lnTo>
                <a:lnTo>
                  <a:pt x="15450" y="11615"/>
                </a:lnTo>
                <a:lnTo>
                  <a:pt x="15391" y="11671"/>
                </a:lnTo>
                <a:lnTo>
                  <a:pt x="15332" y="11727"/>
                </a:lnTo>
                <a:lnTo>
                  <a:pt x="15272" y="11782"/>
                </a:lnTo>
                <a:lnTo>
                  <a:pt x="15211" y="11837"/>
                </a:lnTo>
                <a:lnTo>
                  <a:pt x="15149" y="11890"/>
                </a:lnTo>
                <a:lnTo>
                  <a:pt x="15087" y="11944"/>
                </a:lnTo>
                <a:lnTo>
                  <a:pt x="15025" y="11996"/>
                </a:lnTo>
                <a:lnTo>
                  <a:pt x="14960" y="12047"/>
                </a:lnTo>
                <a:lnTo>
                  <a:pt x="14897" y="12098"/>
                </a:lnTo>
                <a:lnTo>
                  <a:pt x="14831" y="12148"/>
                </a:lnTo>
                <a:lnTo>
                  <a:pt x="14766" y="12198"/>
                </a:lnTo>
                <a:lnTo>
                  <a:pt x="14700" y="12246"/>
                </a:lnTo>
                <a:lnTo>
                  <a:pt x="14633" y="12295"/>
                </a:lnTo>
                <a:lnTo>
                  <a:pt x="14565" y="12343"/>
                </a:lnTo>
                <a:lnTo>
                  <a:pt x="14498" y="12389"/>
                </a:lnTo>
                <a:lnTo>
                  <a:pt x="14431" y="12433"/>
                </a:lnTo>
                <a:lnTo>
                  <a:pt x="14363" y="12477"/>
                </a:lnTo>
                <a:lnTo>
                  <a:pt x="14295" y="12520"/>
                </a:lnTo>
                <a:lnTo>
                  <a:pt x="14226" y="12562"/>
                </a:lnTo>
                <a:lnTo>
                  <a:pt x="14156" y="12604"/>
                </a:lnTo>
                <a:lnTo>
                  <a:pt x="14086" y="12644"/>
                </a:lnTo>
                <a:lnTo>
                  <a:pt x="14015" y="12684"/>
                </a:lnTo>
                <a:lnTo>
                  <a:pt x="13944" y="12723"/>
                </a:lnTo>
                <a:lnTo>
                  <a:pt x="13872" y="12762"/>
                </a:lnTo>
                <a:lnTo>
                  <a:pt x="13799" y="12799"/>
                </a:lnTo>
                <a:lnTo>
                  <a:pt x="13726" y="12837"/>
                </a:lnTo>
                <a:lnTo>
                  <a:pt x="13651" y="12873"/>
                </a:lnTo>
                <a:lnTo>
                  <a:pt x="13576" y="12908"/>
                </a:lnTo>
                <a:lnTo>
                  <a:pt x="13500" y="12943"/>
                </a:lnTo>
                <a:lnTo>
                  <a:pt x="13425" y="12977"/>
                </a:lnTo>
                <a:lnTo>
                  <a:pt x="13348" y="13009"/>
                </a:lnTo>
                <a:close/>
                <a:moveTo>
                  <a:pt x="7977" y="290"/>
                </a:moveTo>
                <a:lnTo>
                  <a:pt x="7719" y="484"/>
                </a:lnTo>
                <a:lnTo>
                  <a:pt x="7462" y="678"/>
                </a:lnTo>
                <a:lnTo>
                  <a:pt x="7205" y="871"/>
                </a:lnTo>
                <a:lnTo>
                  <a:pt x="6947" y="1065"/>
                </a:lnTo>
                <a:lnTo>
                  <a:pt x="6690" y="1258"/>
                </a:lnTo>
                <a:lnTo>
                  <a:pt x="6433" y="1453"/>
                </a:lnTo>
                <a:lnTo>
                  <a:pt x="6175" y="1646"/>
                </a:lnTo>
                <a:lnTo>
                  <a:pt x="5918" y="1840"/>
                </a:lnTo>
                <a:lnTo>
                  <a:pt x="5661" y="2033"/>
                </a:lnTo>
                <a:lnTo>
                  <a:pt x="5403" y="2227"/>
                </a:lnTo>
                <a:lnTo>
                  <a:pt x="5146" y="2420"/>
                </a:lnTo>
                <a:lnTo>
                  <a:pt x="4888" y="2615"/>
                </a:lnTo>
                <a:lnTo>
                  <a:pt x="4631" y="2808"/>
                </a:lnTo>
                <a:lnTo>
                  <a:pt x="4374" y="3001"/>
                </a:lnTo>
                <a:lnTo>
                  <a:pt x="4116" y="3195"/>
                </a:lnTo>
                <a:lnTo>
                  <a:pt x="3859" y="3388"/>
                </a:lnTo>
                <a:lnTo>
                  <a:pt x="1186" y="3388"/>
                </a:lnTo>
                <a:lnTo>
                  <a:pt x="1125" y="3391"/>
                </a:lnTo>
                <a:lnTo>
                  <a:pt x="1065" y="3395"/>
                </a:lnTo>
                <a:lnTo>
                  <a:pt x="1006" y="3403"/>
                </a:lnTo>
                <a:lnTo>
                  <a:pt x="948" y="3412"/>
                </a:lnTo>
                <a:lnTo>
                  <a:pt x="891" y="3427"/>
                </a:lnTo>
                <a:lnTo>
                  <a:pt x="834" y="3442"/>
                </a:lnTo>
                <a:lnTo>
                  <a:pt x="780" y="3461"/>
                </a:lnTo>
                <a:lnTo>
                  <a:pt x="726" y="3482"/>
                </a:lnTo>
                <a:lnTo>
                  <a:pt x="674" y="3506"/>
                </a:lnTo>
                <a:lnTo>
                  <a:pt x="622" y="3533"/>
                </a:lnTo>
                <a:lnTo>
                  <a:pt x="572" y="3561"/>
                </a:lnTo>
                <a:lnTo>
                  <a:pt x="524" y="3592"/>
                </a:lnTo>
                <a:lnTo>
                  <a:pt x="478" y="3626"/>
                </a:lnTo>
                <a:lnTo>
                  <a:pt x="433" y="3661"/>
                </a:lnTo>
                <a:lnTo>
                  <a:pt x="389" y="3698"/>
                </a:lnTo>
                <a:lnTo>
                  <a:pt x="349" y="3737"/>
                </a:lnTo>
                <a:lnTo>
                  <a:pt x="309" y="3779"/>
                </a:lnTo>
                <a:lnTo>
                  <a:pt x="272" y="3821"/>
                </a:lnTo>
                <a:lnTo>
                  <a:pt x="236" y="3866"/>
                </a:lnTo>
                <a:lnTo>
                  <a:pt x="203" y="3913"/>
                </a:lnTo>
                <a:lnTo>
                  <a:pt x="173" y="3961"/>
                </a:lnTo>
                <a:lnTo>
                  <a:pt x="143" y="4010"/>
                </a:lnTo>
                <a:lnTo>
                  <a:pt x="117" y="4062"/>
                </a:lnTo>
                <a:lnTo>
                  <a:pt x="94" y="4114"/>
                </a:lnTo>
                <a:lnTo>
                  <a:pt x="72" y="4168"/>
                </a:lnTo>
                <a:lnTo>
                  <a:pt x="54" y="4222"/>
                </a:lnTo>
                <a:lnTo>
                  <a:pt x="37" y="4279"/>
                </a:lnTo>
                <a:lnTo>
                  <a:pt x="24" y="4336"/>
                </a:lnTo>
                <a:lnTo>
                  <a:pt x="14" y="4394"/>
                </a:lnTo>
                <a:lnTo>
                  <a:pt x="7" y="4453"/>
                </a:lnTo>
                <a:lnTo>
                  <a:pt x="1" y="4513"/>
                </a:lnTo>
                <a:lnTo>
                  <a:pt x="0" y="4574"/>
                </a:lnTo>
                <a:lnTo>
                  <a:pt x="0" y="9042"/>
                </a:lnTo>
                <a:lnTo>
                  <a:pt x="1" y="9103"/>
                </a:lnTo>
                <a:lnTo>
                  <a:pt x="7" y="9163"/>
                </a:lnTo>
                <a:lnTo>
                  <a:pt x="14" y="9222"/>
                </a:lnTo>
                <a:lnTo>
                  <a:pt x="24" y="9280"/>
                </a:lnTo>
                <a:lnTo>
                  <a:pt x="37" y="9338"/>
                </a:lnTo>
                <a:lnTo>
                  <a:pt x="54" y="9394"/>
                </a:lnTo>
                <a:lnTo>
                  <a:pt x="72" y="9448"/>
                </a:lnTo>
                <a:lnTo>
                  <a:pt x="94" y="9502"/>
                </a:lnTo>
                <a:lnTo>
                  <a:pt x="117" y="9554"/>
                </a:lnTo>
                <a:lnTo>
                  <a:pt x="143" y="9606"/>
                </a:lnTo>
                <a:lnTo>
                  <a:pt x="173" y="9656"/>
                </a:lnTo>
                <a:lnTo>
                  <a:pt x="203" y="9704"/>
                </a:lnTo>
                <a:lnTo>
                  <a:pt x="236" y="9750"/>
                </a:lnTo>
                <a:lnTo>
                  <a:pt x="272" y="9795"/>
                </a:lnTo>
                <a:lnTo>
                  <a:pt x="309" y="9838"/>
                </a:lnTo>
                <a:lnTo>
                  <a:pt x="349" y="9879"/>
                </a:lnTo>
                <a:lnTo>
                  <a:pt x="389" y="9918"/>
                </a:lnTo>
                <a:lnTo>
                  <a:pt x="433" y="9955"/>
                </a:lnTo>
                <a:lnTo>
                  <a:pt x="478" y="9991"/>
                </a:lnTo>
                <a:lnTo>
                  <a:pt x="524" y="10024"/>
                </a:lnTo>
                <a:lnTo>
                  <a:pt x="572" y="10055"/>
                </a:lnTo>
                <a:lnTo>
                  <a:pt x="622" y="10083"/>
                </a:lnTo>
                <a:lnTo>
                  <a:pt x="674" y="10110"/>
                </a:lnTo>
                <a:lnTo>
                  <a:pt x="726" y="10134"/>
                </a:lnTo>
                <a:lnTo>
                  <a:pt x="780" y="10155"/>
                </a:lnTo>
                <a:lnTo>
                  <a:pt x="834" y="10174"/>
                </a:lnTo>
                <a:lnTo>
                  <a:pt x="891" y="10190"/>
                </a:lnTo>
                <a:lnTo>
                  <a:pt x="948" y="10204"/>
                </a:lnTo>
                <a:lnTo>
                  <a:pt x="1006" y="10213"/>
                </a:lnTo>
                <a:lnTo>
                  <a:pt x="1065" y="10221"/>
                </a:lnTo>
                <a:lnTo>
                  <a:pt x="1125" y="10225"/>
                </a:lnTo>
                <a:lnTo>
                  <a:pt x="1186" y="10228"/>
                </a:lnTo>
                <a:lnTo>
                  <a:pt x="3859" y="10228"/>
                </a:lnTo>
                <a:lnTo>
                  <a:pt x="4116" y="10421"/>
                </a:lnTo>
                <a:lnTo>
                  <a:pt x="4374" y="10615"/>
                </a:lnTo>
                <a:lnTo>
                  <a:pt x="4631" y="10808"/>
                </a:lnTo>
                <a:lnTo>
                  <a:pt x="4888" y="11003"/>
                </a:lnTo>
                <a:lnTo>
                  <a:pt x="5146" y="11196"/>
                </a:lnTo>
                <a:lnTo>
                  <a:pt x="5403" y="11389"/>
                </a:lnTo>
                <a:lnTo>
                  <a:pt x="5660" y="11583"/>
                </a:lnTo>
                <a:lnTo>
                  <a:pt x="5918" y="11776"/>
                </a:lnTo>
                <a:lnTo>
                  <a:pt x="6175" y="11970"/>
                </a:lnTo>
                <a:lnTo>
                  <a:pt x="6433" y="12164"/>
                </a:lnTo>
                <a:lnTo>
                  <a:pt x="6690" y="12358"/>
                </a:lnTo>
                <a:lnTo>
                  <a:pt x="6947" y="12551"/>
                </a:lnTo>
                <a:lnTo>
                  <a:pt x="7205" y="12745"/>
                </a:lnTo>
                <a:lnTo>
                  <a:pt x="7462" y="12938"/>
                </a:lnTo>
                <a:lnTo>
                  <a:pt x="7719" y="13133"/>
                </a:lnTo>
                <a:lnTo>
                  <a:pt x="7977" y="13326"/>
                </a:lnTo>
                <a:lnTo>
                  <a:pt x="8035" y="13369"/>
                </a:lnTo>
                <a:lnTo>
                  <a:pt x="8095" y="13408"/>
                </a:lnTo>
                <a:lnTo>
                  <a:pt x="8154" y="13443"/>
                </a:lnTo>
                <a:lnTo>
                  <a:pt x="8214" y="13476"/>
                </a:lnTo>
                <a:lnTo>
                  <a:pt x="8275" y="13506"/>
                </a:lnTo>
                <a:lnTo>
                  <a:pt x="8334" y="13532"/>
                </a:lnTo>
                <a:lnTo>
                  <a:pt x="8393" y="13555"/>
                </a:lnTo>
                <a:lnTo>
                  <a:pt x="8452" y="13573"/>
                </a:lnTo>
                <a:lnTo>
                  <a:pt x="8510" y="13589"/>
                </a:lnTo>
                <a:lnTo>
                  <a:pt x="8568" y="13601"/>
                </a:lnTo>
                <a:lnTo>
                  <a:pt x="8623" y="13609"/>
                </a:lnTo>
                <a:lnTo>
                  <a:pt x="8679" y="13615"/>
                </a:lnTo>
                <a:lnTo>
                  <a:pt x="8733" y="13616"/>
                </a:lnTo>
                <a:lnTo>
                  <a:pt x="8786" y="13614"/>
                </a:lnTo>
                <a:lnTo>
                  <a:pt x="8837" y="13607"/>
                </a:lnTo>
                <a:lnTo>
                  <a:pt x="8887" y="13597"/>
                </a:lnTo>
                <a:lnTo>
                  <a:pt x="8934" y="13584"/>
                </a:lnTo>
                <a:lnTo>
                  <a:pt x="8980" y="13567"/>
                </a:lnTo>
                <a:lnTo>
                  <a:pt x="9024" y="13546"/>
                </a:lnTo>
                <a:lnTo>
                  <a:pt x="9065" y="13521"/>
                </a:lnTo>
                <a:lnTo>
                  <a:pt x="9103" y="13491"/>
                </a:lnTo>
                <a:lnTo>
                  <a:pt x="9139" y="13459"/>
                </a:lnTo>
                <a:lnTo>
                  <a:pt x="9173" y="13421"/>
                </a:lnTo>
                <a:lnTo>
                  <a:pt x="9204" y="13381"/>
                </a:lnTo>
                <a:lnTo>
                  <a:pt x="9231" y="13336"/>
                </a:lnTo>
                <a:lnTo>
                  <a:pt x="9256" y="13287"/>
                </a:lnTo>
                <a:lnTo>
                  <a:pt x="9277" y="13233"/>
                </a:lnTo>
                <a:lnTo>
                  <a:pt x="9295" y="13177"/>
                </a:lnTo>
                <a:lnTo>
                  <a:pt x="9309" y="13114"/>
                </a:lnTo>
                <a:lnTo>
                  <a:pt x="9319" y="13049"/>
                </a:lnTo>
                <a:lnTo>
                  <a:pt x="9325" y="12979"/>
                </a:lnTo>
                <a:lnTo>
                  <a:pt x="9328" y="12904"/>
                </a:lnTo>
                <a:lnTo>
                  <a:pt x="9328" y="12143"/>
                </a:lnTo>
                <a:lnTo>
                  <a:pt x="9328" y="11381"/>
                </a:lnTo>
                <a:lnTo>
                  <a:pt x="9328" y="10619"/>
                </a:lnTo>
                <a:lnTo>
                  <a:pt x="9328" y="9856"/>
                </a:lnTo>
                <a:lnTo>
                  <a:pt x="9328" y="9094"/>
                </a:lnTo>
                <a:lnTo>
                  <a:pt x="9328" y="8332"/>
                </a:lnTo>
                <a:lnTo>
                  <a:pt x="9328" y="7570"/>
                </a:lnTo>
                <a:lnTo>
                  <a:pt x="9328" y="6809"/>
                </a:lnTo>
                <a:lnTo>
                  <a:pt x="9328" y="6046"/>
                </a:lnTo>
                <a:lnTo>
                  <a:pt x="9328" y="5284"/>
                </a:lnTo>
                <a:lnTo>
                  <a:pt x="9328" y="4522"/>
                </a:lnTo>
                <a:lnTo>
                  <a:pt x="9328" y="3760"/>
                </a:lnTo>
                <a:lnTo>
                  <a:pt x="9328" y="2998"/>
                </a:lnTo>
                <a:lnTo>
                  <a:pt x="9328" y="2236"/>
                </a:lnTo>
                <a:lnTo>
                  <a:pt x="9328" y="1473"/>
                </a:lnTo>
                <a:lnTo>
                  <a:pt x="9328" y="712"/>
                </a:lnTo>
                <a:lnTo>
                  <a:pt x="9325" y="637"/>
                </a:lnTo>
                <a:lnTo>
                  <a:pt x="9319" y="567"/>
                </a:lnTo>
                <a:lnTo>
                  <a:pt x="9309" y="502"/>
                </a:lnTo>
                <a:lnTo>
                  <a:pt x="9295" y="439"/>
                </a:lnTo>
                <a:lnTo>
                  <a:pt x="9277" y="383"/>
                </a:lnTo>
                <a:lnTo>
                  <a:pt x="9256" y="329"/>
                </a:lnTo>
                <a:lnTo>
                  <a:pt x="9231" y="280"/>
                </a:lnTo>
                <a:lnTo>
                  <a:pt x="9204" y="235"/>
                </a:lnTo>
                <a:lnTo>
                  <a:pt x="9173" y="195"/>
                </a:lnTo>
                <a:lnTo>
                  <a:pt x="9141" y="157"/>
                </a:lnTo>
                <a:lnTo>
                  <a:pt x="9103" y="125"/>
                </a:lnTo>
                <a:lnTo>
                  <a:pt x="9065" y="95"/>
                </a:lnTo>
                <a:lnTo>
                  <a:pt x="9024" y="70"/>
                </a:lnTo>
                <a:lnTo>
                  <a:pt x="8980" y="49"/>
                </a:lnTo>
                <a:lnTo>
                  <a:pt x="8934" y="32"/>
                </a:lnTo>
                <a:lnTo>
                  <a:pt x="8887" y="19"/>
                </a:lnTo>
                <a:lnTo>
                  <a:pt x="8838" y="9"/>
                </a:lnTo>
                <a:lnTo>
                  <a:pt x="8786" y="2"/>
                </a:lnTo>
                <a:lnTo>
                  <a:pt x="8733" y="0"/>
                </a:lnTo>
                <a:lnTo>
                  <a:pt x="8679" y="1"/>
                </a:lnTo>
                <a:lnTo>
                  <a:pt x="8623" y="7"/>
                </a:lnTo>
                <a:lnTo>
                  <a:pt x="8568" y="15"/>
                </a:lnTo>
                <a:lnTo>
                  <a:pt x="8510" y="27"/>
                </a:lnTo>
                <a:lnTo>
                  <a:pt x="8452" y="43"/>
                </a:lnTo>
                <a:lnTo>
                  <a:pt x="8393" y="61"/>
                </a:lnTo>
                <a:lnTo>
                  <a:pt x="8334" y="84"/>
                </a:lnTo>
                <a:lnTo>
                  <a:pt x="8275" y="110"/>
                </a:lnTo>
                <a:lnTo>
                  <a:pt x="8214" y="140"/>
                </a:lnTo>
                <a:lnTo>
                  <a:pt x="8154" y="173"/>
                </a:lnTo>
                <a:lnTo>
                  <a:pt x="8095" y="209"/>
                </a:lnTo>
                <a:lnTo>
                  <a:pt x="8036" y="248"/>
                </a:lnTo>
                <a:lnTo>
                  <a:pt x="7977" y="290"/>
                </a:lnTo>
                <a:close/>
                <a:moveTo>
                  <a:pt x="12098" y="10687"/>
                </a:moveTo>
                <a:lnTo>
                  <a:pt x="12066" y="10700"/>
                </a:lnTo>
                <a:lnTo>
                  <a:pt x="12033" y="10711"/>
                </a:lnTo>
                <a:lnTo>
                  <a:pt x="11999" y="10719"/>
                </a:lnTo>
                <a:lnTo>
                  <a:pt x="11966" y="10727"/>
                </a:lnTo>
                <a:lnTo>
                  <a:pt x="11932" y="10734"/>
                </a:lnTo>
                <a:lnTo>
                  <a:pt x="11898" y="10737"/>
                </a:lnTo>
                <a:lnTo>
                  <a:pt x="11864" y="10740"/>
                </a:lnTo>
                <a:lnTo>
                  <a:pt x="11832" y="10740"/>
                </a:lnTo>
                <a:lnTo>
                  <a:pt x="11798" y="10740"/>
                </a:lnTo>
                <a:lnTo>
                  <a:pt x="11765" y="10737"/>
                </a:lnTo>
                <a:lnTo>
                  <a:pt x="11732" y="10734"/>
                </a:lnTo>
                <a:lnTo>
                  <a:pt x="11699" y="10727"/>
                </a:lnTo>
                <a:lnTo>
                  <a:pt x="11667" y="10721"/>
                </a:lnTo>
                <a:lnTo>
                  <a:pt x="11635" y="10712"/>
                </a:lnTo>
                <a:lnTo>
                  <a:pt x="11604" y="10701"/>
                </a:lnTo>
                <a:lnTo>
                  <a:pt x="11573" y="10690"/>
                </a:lnTo>
                <a:lnTo>
                  <a:pt x="11543" y="10677"/>
                </a:lnTo>
                <a:lnTo>
                  <a:pt x="11513" y="10662"/>
                </a:lnTo>
                <a:lnTo>
                  <a:pt x="11484" y="10646"/>
                </a:lnTo>
                <a:lnTo>
                  <a:pt x="11457" y="10629"/>
                </a:lnTo>
                <a:lnTo>
                  <a:pt x="11429" y="10610"/>
                </a:lnTo>
                <a:lnTo>
                  <a:pt x="11403" y="10589"/>
                </a:lnTo>
                <a:lnTo>
                  <a:pt x="11377" y="10569"/>
                </a:lnTo>
                <a:lnTo>
                  <a:pt x="11353" y="10546"/>
                </a:lnTo>
                <a:lnTo>
                  <a:pt x="11330" y="10522"/>
                </a:lnTo>
                <a:lnTo>
                  <a:pt x="11307" y="10496"/>
                </a:lnTo>
                <a:lnTo>
                  <a:pt x="11286" y="10470"/>
                </a:lnTo>
                <a:lnTo>
                  <a:pt x="11265" y="10443"/>
                </a:lnTo>
                <a:lnTo>
                  <a:pt x="11247" y="10413"/>
                </a:lnTo>
                <a:lnTo>
                  <a:pt x="11229" y="10384"/>
                </a:lnTo>
                <a:lnTo>
                  <a:pt x="11214" y="10352"/>
                </a:lnTo>
                <a:lnTo>
                  <a:pt x="11200" y="10320"/>
                </a:lnTo>
                <a:lnTo>
                  <a:pt x="11187" y="10288"/>
                </a:lnTo>
                <a:lnTo>
                  <a:pt x="11176" y="10254"/>
                </a:lnTo>
                <a:lnTo>
                  <a:pt x="11166" y="10221"/>
                </a:lnTo>
                <a:lnTo>
                  <a:pt x="11158" y="10187"/>
                </a:lnTo>
                <a:lnTo>
                  <a:pt x="11153" y="10154"/>
                </a:lnTo>
                <a:lnTo>
                  <a:pt x="11148" y="10120"/>
                </a:lnTo>
                <a:lnTo>
                  <a:pt x="11146" y="10087"/>
                </a:lnTo>
                <a:lnTo>
                  <a:pt x="11145" y="10053"/>
                </a:lnTo>
                <a:lnTo>
                  <a:pt x="11146" y="10020"/>
                </a:lnTo>
                <a:lnTo>
                  <a:pt x="11148" y="9987"/>
                </a:lnTo>
                <a:lnTo>
                  <a:pt x="11153" y="9954"/>
                </a:lnTo>
                <a:lnTo>
                  <a:pt x="11158" y="9922"/>
                </a:lnTo>
                <a:lnTo>
                  <a:pt x="11166" y="9889"/>
                </a:lnTo>
                <a:lnTo>
                  <a:pt x="11174" y="9857"/>
                </a:lnTo>
                <a:lnTo>
                  <a:pt x="11184" y="9826"/>
                </a:lnTo>
                <a:lnTo>
                  <a:pt x="11196" y="9795"/>
                </a:lnTo>
                <a:lnTo>
                  <a:pt x="11209" y="9765"/>
                </a:lnTo>
                <a:lnTo>
                  <a:pt x="11224" y="9736"/>
                </a:lnTo>
                <a:lnTo>
                  <a:pt x="11240" y="9706"/>
                </a:lnTo>
                <a:lnTo>
                  <a:pt x="11258" y="9679"/>
                </a:lnTo>
                <a:lnTo>
                  <a:pt x="11276" y="9652"/>
                </a:lnTo>
                <a:lnTo>
                  <a:pt x="11296" y="9625"/>
                </a:lnTo>
                <a:lnTo>
                  <a:pt x="11318" y="9599"/>
                </a:lnTo>
                <a:lnTo>
                  <a:pt x="11341" y="9575"/>
                </a:lnTo>
                <a:lnTo>
                  <a:pt x="11365" y="9552"/>
                </a:lnTo>
                <a:lnTo>
                  <a:pt x="11390" y="9529"/>
                </a:lnTo>
                <a:lnTo>
                  <a:pt x="11416" y="9508"/>
                </a:lnTo>
                <a:lnTo>
                  <a:pt x="11443" y="9489"/>
                </a:lnTo>
                <a:lnTo>
                  <a:pt x="11473" y="9470"/>
                </a:lnTo>
                <a:lnTo>
                  <a:pt x="11503" y="9453"/>
                </a:lnTo>
                <a:lnTo>
                  <a:pt x="11533" y="9436"/>
                </a:lnTo>
                <a:lnTo>
                  <a:pt x="11566" y="9422"/>
                </a:lnTo>
                <a:lnTo>
                  <a:pt x="11627" y="9395"/>
                </a:lnTo>
                <a:lnTo>
                  <a:pt x="11688" y="9365"/>
                </a:lnTo>
                <a:lnTo>
                  <a:pt x="11750" y="9335"/>
                </a:lnTo>
                <a:lnTo>
                  <a:pt x="11811" y="9303"/>
                </a:lnTo>
                <a:lnTo>
                  <a:pt x="11872" y="9268"/>
                </a:lnTo>
                <a:lnTo>
                  <a:pt x="11932" y="9232"/>
                </a:lnTo>
                <a:lnTo>
                  <a:pt x="11992" y="9195"/>
                </a:lnTo>
                <a:lnTo>
                  <a:pt x="12051" y="9155"/>
                </a:lnTo>
                <a:lnTo>
                  <a:pt x="12108" y="9116"/>
                </a:lnTo>
                <a:lnTo>
                  <a:pt x="12165" y="9076"/>
                </a:lnTo>
                <a:lnTo>
                  <a:pt x="12220" y="9033"/>
                </a:lnTo>
                <a:lnTo>
                  <a:pt x="12275" y="8989"/>
                </a:lnTo>
                <a:lnTo>
                  <a:pt x="12327" y="8944"/>
                </a:lnTo>
                <a:lnTo>
                  <a:pt x="12380" y="8897"/>
                </a:lnTo>
                <a:lnTo>
                  <a:pt x="12431" y="8850"/>
                </a:lnTo>
                <a:lnTo>
                  <a:pt x="12481" y="8801"/>
                </a:lnTo>
                <a:lnTo>
                  <a:pt x="12530" y="8750"/>
                </a:lnTo>
                <a:lnTo>
                  <a:pt x="12579" y="8698"/>
                </a:lnTo>
                <a:lnTo>
                  <a:pt x="12626" y="8647"/>
                </a:lnTo>
                <a:lnTo>
                  <a:pt x="12670" y="8593"/>
                </a:lnTo>
                <a:lnTo>
                  <a:pt x="12714" y="8539"/>
                </a:lnTo>
                <a:lnTo>
                  <a:pt x="12757" y="8484"/>
                </a:lnTo>
                <a:lnTo>
                  <a:pt x="12797" y="8428"/>
                </a:lnTo>
                <a:lnTo>
                  <a:pt x="12837" y="8372"/>
                </a:lnTo>
                <a:lnTo>
                  <a:pt x="12876" y="8311"/>
                </a:lnTo>
                <a:lnTo>
                  <a:pt x="12913" y="8251"/>
                </a:lnTo>
                <a:lnTo>
                  <a:pt x="12949" y="8191"/>
                </a:lnTo>
                <a:lnTo>
                  <a:pt x="12984" y="8130"/>
                </a:lnTo>
                <a:lnTo>
                  <a:pt x="13016" y="8070"/>
                </a:lnTo>
                <a:lnTo>
                  <a:pt x="13047" y="8009"/>
                </a:lnTo>
                <a:lnTo>
                  <a:pt x="13076" y="7946"/>
                </a:lnTo>
                <a:lnTo>
                  <a:pt x="13102" y="7885"/>
                </a:lnTo>
                <a:lnTo>
                  <a:pt x="13130" y="7819"/>
                </a:lnTo>
                <a:lnTo>
                  <a:pt x="13156" y="7752"/>
                </a:lnTo>
                <a:lnTo>
                  <a:pt x="13179" y="7684"/>
                </a:lnTo>
                <a:lnTo>
                  <a:pt x="13202" y="7615"/>
                </a:lnTo>
                <a:lnTo>
                  <a:pt x="13222" y="7546"/>
                </a:lnTo>
                <a:lnTo>
                  <a:pt x="13240" y="7477"/>
                </a:lnTo>
                <a:lnTo>
                  <a:pt x="13258" y="7408"/>
                </a:lnTo>
                <a:lnTo>
                  <a:pt x="13273" y="7336"/>
                </a:lnTo>
                <a:lnTo>
                  <a:pt x="13285" y="7269"/>
                </a:lnTo>
                <a:lnTo>
                  <a:pt x="13297" y="7201"/>
                </a:lnTo>
                <a:lnTo>
                  <a:pt x="13306" y="7131"/>
                </a:lnTo>
                <a:lnTo>
                  <a:pt x="13313" y="7059"/>
                </a:lnTo>
                <a:lnTo>
                  <a:pt x="13320" y="6987"/>
                </a:lnTo>
                <a:lnTo>
                  <a:pt x="13324" y="6912"/>
                </a:lnTo>
                <a:lnTo>
                  <a:pt x="13326" y="6837"/>
                </a:lnTo>
                <a:lnTo>
                  <a:pt x="13328" y="6760"/>
                </a:lnTo>
                <a:lnTo>
                  <a:pt x="13326" y="6683"/>
                </a:lnTo>
                <a:lnTo>
                  <a:pt x="13324" y="6607"/>
                </a:lnTo>
                <a:lnTo>
                  <a:pt x="13320" y="6533"/>
                </a:lnTo>
                <a:lnTo>
                  <a:pt x="13313" y="6461"/>
                </a:lnTo>
                <a:lnTo>
                  <a:pt x="13306" y="6389"/>
                </a:lnTo>
                <a:lnTo>
                  <a:pt x="13296" y="6319"/>
                </a:lnTo>
                <a:lnTo>
                  <a:pt x="13285" y="6251"/>
                </a:lnTo>
                <a:lnTo>
                  <a:pt x="13273" y="6183"/>
                </a:lnTo>
                <a:lnTo>
                  <a:pt x="13258" y="6113"/>
                </a:lnTo>
                <a:lnTo>
                  <a:pt x="13240" y="6042"/>
                </a:lnTo>
                <a:lnTo>
                  <a:pt x="13222" y="5973"/>
                </a:lnTo>
                <a:lnTo>
                  <a:pt x="13202" y="5905"/>
                </a:lnTo>
                <a:lnTo>
                  <a:pt x="13179" y="5836"/>
                </a:lnTo>
                <a:lnTo>
                  <a:pt x="13156" y="5768"/>
                </a:lnTo>
                <a:lnTo>
                  <a:pt x="13130" y="5701"/>
                </a:lnTo>
                <a:lnTo>
                  <a:pt x="13102" y="5635"/>
                </a:lnTo>
                <a:lnTo>
                  <a:pt x="13076" y="5573"/>
                </a:lnTo>
                <a:lnTo>
                  <a:pt x="13047" y="5512"/>
                </a:lnTo>
                <a:lnTo>
                  <a:pt x="13016" y="5451"/>
                </a:lnTo>
                <a:lnTo>
                  <a:pt x="12984" y="5390"/>
                </a:lnTo>
                <a:lnTo>
                  <a:pt x="12949" y="5329"/>
                </a:lnTo>
                <a:lnTo>
                  <a:pt x="12913" y="5268"/>
                </a:lnTo>
                <a:lnTo>
                  <a:pt x="12876" y="5208"/>
                </a:lnTo>
                <a:lnTo>
                  <a:pt x="12837" y="5149"/>
                </a:lnTo>
                <a:lnTo>
                  <a:pt x="12797" y="5092"/>
                </a:lnTo>
                <a:lnTo>
                  <a:pt x="12757" y="5037"/>
                </a:lnTo>
                <a:lnTo>
                  <a:pt x="12714" y="4981"/>
                </a:lnTo>
                <a:lnTo>
                  <a:pt x="12670" y="4927"/>
                </a:lnTo>
                <a:lnTo>
                  <a:pt x="12626" y="4874"/>
                </a:lnTo>
                <a:lnTo>
                  <a:pt x="12579" y="4821"/>
                </a:lnTo>
                <a:lnTo>
                  <a:pt x="12530" y="4770"/>
                </a:lnTo>
                <a:lnTo>
                  <a:pt x="12481" y="4720"/>
                </a:lnTo>
                <a:lnTo>
                  <a:pt x="12432" y="4671"/>
                </a:lnTo>
                <a:lnTo>
                  <a:pt x="12381" y="4622"/>
                </a:lnTo>
                <a:lnTo>
                  <a:pt x="12328" y="4577"/>
                </a:lnTo>
                <a:lnTo>
                  <a:pt x="12275" y="4532"/>
                </a:lnTo>
                <a:lnTo>
                  <a:pt x="12221" y="4488"/>
                </a:lnTo>
                <a:lnTo>
                  <a:pt x="12165" y="4445"/>
                </a:lnTo>
                <a:lnTo>
                  <a:pt x="12109" y="4404"/>
                </a:lnTo>
                <a:lnTo>
                  <a:pt x="12053" y="4365"/>
                </a:lnTo>
                <a:lnTo>
                  <a:pt x="11995" y="4326"/>
                </a:lnTo>
                <a:lnTo>
                  <a:pt x="11936" y="4289"/>
                </a:lnTo>
                <a:lnTo>
                  <a:pt x="11875" y="4253"/>
                </a:lnTo>
                <a:lnTo>
                  <a:pt x="11815" y="4219"/>
                </a:lnTo>
                <a:lnTo>
                  <a:pt x="11754" y="4187"/>
                </a:lnTo>
                <a:lnTo>
                  <a:pt x="11692" y="4156"/>
                </a:lnTo>
                <a:lnTo>
                  <a:pt x="11629" y="4126"/>
                </a:lnTo>
                <a:lnTo>
                  <a:pt x="11566" y="4099"/>
                </a:lnTo>
                <a:lnTo>
                  <a:pt x="11533" y="4085"/>
                </a:lnTo>
                <a:lnTo>
                  <a:pt x="11503" y="4068"/>
                </a:lnTo>
                <a:lnTo>
                  <a:pt x="11473" y="4051"/>
                </a:lnTo>
                <a:lnTo>
                  <a:pt x="11443" y="4032"/>
                </a:lnTo>
                <a:lnTo>
                  <a:pt x="11416" y="4013"/>
                </a:lnTo>
                <a:lnTo>
                  <a:pt x="11390" y="3991"/>
                </a:lnTo>
                <a:lnTo>
                  <a:pt x="11365" y="3969"/>
                </a:lnTo>
                <a:lnTo>
                  <a:pt x="11341" y="3945"/>
                </a:lnTo>
                <a:lnTo>
                  <a:pt x="11318" y="3921"/>
                </a:lnTo>
                <a:lnTo>
                  <a:pt x="11296" y="3896"/>
                </a:lnTo>
                <a:lnTo>
                  <a:pt x="11276" y="3869"/>
                </a:lnTo>
                <a:lnTo>
                  <a:pt x="11258" y="3842"/>
                </a:lnTo>
                <a:lnTo>
                  <a:pt x="11240" y="3814"/>
                </a:lnTo>
                <a:lnTo>
                  <a:pt x="11224" y="3785"/>
                </a:lnTo>
                <a:lnTo>
                  <a:pt x="11209" y="3756"/>
                </a:lnTo>
                <a:lnTo>
                  <a:pt x="11196" y="3725"/>
                </a:lnTo>
                <a:lnTo>
                  <a:pt x="11184" y="3694"/>
                </a:lnTo>
                <a:lnTo>
                  <a:pt x="11174" y="3663"/>
                </a:lnTo>
                <a:lnTo>
                  <a:pt x="11166" y="3631"/>
                </a:lnTo>
                <a:lnTo>
                  <a:pt x="11158" y="3599"/>
                </a:lnTo>
                <a:lnTo>
                  <a:pt x="11153" y="3567"/>
                </a:lnTo>
                <a:lnTo>
                  <a:pt x="11148" y="3534"/>
                </a:lnTo>
                <a:lnTo>
                  <a:pt x="11146" y="3500"/>
                </a:lnTo>
                <a:lnTo>
                  <a:pt x="11145" y="3467"/>
                </a:lnTo>
                <a:lnTo>
                  <a:pt x="11146" y="3433"/>
                </a:lnTo>
                <a:lnTo>
                  <a:pt x="11148" y="3399"/>
                </a:lnTo>
                <a:lnTo>
                  <a:pt x="11153" y="3367"/>
                </a:lnTo>
                <a:lnTo>
                  <a:pt x="11158" y="3333"/>
                </a:lnTo>
                <a:lnTo>
                  <a:pt x="11166" y="3299"/>
                </a:lnTo>
                <a:lnTo>
                  <a:pt x="11176" y="3266"/>
                </a:lnTo>
                <a:lnTo>
                  <a:pt x="11187" y="3233"/>
                </a:lnTo>
                <a:lnTo>
                  <a:pt x="11200" y="3199"/>
                </a:lnTo>
                <a:lnTo>
                  <a:pt x="11214" y="3168"/>
                </a:lnTo>
                <a:lnTo>
                  <a:pt x="11230" y="3137"/>
                </a:lnTo>
                <a:lnTo>
                  <a:pt x="11247" y="3106"/>
                </a:lnTo>
                <a:lnTo>
                  <a:pt x="11266" y="3078"/>
                </a:lnTo>
                <a:lnTo>
                  <a:pt x="11286" y="3050"/>
                </a:lnTo>
                <a:lnTo>
                  <a:pt x="11307" y="3023"/>
                </a:lnTo>
                <a:lnTo>
                  <a:pt x="11330" y="2998"/>
                </a:lnTo>
                <a:lnTo>
                  <a:pt x="11353" y="2974"/>
                </a:lnTo>
                <a:lnTo>
                  <a:pt x="11377" y="2951"/>
                </a:lnTo>
                <a:lnTo>
                  <a:pt x="11403" y="2930"/>
                </a:lnTo>
                <a:lnTo>
                  <a:pt x="11429" y="2911"/>
                </a:lnTo>
                <a:lnTo>
                  <a:pt x="11457" y="2891"/>
                </a:lnTo>
                <a:lnTo>
                  <a:pt x="11484" y="2874"/>
                </a:lnTo>
                <a:lnTo>
                  <a:pt x="11513" y="2858"/>
                </a:lnTo>
                <a:lnTo>
                  <a:pt x="11543" y="2844"/>
                </a:lnTo>
                <a:lnTo>
                  <a:pt x="11574" y="2830"/>
                </a:lnTo>
                <a:lnTo>
                  <a:pt x="11604" y="2819"/>
                </a:lnTo>
                <a:lnTo>
                  <a:pt x="11635" y="2809"/>
                </a:lnTo>
                <a:lnTo>
                  <a:pt x="11668" y="2800"/>
                </a:lnTo>
                <a:lnTo>
                  <a:pt x="11699" y="2793"/>
                </a:lnTo>
                <a:lnTo>
                  <a:pt x="11732" y="2787"/>
                </a:lnTo>
                <a:lnTo>
                  <a:pt x="11765" y="2783"/>
                </a:lnTo>
                <a:lnTo>
                  <a:pt x="11798" y="2781"/>
                </a:lnTo>
                <a:lnTo>
                  <a:pt x="11832" y="2780"/>
                </a:lnTo>
                <a:lnTo>
                  <a:pt x="11864" y="2781"/>
                </a:lnTo>
                <a:lnTo>
                  <a:pt x="11898" y="2783"/>
                </a:lnTo>
                <a:lnTo>
                  <a:pt x="11932" y="2787"/>
                </a:lnTo>
                <a:lnTo>
                  <a:pt x="11966" y="2793"/>
                </a:lnTo>
                <a:lnTo>
                  <a:pt x="11999" y="2800"/>
                </a:lnTo>
                <a:lnTo>
                  <a:pt x="12033" y="2809"/>
                </a:lnTo>
                <a:lnTo>
                  <a:pt x="12066" y="2821"/>
                </a:lnTo>
                <a:lnTo>
                  <a:pt x="12098" y="2833"/>
                </a:lnTo>
                <a:lnTo>
                  <a:pt x="12147" y="2854"/>
                </a:lnTo>
                <a:lnTo>
                  <a:pt x="12195" y="2876"/>
                </a:lnTo>
                <a:lnTo>
                  <a:pt x="12242" y="2898"/>
                </a:lnTo>
                <a:lnTo>
                  <a:pt x="12289" y="2920"/>
                </a:lnTo>
                <a:lnTo>
                  <a:pt x="12336" y="2942"/>
                </a:lnTo>
                <a:lnTo>
                  <a:pt x="12383" y="2965"/>
                </a:lnTo>
                <a:lnTo>
                  <a:pt x="12429" y="2989"/>
                </a:lnTo>
                <a:lnTo>
                  <a:pt x="12475" y="3015"/>
                </a:lnTo>
                <a:lnTo>
                  <a:pt x="12519" y="3039"/>
                </a:lnTo>
                <a:lnTo>
                  <a:pt x="12564" y="3065"/>
                </a:lnTo>
                <a:lnTo>
                  <a:pt x="12609" y="3091"/>
                </a:lnTo>
                <a:lnTo>
                  <a:pt x="12654" y="3117"/>
                </a:lnTo>
                <a:lnTo>
                  <a:pt x="12698" y="3144"/>
                </a:lnTo>
                <a:lnTo>
                  <a:pt x="12741" y="3171"/>
                </a:lnTo>
                <a:lnTo>
                  <a:pt x="12784" y="3199"/>
                </a:lnTo>
                <a:lnTo>
                  <a:pt x="12827" y="3228"/>
                </a:lnTo>
                <a:lnTo>
                  <a:pt x="12869" y="3257"/>
                </a:lnTo>
                <a:lnTo>
                  <a:pt x="12912" y="3286"/>
                </a:lnTo>
                <a:lnTo>
                  <a:pt x="12954" y="3316"/>
                </a:lnTo>
                <a:lnTo>
                  <a:pt x="12994" y="3346"/>
                </a:lnTo>
                <a:lnTo>
                  <a:pt x="13036" y="3377"/>
                </a:lnTo>
                <a:lnTo>
                  <a:pt x="13076" y="3408"/>
                </a:lnTo>
                <a:lnTo>
                  <a:pt x="13115" y="3440"/>
                </a:lnTo>
                <a:lnTo>
                  <a:pt x="13155" y="3473"/>
                </a:lnTo>
                <a:lnTo>
                  <a:pt x="13194" y="3505"/>
                </a:lnTo>
                <a:lnTo>
                  <a:pt x="13234" y="3538"/>
                </a:lnTo>
                <a:lnTo>
                  <a:pt x="13272" y="3571"/>
                </a:lnTo>
                <a:lnTo>
                  <a:pt x="13309" y="3605"/>
                </a:lnTo>
                <a:lnTo>
                  <a:pt x="13347" y="3640"/>
                </a:lnTo>
                <a:lnTo>
                  <a:pt x="13384" y="3675"/>
                </a:lnTo>
                <a:lnTo>
                  <a:pt x="13421" y="3710"/>
                </a:lnTo>
                <a:lnTo>
                  <a:pt x="13457" y="3746"/>
                </a:lnTo>
                <a:lnTo>
                  <a:pt x="13493" y="3782"/>
                </a:lnTo>
                <a:lnTo>
                  <a:pt x="13528" y="3818"/>
                </a:lnTo>
                <a:lnTo>
                  <a:pt x="13563" y="3855"/>
                </a:lnTo>
                <a:lnTo>
                  <a:pt x="13598" y="3893"/>
                </a:lnTo>
                <a:lnTo>
                  <a:pt x="13632" y="3932"/>
                </a:lnTo>
                <a:lnTo>
                  <a:pt x="13665" y="3970"/>
                </a:lnTo>
                <a:lnTo>
                  <a:pt x="13698" y="4009"/>
                </a:lnTo>
                <a:lnTo>
                  <a:pt x="13731" y="4049"/>
                </a:lnTo>
                <a:lnTo>
                  <a:pt x="13764" y="4088"/>
                </a:lnTo>
                <a:lnTo>
                  <a:pt x="13796" y="4128"/>
                </a:lnTo>
                <a:lnTo>
                  <a:pt x="13827" y="4169"/>
                </a:lnTo>
                <a:lnTo>
                  <a:pt x="13859" y="4210"/>
                </a:lnTo>
                <a:lnTo>
                  <a:pt x="13890" y="4252"/>
                </a:lnTo>
                <a:lnTo>
                  <a:pt x="13919" y="4293"/>
                </a:lnTo>
                <a:lnTo>
                  <a:pt x="13949" y="4336"/>
                </a:lnTo>
                <a:lnTo>
                  <a:pt x="13978" y="4379"/>
                </a:lnTo>
                <a:lnTo>
                  <a:pt x="14006" y="4420"/>
                </a:lnTo>
                <a:lnTo>
                  <a:pt x="14033" y="4463"/>
                </a:lnTo>
                <a:lnTo>
                  <a:pt x="14060" y="4506"/>
                </a:lnTo>
                <a:lnTo>
                  <a:pt x="14086" y="4548"/>
                </a:lnTo>
                <a:lnTo>
                  <a:pt x="14113" y="4592"/>
                </a:lnTo>
                <a:lnTo>
                  <a:pt x="14138" y="4637"/>
                </a:lnTo>
                <a:lnTo>
                  <a:pt x="14163" y="4680"/>
                </a:lnTo>
                <a:lnTo>
                  <a:pt x="14188" y="4725"/>
                </a:lnTo>
                <a:lnTo>
                  <a:pt x="14212" y="4771"/>
                </a:lnTo>
                <a:lnTo>
                  <a:pt x="14236" y="4817"/>
                </a:lnTo>
                <a:lnTo>
                  <a:pt x="14259" y="4863"/>
                </a:lnTo>
                <a:lnTo>
                  <a:pt x="14282" y="4910"/>
                </a:lnTo>
                <a:lnTo>
                  <a:pt x="14304" y="4958"/>
                </a:lnTo>
                <a:lnTo>
                  <a:pt x="14326" y="5005"/>
                </a:lnTo>
                <a:lnTo>
                  <a:pt x="14348" y="5053"/>
                </a:lnTo>
                <a:lnTo>
                  <a:pt x="14369" y="5102"/>
                </a:lnTo>
                <a:lnTo>
                  <a:pt x="14388" y="5150"/>
                </a:lnTo>
                <a:lnTo>
                  <a:pt x="14408" y="5200"/>
                </a:lnTo>
                <a:lnTo>
                  <a:pt x="14428" y="5249"/>
                </a:lnTo>
                <a:lnTo>
                  <a:pt x="14445" y="5298"/>
                </a:lnTo>
                <a:lnTo>
                  <a:pt x="14464" y="5348"/>
                </a:lnTo>
                <a:lnTo>
                  <a:pt x="14481" y="5397"/>
                </a:lnTo>
                <a:lnTo>
                  <a:pt x="14498" y="5449"/>
                </a:lnTo>
                <a:lnTo>
                  <a:pt x="14513" y="5499"/>
                </a:lnTo>
                <a:lnTo>
                  <a:pt x="14529" y="5550"/>
                </a:lnTo>
                <a:lnTo>
                  <a:pt x="14544" y="5601"/>
                </a:lnTo>
                <a:lnTo>
                  <a:pt x="14558" y="5653"/>
                </a:lnTo>
                <a:lnTo>
                  <a:pt x="14572" y="5705"/>
                </a:lnTo>
                <a:lnTo>
                  <a:pt x="14584" y="5757"/>
                </a:lnTo>
                <a:lnTo>
                  <a:pt x="14597" y="5810"/>
                </a:lnTo>
                <a:lnTo>
                  <a:pt x="14608" y="5862"/>
                </a:lnTo>
                <a:lnTo>
                  <a:pt x="14619" y="5914"/>
                </a:lnTo>
                <a:lnTo>
                  <a:pt x="14630" y="5968"/>
                </a:lnTo>
                <a:lnTo>
                  <a:pt x="14640" y="6020"/>
                </a:lnTo>
                <a:lnTo>
                  <a:pt x="14649" y="6073"/>
                </a:lnTo>
                <a:lnTo>
                  <a:pt x="14657" y="6126"/>
                </a:lnTo>
                <a:lnTo>
                  <a:pt x="14665" y="6179"/>
                </a:lnTo>
                <a:lnTo>
                  <a:pt x="14671" y="6233"/>
                </a:lnTo>
                <a:lnTo>
                  <a:pt x="14678" y="6285"/>
                </a:lnTo>
                <a:lnTo>
                  <a:pt x="14685" y="6339"/>
                </a:lnTo>
                <a:lnTo>
                  <a:pt x="14689" y="6391"/>
                </a:lnTo>
                <a:lnTo>
                  <a:pt x="14694" y="6445"/>
                </a:lnTo>
                <a:lnTo>
                  <a:pt x="14698" y="6497"/>
                </a:lnTo>
                <a:lnTo>
                  <a:pt x="14701" y="6549"/>
                </a:lnTo>
                <a:lnTo>
                  <a:pt x="14703" y="6602"/>
                </a:lnTo>
                <a:lnTo>
                  <a:pt x="14705" y="6656"/>
                </a:lnTo>
                <a:lnTo>
                  <a:pt x="14706" y="6708"/>
                </a:lnTo>
                <a:lnTo>
                  <a:pt x="14706" y="6760"/>
                </a:lnTo>
                <a:lnTo>
                  <a:pt x="14706" y="6813"/>
                </a:lnTo>
                <a:lnTo>
                  <a:pt x="14705" y="6865"/>
                </a:lnTo>
                <a:lnTo>
                  <a:pt x="14703" y="6919"/>
                </a:lnTo>
                <a:lnTo>
                  <a:pt x="14701" y="6971"/>
                </a:lnTo>
                <a:lnTo>
                  <a:pt x="14698" y="7024"/>
                </a:lnTo>
                <a:lnTo>
                  <a:pt x="14694" y="7077"/>
                </a:lnTo>
                <a:lnTo>
                  <a:pt x="14690" y="7130"/>
                </a:lnTo>
                <a:lnTo>
                  <a:pt x="14685" y="7182"/>
                </a:lnTo>
                <a:lnTo>
                  <a:pt x="14679" y="7236"/>
                </a:lnTo>
                <a:lnTo>
                  <a:pt x="14673" y="7288"/>
                </a:lnTo>
                <a:lnTo>
                  <a:pt x="14665" y="7342"/>
                </a:lnTo>
                <a:lnTo>
                  <a:pt x="14657" y="7394"/>
                </a:lnTo>
                <a:lnTo>
                  <a:pt x="14649" y="7447"/>
                </a:lnTo>
                <a:lnTo>
                  <a:pt x="14640" y="7500"/>
                </a:lnTo>
                <a:lnTo>
                  <a:pt x="14630" y="7553"/>
                </a:lnTo>
                <a:lnTo>
                  <a:pt x="14619" y="7606"/>
                </a:lnTo>
                <a:lnTo>
                  <a:pt x="14608" y="7659"/>
                </a:lnTo>
                <a:lnTo>
                  <a:pt x="14597" y="7711"/>
                </a:lnTo>
                <a:lnTo>
                  <a:pt x="14584" y="7764"/>
                </a:lnTo>
                <a:lnTo>
                  <a:pt x="14572" y="7816"/>
                </a:lnTo>
                <a:lnTo>
                  <a:pt x="14558" y="7868"/>
                </a:lnTo>
                <a:lnTo>
                  <a:pt x="14544" y="7920"/>
                </a:lnTo>
                <a:lnTo>
                  <a:pt x="14529" y="7972"/>
                </a:lnTo>
                <a:lnTo>
                  <a:pt x="14513" y="8022"/>
                </a:lnTo>
                <a:lnTo>
                  <a:pt x="14498" y="8072"/>
                </a:lnTo>
                <a:lnTo>
                  <a:pt x="14481" y="8123"/>
                </a:lnTo>
                <a:lnTo>
                  <a:pt x="14464" y="8173"/>
                </a:lnTo>
                <a:lnTo>
                  <a:pt x="14445" y="8223"/>
                </a:lnTo>
                <a:lnTo>
                  <a:pt x="14428" y="8272"/>
                </a:lnTo>
                <a:lnTo>
                  <a:pt x="14408" y="8321"/>
                </a:lnTo>
                <a:lnTo>
                  <a:pt x="14388" y="8371"/>
                </a:lnTo>
                <a:lnTo>
                  <a:pt x="14369" y="8419"/>
                </a:lnTo>
                <a:lnTo>
                  <a:pt x="14348" y="8467"/>
                </a:lnTo>
                <a:lnTo>
                  <a:pt x="14326" y="8515"/>
                </a:lnTo>
                <a:lnTo>
                  <a:pt x="14304" y="8563"/>
                </a:lnTo>
                <a:lnTo>
                  <a:pt x="14282" y="8610"/>
                </a:lnTo>
                <a:lnTo>
                  <a:pt x="14259" y="8657"/>
                </a:lnTo>
                <a:lnTo>
                  <a:pt x="14236" y="8704"/>
                </a:lnTo>
                <a:lnTo>
                  <a:pt x="14212" y="8750"/>
                </a:lnTo>
                <a:lnTo>
                  <a:pt x="14188" y="8796"/>
                </a:lnTo>
                <a:lnTo>
                  <a:pt x="14163" y="8841"/>
                </a:lnTo>
                <a:lnTo>
                  <a:pt x="14138" y="8884"/>
                </a:lnTo>
                <a:lnTo>
                  <a:pt x="14113" y="8929"/>
                </a:lnTo>
                <a:lnTo>
                  <a:pt x="14086" y="8973"/>
                </a:lnTo>
                <a:lnTo>
                  <a:pt x="14060" y="9015"/>
                </a:lnTo>
                <a:lnTo>
                  <a:pt x="14033" y="9058"/>
                </a:lnTo>
                <a:lnTo>
                  <a:pt x="14006" y="9101"/>
                </a:lnTo>
                <a:lnTo>
                  <a:pt x="13978" y="9142"/>
                </a:lnTo>
                <a:lnTo>
                  <a:pt x="13949" y="9185"/>
                </a:lnTo>
                <a:lnTo>
                  <a:pt x="13919" y="9227"/>
                </a:lnTo>
                <a:lnTo>
                  <a:pt x="13890" y="9269"/>
                </a:lnTo>
                <a:lnTo>
                  <a:pt x="13859" y="9311"/>
                </a:lnTo>
                <a:lnTo>
                  <a:pt x="13827" y="9352"/>
                </a:lnTo>
                <a:lnTo>
                  <a:pt x="13796" y="9392"/>
                </a:lnTo>
                <a:lnTo>
                  <a:pt x="13764" y="9433"/>
                </a:lnTo>
                <a:lnTo>
                  <a:pt x="13731" y="9473"/>
                </a:lnTo>
                <a:lnTo>
                  <a:pt x="13698" y="9513"/>
                </a:lnTo>
                <a:lnTo>
                  <a:pt x="13665" y="9551"/>
                </a:lnTo>
                <a:lnTo>
                  <a:pt x="13632" y="9590"/>
                </a:lnTo>
                <a:lnTo>
                  <a:pt x="13598" y="9629"/>
                </a:lnTo>
                <a:lnTo>
                  <a:pt x="13563" y="9666"/>
                </a:lnTo>
                <a:lnTo>
                  <a:pt x="13528" y="9703"/>
                </a:lnTo>
                <a:lnTo>
                  <a:pt x="13493" y="9740"/>
                </a:lnTo>
                <a:lnTo>
                  <a:pt x="13457" y="9776"/>
                </a:lnTo>
                <a:lnTo>
                  <a:pt x="13421" y="9811"/>
                </a:lnTo>
                <a:lnTo>
                  <a:pt x="13383" y="9847"/>
                </a:lnTo>
                <a:lnTo>
                  <a:pt x="13346" y="9882"/>
                </a:lnTo>
                <a:lnTo>
                  <a:pt x="13309" y="9916"/>
                </a:lnTo>
                <a:lnTo>
                  <a:pt x="13271" y="9951"/>
                </a:lnTo>
                <a:lnTo>
                  <a:pt x="13232" y="9985"/>
                </a:lnTo>
                <a:lnTo>
                  <a:pt x="13193" y="10018"/>
                </a:lnTo>
                <a:lnTo>
                  <a:pt x="13154" y="10051"/>
                </a:lnTo>
                <a:lnTo>
                  <a:pt x="13113" y="10083"/>
                </a:lnTo>
                <a:lnTo>
                  <a:pt x="13073" y="10115"/>
                </a:lnTo>
                <a:lnTo>
                  <a:pt x="13032" y="10147"/>
                </a:lnTo>
                <a:lnTo>
                  <a:pt x="12991" y="10178"/>
                </a:lnTo>
                <a:lnTo>
                  <a:pt x="12949" y="10209"/>
                </a:lnTo>
                <a:lnTo>
                  <a:pt x="12908" y="10239"/>
                </a:lnTo>
                <a:lnTo>
                  <a:pt x="12865" y="10268"/>
                </a:lnTo>
                <a:lnTo>
                  <a:pt x="12822" y="10298"/>
                </a:lnTo>
                <a:lnTo>
                  <a:pt x="12781" y="10325"/>
                </a:lnTo>
                <a:lnTo>
                  <a:pt x="12738" y="10352"/>
                </a:lnTo>
                <a:lnTo>
                  <a:pt x="12696" y="10380"/>
                </a:lnTo>
                <a:lnTo>
                  <a:pt x="12653" y="10406"/>
                </a:lnTo>
                <a:lnTo>
                  <a:pt x="12609" y="10431"/>
                </a:lnTo>
                <a:lnTo>
                  <a:pt x="12565" y="10456"/>
                </a:lnTo>
                <a:lnTo>
                  <a:pt x="12521" y="10481"/>
                </a:lnTo>
                <a:lnTo>
                  <a:pt x="12476" y="10506"/>
                </a:lnTo>
                <a:lnTo>
                  <a:pt x="12430" y="10530"/>
                </a:lnTo>
                <a:lnTo>
                  <a:pt x="12384" y="10554"/>
                </a:lnTo>
                <a:lnTo>
                  <a:pt x="12338" y="10577"/>
                </a:lnTo>
                <a:lnTo>
                  <a:pt x="12291" y="10600"/>
                </a:lnTo>
                <a:lnTo>
                  <a:pt x="12243" y="10622"/>
                </a:lnTo>
                <a:lnTo>
                  <a:pt x="12196" y="10644"/>
                </a:lnTo>
                <a:lnTo>
                  <a:pt x="12148" y="10666"/>
                </a:lnTo>
                <a:lnTo>
                  <a:pt x="12098" y="10687"/>
                </a:lnTo>
                <a:close/>
              </a:path>
            </a:pathLst>
          </a:custGeom>
          <a:solidFill>
            <a:srgbClr val="F05A8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окупка СТОКИ ЛИЦЕНЗИЯ\Растровые\Depositphotos_13723687_original.jpg"/>
          <p:cNvPicPr>
            <a:picLocks noChangeAspect="1" noChangeArrowheads="1"/>
          </p:cNvPicPr>
          <p:nvPr/>
        </p:nvPicPr>
        <p:blipFill>
          <a:blip r:embed="rId2" cstate="print"/>
          <a:srcRect l="1765" t="443" r="4192" b="443"/>
          <a:stretch>
            <a:fillRect/>
          </a:stretch>
        </p:blipFill>
        <p:spPr bwMode="auto">
          <a:xfrm>
            <a:off x="0" y="0"/>
            <a:ext cx="9144000" cy="6426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225318"/>
            <a:ext cx="3851920" cy="46737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Обучение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4797152"/>
            <a:ext cx="9144000" cy="16396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18864" y="5157192"/>
            <a:ext cx="8013576" cy="93610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Консультанты компании Мираполис имеют большой опыт проведения общих и индивидуальных программ обучения для заказчиков по аспектам работы и управления системой.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18864" y="980728"/>
            <a:ext cx="8229600" cy="1872208"/>
          </a:xfrm>
        </p:spPr>
        <p:txBody>
          <a:bodyPr>
            <a:normAutofit/>
          </a:bodyPr>
          <a:lstStyle/>
          <a:p>
            <a:pPr lvl="0"/>
            <a:r>
              <a:rPr lang="ru-RU" sz="1600" b="1" dirty="0" smtClean="0"/>
              <a:t>Первая линия поддержки </a:t>
            </a:r>
            <a:r>
              <a:rPr lang="ru-RU" sz="1600" dirty="0" smtClean="0"/>
              <a:t>– телефонные консультации 24</a:t>
            </a:r>
            <a:r>
              <a:rPr lang="en-US" sz="1600" dirty="0" smtClean="0"/>
              <a:t>x</a:t>
            </a:r>
            <a:r>
              <a:rPr lang="ru-RU" sz="1600" dirty="0" smtClean="0"/>
              <a:t>7. Консультации по проблемам в работе системы, консультации пользователей по выполнению основных операций. </a:t>
            </a:r>
          </a:p>
          <a:p>
            <a:pPr lvl="0"/>
            <a:r>
              <a:rPr lang="ru-RU" sz="1600" b="1" dirty="0" smtClean="0"/>
              <a:t>Вторая линия поддержки – к</a:t>
            </a:r>
            <a:r>
              <a:rPr lang="ru-RU" sz="1600" dirty="0" smtClean="0"/>
              <a:t>онсультации специалистов по сложным вопросам, экспертиза решений, помощь в организации процессов. </a:t>
            </a:r>
          </a:p>
          <a:p>
            <a:pPr lvl="0"/>
            <a:r>
              <a:rPr lang="ru-RU" sz="1600" b="1" dirty="0" smtClean="0"/>
              <a:t>Клиентский портал</a:t>
            </a:r>
            <a:r>
              <a:rPr lang="ru-RU" sz="1600" dirty="0" smtClean="0"/>
              <a:t>: новости, форум, документация, вебинары. 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Техническая поддержка</a:t>
            </a:r>
            <a:endParaRPr lang="ru-RU" dirty="0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24944"/>
            <a:ext cx="418959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/>
        </p:nvGrpSpPr>
        <p:grpSpPr>
          <a:xfrm>
            <a:off x="5796136" y="3014638"/>
            <a:ext cx="2016224" cy="3006650"/>
            <a:chOff x="1428750" y="3786188"/>
            <a:chExt cx="1435100" cy="2214562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249488" y="4106863"/>
              <a:ext cx="184150" cy="196850"/>
            </a:xfrm>
            <a:custGeom>
              <a:avLst/>
              <a:gdLst/>
              <a:ahLst/>
              <a:cxnLst>
                <a:cxn ang="0">
                  <a:pos x="772" y="152"/>
                </a:cxn>
                <a:cxn ang="0">
                  <a:pos x="1324" y="246"/>
                </a:cxn>
                <a:cxn ang="0">
                  <a:pos x="1501" y="650"/>
                </a:cxn>
                <a:cxn ang="0">
                  <a:pos x="1239" y="1116"/>
                </a:cxn>
                <a:cxn ang="0">
                  <a:pos x="990" y="1302"/>
                </a:cxn>
                <a:cxn ang="0">
                  <a:pos x="448" y="1449"/>
                </a:cxn>
                <a:cxn ang="0">
                  <a:pos x="109" y="1161"/>
                </a:cxn>
                <a:cxn ang="0">
                  <a:pos x="136" y="632"/>
                </a:cxn>
                <a:cxn ang="0">
                  <a:pos x="278" y="360"/>
                </a:cxn>
                <a:cxn ang="0">
                  <a:pos x="632" y="469"/>
                </a:cxn>
                <a:cxn ang="0">
                  <a:pos x="677" y="455"/>
                </a:cxn>
                <a:cxn ang="0">
                  <a:pos x="724" y="449"/>
                </a:cxn>
                <a:cxn ang="0">
                  <a:pos x="769" y="449"/>
                </a:cxn>
                <a:cxn ang="0">
                  <a:pos x="814" y="455"/>
                </a:cxn>
                <a:cxn ang="0">
                  <a:pos x="858" y="467"/>
                </a:cxn>
                <a:cxn ang="0">
                  <a:pos x="898" y="486"/>
                </a:cxn>
                <a:cxn ang="0">
                  <a:pos x="936" y="510"/>
                </a:cxn>
                <a:cxn ang="0">
                  <a:pos x="970" y="538"/>
                </a:cxn>
                <a:cxn ang="0">
                  <a:pos x="1000" y="572"/>
                </a:cxn>
                <a:cxn ang="0">
                  <a:pos x="1024" y="611"/>
                </a:cxn>
                <a:cxn ang="0">
                  <a:pos x="1043" y="654"/>
                </a:cxn>
                <a:cxn ang="0">
                  <a:pos x="1055" y="698"/>
                </a:cxn>
                <a:cxn ang="0">
                  <a:pos x="1059" y="743"/>
                </a:cxn>
                <a:cxn ang="0">
                  <a:pos x="1057" y="788"/>
                </a:cxn>
                <a:cxn ang="0">
                  <a:pos x="1047" y="831"/>
                </a:cxn>
                <a:cxn ang="0">
                  <a:pos x="1032" y="872"/>
                </a:cxn>
                <a:cxn ang="0">
                  <a:pos x="1011" y="910"/>
                </a:cxn>
                <a:cxn ang="0">
                  <a:pos x="985" y="947"/>
                </a:cxn>
                <a:cxn ang="0">
                  <a:pos x="953" y="978"/>
                </a:cxn>
                <a:cxn ang="0">
                  <a:pos x="916" y="1006"/>
                </a:cxn>
                <a:cxn ang="0">
                  <a:pos x="874" y="1029"/>
                </a:cxn>
                <a:cxn ang="0">
                  <a:pos x="829" y="1044"/>
                </a:cxn>
                <a:cxn ang="0">
                  <a:pos x="783" y="1054"/>
                </a:cxn>
                <a:cxn ang="0">
                  <a:pos x="737" y="1056"/>
                </a:cxn>
                <a:cxn ang="0">
                  <a:pos x="692" y="1052"/>
                </a:cxn>
                <a:cxn ang="0">
                  <a:pos x="648" y="1041"/>
                </a:cxn>
                <a:cxn ang="0">
                  <a:pos x="606" y="1024"/>
                </a:cxn>
                <a:cxn ang="0">
                  <a:pos x="566" y="1002"/>
                </a:cxn>
                <a:cxn ang="0">
                  <a:pos x="531" y="975"/>
                </a:cxn>
                <a:cxn ang="0">
                  <a:pos x="500" y="943"/>
                </a:cxn>
                <a:cxn ang="0">
                  <a:pos x="474" y="906"/>
                </a:cxn>
                <a:cxn ang="0">
                  <a:pos x="453" y="864"/>
                </a:cxn>
                <a:cxn ang="0">
                  <a:pos x="439" y="819"/>
                </a:cxn>
                <a:cxn ang="0">
                  <a:pos x="432" y="775"/>
                </a:cxn>
                <a:cxn ang="0">
                  <a:pos x="432" y="730"/>
                </a:cxn>
                <a:cxn ang="0">
                  <a:pos x="440" y="688"/>
                </a:cxn>
                <a:cxn ang="0">
                  <a:pos x="453" y="645"/>
                </a:cxn>
                <a:cxn ang="0">
                  <a:pos x="472" y="605"/>
                </a:cxn>
                <a:cxn ang="0">
                  <a:pos x="497" y="568"/>
                </a:cxn>
                <a:cxn ang="0">
                  <a:pos x="527" y="535"/>
                </a:cxn>
                <a:cxn ang="0">
                  <a:pos x="562" y="507"/>
                </a:cxn>
                <a:cxn ang="0">
                  <a:pos x="602" y="482"/>
                </a:cxn>
              </a:cxnLst>
              <a:rect l="0" t="0" r="r" b="b"/>
              <a:pathLst>
                <a:path w="1511" h="1488">
                  <a:moveTo>
                    <a:pt x="480" y="62"/>
                  </a:moveTo>
                  <a:lnTo>
                    <a:pt x="701" y="0"/>
                  </a:lnTo>
                  <a:lnTo>
                    <a:pt x="772" y="152"/>
                  </a:lnTo>
                  <a:lnTo>
                    <a:pt x="1006" y="201"/>
                  </a:lnTo>
                  <a:lnTo>
                    <a:pt x="1137" y="116"/>
                  </a:lnTo>
                  <a:lnTo>
                    <a:pt x="1324" y="246"/>
                  </a:lnTo>
                  <a:lnTo>
                    <a:pt x="1246" y="395"/>
                  </a:lnTo>
                  <a:lnTo>
                    <a:pt x="1350" y="603"/>
                  </a:lnTo>
                  <a:lnTo>
                    <a:pt x="1501" y="650"/>
                  </a:lnTo>
                  <a:lnTo>
                    <a:pt x="1511" y="873"/>
                  </a:lnTo>
                  <a:lnTo>
                    <a:pt x="1342" y="907"/>
                  </a:lnTo>
                  <a:lnTo>
                    <a:pt x="1239" y="1116"/>
                  </a:lnTo>
                  <a:lnTo>
                    <a:pt x="1295" y="1260"/>
                  </a:lnTo>
                  <a:lnTo>
                    <a:pt x="1121" y="1408"/>
                  </a:lnTo>
                  <a:lnTo>
                    <a:pt x="990" y="1302"/>
                  </a:lnTo>
                  <a:lnTo>
                    <a:pt x="756" y="1355"/>
                  </a:lnTo>
                  <a:lnTo>
                    <a:pt x="676" y="1488"/>
                  </a:lnTo>
                  <a:lnTo>
                    <a:pt x="448" y="1449"/>
                  </a:lnTo>
                  <a:lnTo>
                    <a:pt x="453" y="1283"/>
                  </a:lnTo>
                  <a:lnTo>
                    <a:pt x="265" y="1139"/>
                  </a:lnTo>
                  <a:lnTo>
                    <a:pt x="109" y="1161"/>
                  </a:lnTo>
                  <a:lnTo>
                    <a:pt x="0" y="966"/>
                  </a:lnTo>
                  <a:lnTo>
                    <a:pt x="137" y="863"/>
                  </a:lnTo>
                  <a:lnTo>
                    <a:pt x="136" y="632"/>
                  </a:lnTo>
                  <a:lnTo>
                    <a:pt x="21" y="526"/>
                  </a:lnTo>
                  <a:lnTo>
                    <a:pt x="111" y="320"/>
                  </a:lnTo>
                  <a:lnTo>
                    <a:pt x="278" y="360"/>
                  </a:lnTo>
                  <a:lnTo>
                    <a:pt x="466" y="215"/>
                  </a:lnTo>
                  <a:lnTo>
                    <a:pt x="480" y="62"/>
                  </a:lnTo>
                  <a:close/>
                  <a:moveTo>
                    <a:pt x="632" y="469"/>
                  </a:moveTo>
                  <a:lnTo>
                    <a:pt x="647" y="464"/>
                  </a:lnTo>
                  <a:lnTo>
                    <a:pt x="662" y="459"/>
                  </a:lnTo>
                  <a:lnTo>
                    <a:pt x="677" y="455"/>
                  </a:lnTo>
                  <a:lnTo>
                    <a:pt x="693" y="452"/>
                  </a:lnTo>
                  <a:lnTo>
                    <a:pt x="708" y="450"/>
                  </a:lnTo>
                  <a:lnTo>
                    <a:pt x="724" y="449"/>
                  </a:lnTo>
                  <a:lnTo>
                    <a:pt x="739" y="448"/>
                  </a:lnTo>
                  <a:lnTo>
                    <a:pt x="754" y="448"/>
                  </a:lnTo>
                  <a:lnTo>
                    <a:pt x="769" y="449"/>
                  </a:lnTo>
                  <a:lnTo>
                    <a:pt x="785" y="450"/>
                  </a:lnTo>
                  <a:lnTo>
                    <a:pt x="800" y="452"/>
                  </a:lnTo>
                  <a:lnTo>
                    <a:pt x="814" y="455"/>
                  </a:lnTo>
                  <a:lnTo>
                    <a:pt x="829" y="458"/>
                  </a:lnTo>
                  <a:lnTo>
                    <a:pt x="843" y="463"/>
                  </a:lnTo>
                  <a:lnTo>
                    <a:pt x="858" y="467"/>
                  </a:lnTo>
                  <a:lnTo>
                    <a:pt x="872" y="473"/>
                  </a:lnTo>
                  <a:lnTo>
                    <a:pt x="885" y="478"/>
                  </a:lnTo>
                  <a:lnTo>
                    <a:pt x="898" y="486"/>
                  </a:lnTo>
                  <a:lnTo>
                    <a:pt x="911" y="493"/>
                  </a:lnTo>
                  <a:lnTo>
                    <a:pt x="924" y="500"/>
                  </a:lnTo>
                  <a:lnTo>
                    <a:pt x="936" y="510"/>
                  </a:lnTo>
                  <a:lnTo>
                    <a:pt x="948" y="518"/>
                  </a:lnTo>
                  <a:lnTo>
                    <a:pt x="960" y="528"/>
                  </a:lnTo>
                  <a:lnTo>
                    <a:pt x="970" y="538"/>
                  </a:lnTo>
                  <a:lnTo>
                    <a:pt x="981" y="549"/>
                  </a:lnTo>
                  <a:lnTo>
                    <a:pt x="991" y="560"/>
                  </a:lnTo>
                  <a:lnTo>
                    <a:pt x="1000" y="572"/>
                  </a:lnTo>
                  <a:lnTo>
                    <a:pt x="1009" y="585"/>
                  </a:lnTo>
                  <a:lnTo>
                    <a:pt x="1016" y="598"/>
                  </a:lnTo>
                  <a:lnTo>
                    <a:pt x="1024" y="611"/>
                  </a:lnTo>
                  <a:lnTo>
                    <a:pt x="1031" y="625"/>
                  </a:lnTo>
                  <a:lnTo>
                    <a:pt x="1038" y="639"/>
                  </a:lnTo>
                  <a:lnTo>
                    <a:pt x="1043" y="654"/>
                  </a:lnTo>
                  <a:lnTo>
                    <a:pt x="1047" y="669"/>
                  </a:lnTo>
                  <a:lnTo>
                    <a:pt x="1052" y="683"/>
                  </a:lnTo>
                  <a:lnTo>
                    <a:pt x="1055" y="698"/>
                  </a:lnTo>
                  <a:lnTo>
                    <a:pt x="1057" y="714"/>
                  </a:lnTo>
                  <a:lnTo>
                    <a:pt x="1058" y="728"/>
                  </a:lnTo>
                  <a:lnTo>
                    <a:pt x="1059" y="743"/>
                  </a:lnTo>
                  <a:lnTo>
                    <a:pt x="1059" y="758"/>
                  </a:lnTo>
                  <a:lnTo>
                    <a:pt x="1058" y="773"/>
                  </a:lnTo>
                  <a:lnTo>
                    <a:pt x="1057" y="788"/>
                  </a:lnTo>
                  <a:lnTo>
                    <a:pt x="1054" y="802"/>
                  </a:lnTo>
                  <a:lnTo>
                    <a:pt x="1052" y="816"/>
                  </a:lnTo>
                  <a:lnTo>
                    <a:pt x="1047" y="831"/>
                  </a:lnTo>
                  <a:lnTo>
                    <a:pt x="1043" y="844"/>
                  </a:lnTo>
                  <a:lnTo>
                    <a:pt x="1038" y="858"/>
                  </a:lnTo>
                  <a:lnTo>
                    <a:pt x="1032" y="872"/>
                  </a:lnTo>
                  <a:lnTo>
                    <a:pt x="1026" y="885"/>
                  </a:lnTo>
                  <a:lnTo>
                    <a:pt x="1020" y="898"/>
                  </a:lnTo>
                  <a:lnTo>
                    <a:pt x="1011" y="910"/>
                  </a:lnTo>
                  <a:lnTo>
                    <a:pt x="1003" y="923"/>
                  </a:lnTo>
                  <a:lnTo>
                    <a:pt x="994" y="935"/>
                  </a:lnTo>
                  <a:lnTo>
                    <a:pt x="985" y="947"/>
                  </a:lnTo>
                  <a:lnTo>
                    <a:pt x="975" y="957"/>
                  </a:lnTo>
                  <a:lnTo>
                    <a:pt x="964" y="968"/>
                  </a:lnTo>
                  <a:lnTo>
                    <a:pt x="953" y="978"/>
                  </a:lnTo>
                  <a:lnTo>
                    <a:pt x="941" y="988"/>
                  </a:lnTo>
                  <a:lnTo>
                    <a:pt x="928" y="997"/>
                  </a:lnTo>
                  <a:lnTo>
                    <a:pt x="916" y="1006"/>
                  </a:lnTo>
                  <a:lnTo>
                    <a:pt x="903" y="1014"/>
                  </a:lnTo>
                  <a:lnTo>
                    <a:pt x="889" y="1021"/>
                  </a:lnTo>
                  <a:lnTo>
                    <a:pt x="874" y="1029"/>
                  </a:lnTo>
                  <a:lnTo>
                    <a:pt x="859" y="1034"/>
                  </a:lnTo>
                  <a:lnTo>
                    <a:pt x="844" y="1040"/>
                  </a:lnTo>
                  <a:lnTo>
                    <a:pt x="829" y="1044"/>
                  </a:lnTo>
                  <a:lnTo>
                    <a:pt x="814" y="1048"/>
                  </a:lnTo>
                  <a:lnTo>
                    <a:pt x="798" y="1052"/>
                  </a:lnTo>
                  <a:lnTo>
                    <a:pt x="783" y="1054"/>
                  </a:lnTo>
                  <a:lnTo>
                    <a:pt x="768" y="1055"/>
                  </a:lnTo>
                  <a:lnTo>
                    <a:pt x="752" y="1056"/>
                  </a:lnTo>
                  <a:lnTo>
                    <a:pt x="737" y="1056"/>
                  </a:lnTo>
                  <a:lnTo>
                    <a:pt x="722" y="1055"/>
                  </a:lnTo>
                  <a:lnTo>
                    <a:pt x="707" y="1054"/>
                  </a:lnTo>
                  <a:lnTo>
                    <a:pt x="692" y="1052"/>
                  </a:lnTo>
                  <a:lnTo>
                    <a:pt x="677" y="1048"/>
                  </a:lnTo>
                  <a:lnTo>
                    <a:pt x="662" y="1045"/>
                  </a:lnTo>
                  <a:lnTo>
                    <a:pt x="648" y="1041"/>
                  </a:lnTo>
                  <a:lnTo>
                    <a:pt x="633" y="1036"/>
                  </a:lnTo>
                  <a:lnTo>
                    <a:pt x="619" y="1031"/>
                  </a:lnTo>
                  <a:lnTo>
                    <a:pt x="606" y="1024"/>
                  </a:lnTo>
                  <a:lnTo>
                    <a:pt x="592" y="1018"/>
                  </a:lnTo>
                  <a:lnTo>
                    <a:pt x="579" y="1011"/>
                  </a:lnTo>
                  <a:lnTo>
                    <a:pt x="566" y="1002"/>
                  </a:lnTo>
                  <a:lnTo>
                    <a:pt x="555" y="994"/>
                  </a:lnTo>
                  <a:lnTo>
                    <a:pt x="543" y="985"/>
                  </a:lnTo>
                  <a:lnTo>
                    <a:pt x="531" y="975"/>
                  </a:lnTo>
                  <a:lnTo>
                    <a:pt x="520" y="965"/>
                  </a:lnTo>
                  <a:lnTo>
                    <a:pt x="511" y="954"/>
                  </a:lnTo>
                  <a:lnTo>
                    <a:pt x="500" y="943"/>
                  </a:lnTo>
                  <a:lnTo>
                    <a:pt x="491" y="931"/>
                  </a:lnTo>
                  <a:lnTo>
                    <a:pt x="482" y="919"/>
                  </a:lnTo>
                  <a:lnTo>
                    <a:pt x="474" y="906"/>
                  </a:lnTo>
                  <a:lnTo>
                    <a:pt x="467" y="893"/>
                  </a:lnTo>
                  <a:lnTo>
                    <a:pt x="459" y="878"/>
                  </a:lnTo>
                  <a:lnTo>
                    <a:pt x="453" y="864"/>
                  </a:lnTo>
                  <a:lnTo>
                    <a:pt x="447" y="850"/>
                  </a:lnTo>
                  <a:lnTo>
                    <a:pt x="443" y="835"/>
                  </a:lnTo>
                  <a:lnTo>
                    <a:pt x="439" y="819"/>
                  </a:lnTo>
                  <a:lnTo>
                    <a:pt x="437" y="805"/>
                  </a:lnTo>
                  <a:lnTo>
                    <a:pt x="433" y="790"/>
                  </a:lnTo>
                  <a:lnTo>
                    <a:pt x="432" y="775"/>
                  </a:lnTo>
                  <a:lnTo>
                    <a:pt x="431" y="760"/>
                  </a:lnTo>
                  <a:lnTo>
                    <a:pt x="431" y="745"/>
                  </a:lnTo>
                  <a:lnTo>
                    <a:pt x="432" y="730"/>
                  </a:lnTo>
                  <a:lnTo>
                    <a:pt x="435" y="716"/>
                  </a:lnTo>
                  <a:lnTo>
                    <a:pt x="437" y="701"/>
                  </a:lnTo>
                  <a:lnTo>
                    <a:pt x="440" y="688"/>
                  </a:lnTo>
                  <a:lnTo>
                    <a:pt x="443" y="673"/>
                  </a:lnTo>
                  <a:lnTo>
                    <a:pt x="447" y="659"/>
                  </a:lnTo>
                  <a:lnTo>
                    <a:pt x="453" y="645"/>
                  </a:lnTo>
                  <a:lnTo>
                    <a:pt x="458" y="631"/>
                  </a:lnTo>
                  <a:lnTo>
                    <a:pt x="465" y="618"/>
                  </a:lnTo>
                  <a:lnTo>
                    <a:pt x="472" y="605"/>
                  </a:lnTo>
                  <a:lnTo>
                    <a:pt x="480" y="592"/>
                  </a:lnTo>
                  <a:lnTo>
                    <a:pt x="487" y="581"/>
                  </a:lnTo>
                  <a:lnTo>
                    <a:pt x="497" y="568"/>
                  </a:lnTo>
                  <a:lnTo>
                    <a:pt x="506" y="557"/>
                  </a:lnTo>
                  <a:lnTo>
                    <a:pt x="516" y="546"/>
                  </a:lnTo>
                  <a:lnTo>
                    <a:pt x="527" y="535"/>
                  </a:lnTo>
                  <a:lnTo>
                    <a:pt x="537" y="525"/>
                  </a:lnTo>
                  <a:lnTo>
                    <a:pt x="549" y="516"/>
                  </a:lnTo>
                  <a:lnTo>
                    <a:pt x="562" y="507"/>
                  </a:lnTo>
                  <a:lnTo>
                    <a:pt x="575" y="498"/>
                  </a:lnTo>
                  <a:lnTo>
                    <a:pt x="588" y="490"/>
                  </a:lnTo>
                  <a:lnTo>
                    <a:pt x="602" y="482"/>
                  </a:lnTo>
                  <a:lnTo>
                    <a:pt x="617" y="475"/>
                  </a:lnTo>
                  <a:lnTo>
                    <a:pt x="632" y="469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2232025" y="5465763"/>
              <a:ext cx="142875" cy="96837"/>
            </a:xfrm>
            <a:custGeom>
              <a:avLst/>
              <a:gdLst/>
              <a:ahLst/>
              <a:cxnLst>
                <a:cxn ang="0">
                  <a:pos x="242" y="723"/>
                </a:cxn>
                <a:cxn ang="0">
                  <a:pos x="239" y="724"/>
                </a:cxn>
                <a:cxn ang="0">
                  <a:pos x="221" y="732"/>
                </a:cxn>
                <a:cxn ang="0">
                  <a:pos x="200" y="734"/>
                </a:cxn>
                <a:cxn ang="0">
                  <a:pos x="180" y="731"/>
                </a:cxn>
                <a:cxn ang="0">
                  <a:pos x="160" y="723"/>
                </a:cxn>
                <a:cxn ang="0">
                  <a:pos x="142" y="712"/>
                </a:cxn>
                <a:cxn ang="0">
                  <a:pos x="129" y="696"/>
                </a:cxn>
                <a:cxn ang="0">
                  <a:pos x="129" y="696"/>
                </a:cxn>
                <a:cxn ang="0">
                  <a:pos x="13" y="523"/>
                </a:cxn>
                <a:cxn ang="0">
                  <a:pos x="11" y="519"/>
                </a:cxn>
                <a:cxn ang="0">
                  <a:pos x="3" y="503"/>
                </a:cxn>
                <a:cxn ang="0">
                  <a:pos x="0" y="485"/>
                </a:cxn>
                <a:cxn ang="0">
                  <a:pos x="2" y="465"/>
                </a:cxn>
                <a:cxn ang="0">
                  <a:pos x="10" y="447"/>
                </a:cxn>
                <a:cxn ang="0">
                  <a:pos x="23" y="433"/>
                </a:cxn>
                <a:cxn ang="0">
                  <a:pos x="40" y="420"/>
                </a:cxn>
                <a:cxn ang="0">
                  <a:pos x="40" y="420"/>
                </a:cxn>
                <a:cxn ang="0">
                  <a:pos x="416" y="80"/>
                </a:cxn>
                <a:cxn ang="0">
                  <a:pos x="410" y="67"/>
                </a:cxn>
                <a:cxn ang="0">
                  <a:pos x="411" y="55"/>
                </a:cxn>
                <a:cxn ang="0">
                  <a:pos x="417" y="43"/>
                </a:cxn>
                <a:cxn ang="0">
                  <a:pos x="427" y="35"/>
                </a:cxn>
                <a:cxn ang="0">
                  <a:pos x="436" y="32"/>
                </a:cxn>
                <a:cxn ang="0">
                  <a:pos x="446" y="31"/>
                </a:cxn>
                <a:cxn ang="0">
                  <a:pos x="1137" y="0"/>
                </a:cxn>
                <a:cxn ang="0">
                  <a:pos x="1152" y="3"/>
                </a:cxn>
                <a:cxn ang="0">
                  <a:pos x="1164" y="10"/>
                </a:cxn>
                <a:cxn ang="0">
                  <a:pos x="1172" y="19"/>
                </a:cxn>
                <a:cxn ang="0">
                  <a:pos x="1175" y="32"/>
                </a:cxn>
                <a:cxn ang="0">
                  <a:pos x="1175" y="42"/>
                </a:cxn>
                <a:cxn ang="0">
                  <a:pos x="1171" y="52"/>
                </a:cxn>
                <a:cxn ang="0">
                  <a:pos x="814" y="586"/>
                </a:cxn>
                <a:cxn ang="0">
                  <a:pos x="805" y="596"/>
                </a:cxn>
                <a:cxn ang="0">
                  <a:pos x="792" y="601"/>
                </a:cxn>
                <a:cxn ang="0">
                  <a:pos x="779" y="601"/>
                </a:cxn>
                <a:cxn ang="0">
                  <a:pos x="765" y="597"/>
                </a:cxn>
                <a:cxn ang="0">
                  <a:pos x="753" y="585"/>
                </a:cxn>
                <a:cxn ang="0">
                  <a:pos x="686" y="485"/>
                </a:cxn>
                <a:cxn ang="0">
                  <a:pos x="678" y="412"/>
                </a:cxn>
                <a:cxn ang="0">
                  <a:pos x="692" y="407"/>
                </a:cxn>
                <a:cxn ang="0">
                  <a:pos x="705" y="408"/>
                </a:cxn>
                <a:cxn ang="0">
                  <a:pos x="718" y="414"/>
                </a:cxn>
                <a:cxn ang="0">
                  <a:pos x="727" y="423"/>
                </a:cxn>
                <a:cxn ang="0">
                  <a:pos x="931" y="284"/>
                </a:cxn>
                <a:cxn ang="0">
                  <a:pos x="796" y="81"/>
                </a:cxn>
                <a:cxn ang="0">
                  <a:pos x="562" y="176"/>
                </a:cxn>
                <a:cxn ang="0">
                  <a:pos x="568" y="189"/>
                </a:cxn>
                <a:cxn ang="0">
                  <a:pos x="567" y="201"/>
                </a:cxn>
                <a:cxn ang="0">
                  <a:pos x="561" y="213"/>
                </a:cxn>
                <a:cxn ang="0">
                  <a:pos x="551" y="221"/>
                </a:cxn>
                <a:cxn ang="0">
                  <a:pos x="77" y="476"/>
                </a:cxn>
                <a:cxn ang="0">
                  <a:pos x="73" y="480"/>
                </a:cxn>
                <a:cxn ang="0">
                  <a:pos x="72" y="485"/>
                </a:cxn>
                <a:cxn ang="0">
                  <a:pos x="73" y="489"/>
                </a:cxn>
                <a:cxn ang="0">
                  <a:pos x="74" y="490"/>
                </a:cxn>
                <a:cxn ang="0">
                  <a:pos x="189" y="663"/>
                </a:cxn>
                <a:cxn ang="0">
                  <a:pos x="189" y="663"/>
                </a:cxn>
                <a:cxn ang="0">
                  <a:pos x="193" y="667"/>
                </a:cxn>
                <a:cxn ang="0">
                  <a:pos x="198" y="668"/>
                </a:cxn>
                <a:cxn ang="0">
                  <a:pos x="204" y="667"/>
                </a:cxn>
              </a:cxnLst>
              <a:rect l="0" t="0" r="r" b="b"/>
              <a:pathLst>
                <a:path w="1175" h="734">
                  <a:moveTo>
                    <a:pt x="686" y="485"/>
                  </a:moveTo>
                  <a:lnTo>
                    <a:pt x="242" y="723"/>
                  </a:lnTo>
                  <a:lnTo>
                    <a:pt x="240" y="724"/>
                  </a:lnTo>
                  <a:lnTo>
                    <a:pt x="239" y="724"/>
                  </a:lnTo>
                  <a:lnTo>
                    <a:pt x="229" y="729"/>
                  </a:lnTo>
                  <a:lnTo>
                    <a:pt x="221" y="732"/>
                  </a:lnTo>
                  <a:lnTo>
                    <a:pt x="210" y="733"/>
                  </a:lnTo>
                  <a:lnTo>
                    <a:pt x="200" y="734"/>
                  </a:lnTo>
                  <a:lnTo>
                    <a:pt x="190" y="733"/>
                  </a:lnTo>
                  <a:lnTo>
                    <a:pt x="180" y="731"/>
                  </a:lnTo>
                  <a:lnTo>
                    <a:pt x="169" y="728"/>
                  </a:lnTo>
                  <a:lnTo>
                    <a:pt x="160" y="723"/>
                  </a:lnTo>
                  <a:lnTo>
                    <a:pt x="151" y="718"/>
                  </a:lnTo>
                  <a:lnTo>
                    <a:pt x="142" y="712"/>
                  </a:lnTo>
                  <a:lnTo>
                    <a:pt x="135" y="705"/>
                  </a:lnTo>
                  <a:lnTo>
                    <a:pt x="129" y="696"/>
                  </a:lnTo>
                  <a:lnTo>
                    <a:pt x="129" y="695"/>
                  </a:lnTo>
                  <a:lnTo>
                    <a:pt x="129" y="696"/>
                  </a:lnTo>
                  <a:lnTo>
                    <a:pt x="13" y="523"/>
                  </a:lnTo>
                  <a:lnTo>
                    <a:pt x="13" y="523"/>
                  </a:lnTo>
                  <a:lnTo>
                    <a:pt x="12" y="521"/>
                  </a:lnTo>
                  <a:lnTo>
                    <a:pt x="11" y="519"/>
                  </a:lnTo>
                  <a:lnTo>
                    <a:pt x="6" y="511"/>
                  </a:lnTo>
                  <a:lnTo>
                    <a:pt x="3" y="503"/>
                  </a:lnTo>
                  <a:lnTo>
                    <a:pt x="1" y="493"/>
                  </a:lnTo>
                  <a:lnTo>
                    <a:pt x="0" y="485"/>
                  </a:lnTo>
                  <a:lnTo>
                    <a:pt x="1" y="474"/>
                  </a:lnTo>
                  <a:lnTo>
                    <a:pt x="2" y="465"/>
                  </a:lnTo>
                  <a:lnTo>
                    <a:pt x="5" y="457"/>
                  </a:lnTo>
                  <a:lnTo>
                    <a:pt x="10" y="447"/>
                  </a:lnTo>
                  <a:lnTo>
                    <a:pt x="15" y="440"/>
                  </a:lnTo>
                  <a:lnTo>
                    <a:pt x="23" y="433"/>
                  </a:lnTo>
                  <a:lnTo>
                    <a:pt x="30" y="425"/>
                  </a:lnTo>
                  <a:lnTo>
                    <a:pt x="40" y="420"/>
                  </a:lnTo>
                  <a:lnTo>
                    <a:pt x="40" y="420"/>
                  </a:lnTo>
                  <a:lnTo>
                    <a:pt x="40" y="420"/>
                  </a:lnTo>
                  <a:lnTo>
                    <a:pt x="483" y="180"/>
                  </a:lnTo>
                  <a:lnTo>
                    <a:pt x="416" y="80"/>
                  </a:lnTo>
                  <a:lnTo>
                    <a:pt x="412" y="74"/>
                  </a:lnTo>
                  <a:lnTo>
                    <a:pt x="410" y="67"/>
                  </a:lnTo>
                  <a:lnTo>
                    <a:pt x="410" y="61"/>
                  </a:lnTo>
                  <a:lnTo>
                    <a:pt x="411" y="55"/>
                  </a:lnTo>
                  <a:lnTo>
                    <a:pt x="414" y="50"/>
                  </a:lnTo>
                  <a:lnTo>
                    <a:pt x="417" y="43"/>
                  </a:lnTo>
                  <a:lnTo>
                    <a:pt x="421" y="39"/>
                  </a:lnTo>
                  <a:lnTo>
                    <a:pt x="427" y="35"/>
                  </a:lnTo>
                  <a:lnTo>
                    <a:pt x="432" y="33"/>
                  </a:lnTo>
                  <a:lnTo>
                    <a:pt x="436" y="32"/>
                  </a:lnTo>
                  <a:lnTo>
                    <a:pt x="441" y="31"/>
                  </a:lnTo>
                  <a:lnTo>
                    <a:pt x="446" y="31"/>
                  </a:lnTo>
                  <a:lnTo>
                    <a:pt x="790" y="16"/>
                  </a:lnTo>
                  <a:lnTo>
                    <a:pt x="1137" y="0"/>
                  </a:lnTo>
                  <a:lnTo>
                    <a:pt x="1144" y="1"/>
                  </a:lnTo>
                  <a:lnTo>
                    <a:pt x="1152" y="3"/>
                  </a:lnTo>
                  <a:lnTo>
                    <a:pt x="1157" y="6"/>
                  </a:lnTo>
                  <a:lnTo>
                    <a:pt x="1164" y="10"/>
                  </a:lnTo>
                  <a:lnTo>
                    <a:pt x="1168" y="14"/>
                  </a:lnTo>
                  <a:lnTo>
                    <a:pt x="1172" y="19"/>
                  </a:lnTo>
                  <a:lnTo>
                    <a:pt x="1174" y="26"/>
                  </a:lnTo>
                  <a:lnTo>
                    <a:pt x="1175" y="32"/>
                  </a:lnTo>
                  <a:lnTo>
                    <a:pt x="1175" y="37"/>
                  </a:lnTo>
                  <a:lnTo>
                    <a:pt x="1175" y="42"/>
                  </a:lnTo>
                  <a:lnTo>
                    <a:pt x="1173" y="46"/>
                  </a:lnTo>
                  <a:lnTo>
                    <a:pt x="1171" y="52"/>
                  </a:lnTo>
                  <a:lnTo>
                    <a:pt x="992" y="320"/>
                  </a:lnTo>
                  <a:lnTo>
                    <a:pt x="814" y="586"/>
                  </a:lnTo>
                  <a:lnTo>
                    <a:pt x="810" y="592"/>
                  </a:lnTo>
                  <a:lnTo>
                    <a:pt x="805" y="596"/>
                  </a:lnTo>
                  <a:lnTo>
                    <a:pt x="798" y="599"/>
                  </a:lnTo>
                  <a:lnTo>
                    <a:pt x="792" y="601"/>
                  </a:lnTo>
                  <a:lnTo>
                    <a:pt x="785" y="602"/>
                  </a:lnTo>
                  <a:lnTo>
                    <a:pt x="779" y="601"/>
                  </a:lnTo>
                  <a:lnTo>
                    <a:pt x="771" y="600"/>
                  </a:lnTo>
                  <a:lnTo>
                    <a:pt x="765" y="597"/>
                  </a:lnTo>
                  <a:lnTo>
                    <a:pt x="759" y="592"/>
                  </a:lnTo>
                  <a:lnTo>
                    <a:pt x="753" y="585"/>
                  </a:lnTo>
                  <a:lnTo>
                    <a:pt x="753" y="585"/>
                  </a:lnTo>
                  <a:lnTo>
                    <a:pt x="686" y="485"/>
                  </a:lnTo>
                  <a:close/>
                  <a:moveTo>
                    <a:pt x="204" y="667"/>
                  </a:moveTo>
                  <a:lnTo>
                    <a:pt x="678" y="412"/>
                  </a:lnTo>
                  <a:lnTo>
                    <a:pt x="685" y="408"/>
                  </a:lnTo>
                  <a:lnTo>
                    <a:pt x="692" y="407"/>
                  </a:lnTo>
                  <a:lnTo>
                    <a:pt x="699" y="407"/>
                  </a:lnTo>
                  <a:lnTo>
                    <a:pt x="705" y="408"/>
                  </a:lnTo>
                  <a:lnTo>
                    <a:pt x="711" y="411"/>
                  </a:lnTo>
                  <a:lnTo>
                    <a:pt x="718" y="414"/>
                  </a:lnTo>
                  <a:lnTo>
                    <a:pt x="723" y="418"/>
                  </a:lnTo>
                  <a:lnTo>
                    <a:pt x="727" y="423"/>
                  </a:lnTo>
                  <a:lnTo>
                    <a:pt x="783" y="507"/>
                  </a:lnTo>
                  <a:lnTo>
                    <a:pt x="931" y="284"/>
                  </a:lnTo>
                  <a:lnTo>
                    <a:pt x="1074" y="69"/>
                  </a:lnTo>
                  <a:lnTo>
                    <a:pt x="796" y="81"/>
                  </a:lnTo>
                  <a:lnTo>
                    <a:pt x="507" y="94"/>
                  </a:lnTo>
                  <a:lnTo>
                    <a:pt x="562" y="176"/>
                  </a:lnTo>
                  <a:lnTo>
                    <a:pt x="566" y="182"/>
                  </a:lnTo>
                  <a:lnTo>
                    <a:pt x="568" y="189"/>
                  </a:lnTo>
                  <a:lnTo>
                    <a:pt x="568" y="195"/>
                  </a:lnTo>
                  <a:lnTo>
                    <a:pt x="567" y="201"/>
                  </a:lnTo>
                  <a:lnTo>
                    <a:pt x="565" y="208"/>
                  </a:lnTo>
                  <a:lnTo>
                    <a:pt x="561" y="213"/>
                  </a:lnTo>
                  <a:lnTo>
                    <a:pt x="557" y="217"/>
                  </a:lnTo>
                  <a:lnTo>
                    <a:pt x="551" y="221"/>
                  </a:lnTo>
                  <a:lnTo>
                    <a:pt x="77" y="476"/>
                  </a:lnTo>
                  <a:lnTo>
                    <a:pt x="77" y="476"/>
                  </a:lnTo>
                  <a:lnTo>
                    <a:pt x="75" y="478"/>
                  </a:lnTo>
                  <a:lnTo>
                    <a:pt x="73" y="480"/>
                  </a:lnTo>
                  <a:lnTo>
                    <a:pt x="72" y="483"/>
                  </a:lnTo>
                  <a:lnTo>
                    <a:pt x="72" y="485"/>
                  </a:lnTo>
                  <a:lnTo>
                    <a:pt x="72" y="487"/>
                  </a:lnTo>
                  <a:lnTo>
                    <a:pt x="73" y="489"/>
                  </a:lnTo>
                  <a:lnTo>
                    <a:pt x="73" y="489"/>
                  </a:lnTo>
                  <a:lnTo>
                    <a:pt x="74" y="490"/>
                  </a:lnTo>
                  <a:lnTo>
                    <a:pt x="74" y="490"/>
                  </a:lnTo>
                  <a:lnTo>
                    <a:pt x="189" y="663"/>
                  </a:lnTo>
                  <a:lnTo>
                    <a:pt x="189" y="663"/>
                  </a:lnTo>
                  <a:lnTo>
                    <a:pt x="189" y="663"/>
                  </a:lnTo>
                  <a:lnTo>
                    <a:pt x="191" y="665"/>
                  </a:lnTo>
                  <a:lnTo>
                    <a:pt x="193" y="667"/>
                  </a:lnTo>
                  <a:lnTo>
                    <a:pt x="196" y="668"/>
                  </a:lnTo>
                  <a:lnTo>
                    <a:pt x="198" y="668"/>
                  </a:lnTo>
                  <a:lnTo>
                    <a:pt x="201" y="668"/>
                  </a:lnTo>
                  <a:lnTo>
                    <a:pt x="204" y="667"/>
                  </a:lnTo>
                  <a:lnTo>
                    <a:pt x="204" y="667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1870075" y="3890963"/>
              <a:ext cx="179388" cy="146050"/>
            </a:xfrm>
            <a:custGeom>
              <a:avLst/>
              <a:gdLst/>
              <a:ahLst/>
              <a:cxnLst>
                <a:cxn ang="0">
                  <a:pos x="23" y="606"/>
                </a:cxn>
                <a:cxn ang="0">
                  <a:pos x="13" y="596"/>
                </a:cxn>
                <a:cxn ang="0">
                  <a:pos x="7" y="585"/>
                </a:cxn>
                <a:cxn ang="0">
                  <a:pos x="3" y="572"/>
                </a:cxn>
                <a:cxn ang="0">
                  <a:pos x="0" y="560"/>
                </a:cxn>
                <a:cxn ang="0">
                  <a:pos x="2" y="547"/>
                </a:cxn>
                <a:cxn ang="0">
                  <a:pos x="5" y="535"/>
                </a:cxn>
                <a:cxn ang="0">
                  <a:pos x="11" y="522"/>
                </a:cxn>
                <a:cxn ang="0">
                  <a:pos x="19" y="512"/>
                </a:cxn>
                <a:cxn ang="0">
                  <a:pos x="21" y="510"/>
                </a:cxn>
                <a:cxn ang="0">
                  <a:pos x="218" y="318"/>
                </a:cxn>
                <a:cxn ang="0">
                  <a:pos x="229" y="309"/>
                </a:cxn>
                <a:cxn ang="0">
                  <a:pos x="240" y="303"/>
                </a:cxn>
                <a:cxn ang="0">
                  <a:pos x="253" y="299"/>
                </a:cxn>
                <a:cxn ang="0">
                  <a:pos x="266" y="298"/>
                </a:cxn>
                <a:cxn ang="0">
                  <a:pos x="279" y="299"/>
                </a:cxn>
                <a:cxn ang="0">
                  <a:pos x="292" y="303"/>
                </a:cxn>
                <a:cxn ang="0">
                  <a:pos x="304" y="309"/>
                </a:cxn>
                <a:cxn ang="0">
                  <a:pos x="314" y="318"/>
                </a:cxn>
                <a:cxn ang="0">
                  <a:pos x="1164" y="20"/>
                </a:cxn>
                <a:cxn ang="0">
                  <a:pos x="1175" y="11"/>
                </a:cxn>
                <a:cxn ang="0">
                  <a:pos x="1188" y="5"/>
                </a:cxn>
                <a:cxn ang="0">
                  <a:pos x="1199" y="2"/>
                </a:cxn>
                <a:cxn ang="0">
                  <a:pos x="1213" y="0"/>
                </a:cxn>
                <a:cxn ang="0">
                  <a:pos x="1226" y="2"/>
                </a:cxn>
                <a:cxn ang="0">
                  <a:pos x="1239" y="5"/>
                </a:cxn>
                <a:cxn ang="0">
                  <a:pos x="1251" y="11"/>
                </a:cxn>
                <a:cxn ang="0">
                  <a:pos x="1262" y="20"/>
                </a:cxn>
                <a:cxn ang="0">
                  <a:pos x="1459" y="213"/>
                </a:cxn>
                <a:cxn ang="0">
                  <a:pos x="1466" y="224"/>
                </a:cxn>
                <a:cxn ang="0">
                  <a:pos x="1471" y="236"/>
                </a:cxn>
                <a:cxn ang="0">
                  <a:pos x="1474" y="249"/>
                </a:cxn>
                <a:cxn ang="0">
                  <a:pos x="1474" y="261"/>
                </a:cxn>
                <a:cxn ang="0">
                  <a:pos x="1471" y="274"/>
                </a:cxn>
                <a:cxn ang="0">
                  <a:pos x="1466" y="287"/>
                </a:cxn>
                <a:cxn ang="0">
                  <a:pos x="1459" y="297"/>
                </a:cxn>
                <a:cxn ang="0">
                  <a:pos x="650" y="1088"/>
                </a:cxn>
                <a:cxn ang="0">
                  <a:pos x="639" y="1096"/>
                </a:cxn>
                <a:cxn ang="0">
                  <a:pos x="627" y="1103"/>
                </a:cxn>
                <a:cxn ang="0">
                  <a:pos x="614" y="1107"/>
                </a:cxn>
                <a:cxn ang="0">
                  <a:pos x="602" y="1108"/>
                </a:cxn>
                <a:cxn ang="0">
                  <a:pos x="589" y="1107"/>
                </a:cxn>
                <a:cxn ang="0">
                  <a:pos x="576" y="1103"/>
                </a:cxn>
                <a:cxn ang="0">
                  <a:pos x="564" y="1096"/>
                </a:cxn>
                <a:cxn ang="0">
                  <a:pos x="553" y="1088"/>
                </a:cxn>
                <a:cxn ang="0">
                  <a:pos x="168" y="555"/>
                </a:cxn>
                <a:cxn ang="0">
                  <a:pos x="1309" y="255"/>
                </a:cxn>
                <a:cxn ang="0">
                  <a:pos x="636" y="726"/>
                </a:cxn>
                <a:cxn ang="0">
                  <a:pos x="625" y="734"/>
                </a:cxn>
                <a:cxn ang="0">
                  <a:pos x="613" y="741"/>
                </a:cxn>
                <a:cxn ang="0">
                  <a:pos x="600" y="744"/>
                </a:cxn>
                <a:cxn ang="0">
                  <a:pos x="588" y="745"/>
                </a:cxn>
                <a:cxn ang="0">
                  <a:pos x="574" y="744"/>
                </a:cxn>
                <a:cxn ang="0">
                  <a:pos x="562" y="741"/>
                </a:cxn>
                <a:cxn ang="0">
                  <a:pos x="550" y="734"/>
                </a:cxn>
                <a:cxn ang="0">
                  <a:pos x="539" y="726"/>
                </a:cxn>
                <a:cxn ang="0">
                  <a:pos x="168" y="555"/>
                </a:cxn>
              </a:cxnLst>
              <a:rect l="0" t="0" r="r" b="b"/>
              <a:pathLst>
                <a:path w="1474" h="1108">
                  <a:moveTo>
                    <a:pt x="551" y="1087"/>
                  </a:moveTo>
                  <a:lnTo>
                    <a:pt x="23" y="606"/>
                  </a:lnTo>
                  <a:lnTo>
                    <a:pt x="18" y="602"/>
                  </a:lnTo>
                  <a:lnTo>
                    <a:pt x="13" y="596"/>
                  </a:lnTo>
                  <a:lnTo>
                    <a:pt x="10" y="590"/>
                  </a:lnTo>
                  <a:lnTo>
                    <a:pt x="7" y="585"/>
                  </a:lnTo>
                  <a:lnTo>
                    <a:pt x="5" y="578"/>
                  </a:lnTo>
                  <a:lnTo>
                    <a:pt x="3" y="572"/>
                  </a:lnTo>
                  <a:lnTo>
                    <a:pt x="2" y="566"/>
                  </a:lnTo>
                  <a:lnTo>
                    <a:pt x="0" y="560"/>
                  </a:lnTo>
                  <a:lnTo>
                    <a:pt x="0" y="553"/>
                  </a:lnTo>
                  <a:lnTo>
                    <a:pt x="2" y="547"/>
                  </a:lnTo>
                  <a:lnTo>
                    <a:pt x="3" y="541"/>
                  </a:lnTo>
                  <a:lnTo>
                    <a:pt x="5" y="535"/>
                  </a:lnTo>
                  <a:lnTo>
                    <a:pt x="8" y="528"/>
                  </a:lnTo>
                  <a:lnTo>
                    <a:pt x="11" y="522"/>
                  </a:lnTo>
                  <a:lnTo>
                    <a:pt x="14" y="517"/>
                  </a:lnTo>
                  <a:lnTo>
                    <a:pt x="19" y="512"/>
                  </a:lnTo>
                  <a:lnTo>
                    <a:pt x="20" y="510"/>
                  </a:lnTo>
                  <a:lnTo>
                    <a:pt x="21" y="510"/>
                  </a:lnTo>
                  <a:lnTo>
                    <a:pt x="21" y="509"/>
                  </a:lnTo>
                  <a:lnTo>
                    <a:pt x="218" y="318"/>
                  </a:lnTo>
                  <a:lnTo>
                    <a:pt x="223" y="313"/>
                  </a:lnTo>
                  <a:lnTo>
                    <a:pt x="229" y="309"/>
                  </a:lnTo>
                  <a:lnTo>
                    <a:pt x="234" y="305"/>
                  </a:lnTo>
                  <a:lnTo>
                    <a:pt x="240" y="303"/>
                  </a:lnTo>
                  <a:lnTo>
                    <a:pt x="247" y="301"/>
                  </a:lnTo>
                  <a:lnTo>
                    <a:pt x="253" y="299"/>
                  </a:lnTo>
                  <a:lnTo>
                    <a:pt x="260" y="298"/>
                  </a:lnTo>
                  <a:lnTo>
                    <a:pt x="266" y="298"/>
                  </a:lnTo>
                  <a:lnTo>
                    <a:pt x="273" y="298"/>
                  </a:lnTo>
                  <a:lnTo>
                    <a:pt x="279" y="299"/>
                  </a:lnTo>
                  <a:lnTo>
                    <a:pt x="285" y="301"/>
                  </a:lnTo>
                  <a:lnTo>
                    <a:pt x="292" y="303"/>
                  </a:lnTo>
                  <a:lnTo>
                    <a:pt x="298" y="305"/>
                  </a:lnTo>
                  <a:lnTo>
                    <a:pt x="304" y="309"/>
                  </a:lnTo>
                  <a:lnTo>
                    <a:pt x="309" y="313"/>
                  </a:lnTo>
                  <a:lnTo>
                    <a:pt x="314" y="318"/>
                  </a:lnTo>
                  <a:lnTo>
                    <a:pt x="588" y="584"/>
                  </a:lnTo>
                  <a:lnTo>
                    <a:pt x="1164" y="20"/>
                  </a:lnTo>
                  <a:lnTo>
                    <a:pt x="1169" y="16"/>
                  </a:lnTo>
                  <a:lnTo>
                    <a:pt x="1175" y="11"/>
                  </a:lnTo>
                  <a:lnTo>
                    <a:pt x="1181" y="8"/>
                  </a:lnTo>
                  <a:lnTo>
                    <a:pt x="1188" y="5"/>
                  </a:lnTo>
                  <a:lnTo>
                    <a:pt x="1193" y="3"/>
                  </a:lnTo>
                  <a:lnTo>
                    <a:pt x="1199" y="2"/>
                  </a:lnTo>
                  <a:lnTo>
                    <a:pt x="1207" y="1"/>
                  </a:lnTo>
                  <a:lnTo>
                    <a:pt x="1213" y="0"/>
                  </a:lnTo>
                  <a:lnTo>
                    <a:pt x="1220" y="1"/>
                  </a:lnTo>
                  <a:lnTo>
                    <a:pt x="1226" y="2"/>
                  </a:lnTo>
                  <a:lnTo>
                    <a:pt x="1233" y="3"/>
                  </a:lnTo>
                  <a:lnTo>
                    <a:pt x="1239" y="5"/>
                  </a:lnTo>
                  <a:lnTo>
                    <a:pt x="1244" y="8"/>
                  </a:lnTo>
                  <a:lnTo>
                    <a:pt x="1251" y="11"/>
                  </a:lnTo>
                  <a:lnTo>
                    <a:pt x="1256" y="16"/>
                  </a:lnTo>
                  <a:lnTo>
                    <a:pt x="1262" y="20"/>
                  </a:lnTo>
                  <a:lnTo>
                    <a:pt x="1454" y="208"/>
                  </a:lnTo>
                  <a:lnTo>
                    <a:pt x="1459" y="213"/>
                  </a:lnTo>
                  <a:lnTo>
                    <a:pt x="1463" y="219"/>
                  </a:lnTo>
                  <a:lnTo>
                    <a:pt x="1466" y="224"/>
                  </a:lnTo>
                  <a:lnTo>
                    <a:pt x="1469" y="230"/>
                  </a:lnTo>
                  <a:lnTo>
                    <a:pt x="1471" y="236"/>
                  </a:lnTo>
                  <a:lnTo>
                    <a:pt x="1473" y="243"/>
                  </a:lnTo>
                  <a:lnTo>
                    <a:pt x="1474" y="249"/>
                  </a:lnTo>
                  <a:lnTo>
                    <a:pt x="1474" y="255"/>
                  </a:lnTo>
                  <a:lnTo>
                    <a:pt x="1474" y="261"/>
                  </a:lnTo>
                  <a:lnTo>
                    <a:pt x="1473" y="268"/>
                  </a:lnTo>
                  <a:lnTo>
                    <a:pt x="1471" y="274"/>
                  </a:lnTo>
                  <a:lnTo>
                    <a:pt x="1469" y="280"/>
                  </a:lnTo>
                  <a:lnTo>
                    <a:pt x="1466" y="287"/>
                  </a:lnTo>
                  <a:lnTo>
                    <a:pt x="1463" y="292"/>
                  </a:lnTo>
                  <a:lnTo>
                    <a:pt x="1459" y="297"/>
                  </a:lnTo>
                  <a:lnTo>
                    <a:pt x="1454" y="302"/>
                  </a:lnTo>
                  <a:lnTo>
                    <a:pt x="650" y="1088"/>
                  </a:lnTo>
                  <a:lnTo>
                    <a:pt x="644" y="1092"/>
                  </a:lnTo>
                  <a:lnTo>
                    <a:pt x="639" y="1096"/>
                  </a:lnTo>
                  <a:lnTo>
                    <a:pt x="634" y="1100"/>
                  </a:lnTo>
                  <a:lnTo>
                    <a:pt x="627" y="1103"/>
                  </a:lnTo>
                  <a:lnTo>
                    <a:pt x="621" y="1105"/>
                  </a:lnTo>
                  <a:lnTo>
                    <a:pt x="614" y="1107"/>
                  </a:lnTo>
                  <a:lnTo>
                    <a:pt x="608" y="1107"/>
                  </a:lnTo>
                  <a:lnTo>
                    <a:pt x="602" y="1108"/>
                  </a:lnTo>
                  <a:lnTo>
                    <a:pt x="595" y="1107"/>
                  </a:lnTo>
                  <a:lnTo>
                    <a:pt x="589" y="1107"/>
                  </a:lnTo>
                  <a:lnTo>
                    <a:pt x="582" y="1105"/>
                  </a:lnTo>
                  <a:lnTo>
                    <a:pt x="576" y="1103"/>
                  </a:lnTo>
                  <a:lnTo>
                    <a:pt x="569" y="1100"/>
                  </a:lnTo>
                  <a:lnTo>
                    <a:pt x="564" y="1096"/>
                  </a:lnTo>
                  <a:lnTo>
                    <a:pt x="558" y="1092"/>
                  </a:lnTo>
                  <a:lnTo>
                    <a:pt x="553" y="1088"/>
                  </a:lnTo>
                  <a:lnTo>
                    <a:pt x="551" y="1087"/>
                  </a:lnTo>
                  <a:close/>
                  <a:moveTo>
                    <a:pt x="168" y="555"/>
                  </a:moveTo>
                  <a:lnTo>
                    <a:pt x="599" y="948"/>
                  </a:lnTo>
                  <a:lnTo>
                    <a:pt x="1309" y="255"/>
                  </a:lnTo>
                  <a:lnTo>
                    <a:pt x="1213" y="162"/>
                  </a:lnTo>
                  <a:lnTo>
                    <a:pt x="636" y="726"/>
                  </a:lnTo>
                  <a:lnTo>
                    <a:pt x="630" y="730"/>
                  </a:lnTo>
                  <a:lnTo>
                    <a:pt x="625" y="734"/>
                  </a:lnTo>
                  <a:lnTo>
                    <a:pt x="619" y="738"/>
                  </a:lnTo>
                  <a:lnTo>
                    <a:pt x="613" y="741"/>
                  </a:lnTo>
                  <a:lnTo>
                    <a:pt x="607" y="743"/>
                  </a:lnTo>
                  <a:lnTo>
                    <a:pt x="600" y="744"/>
                  </a:lnTo>
                  <a:lnTo>
                    <a:pt x="594" y="745"/>
                  </a:lnTo>
                  <a:lnTo>
                    <a:pt x="588" y="745"/>
                  </a:lnTo>
                  <a:lnTo>
                    <a:pt x="580" y="745"/>
                  </a:lnTo>
                  <a:lnTo>
                    <a:pt x="574" y="744"/>
                  </a:lnTo>
                  <a:lnTo>
                    <a:pt x="567" y="743"/>
                  </a:lnTo>
                  <a:lnTo>
                    <a:pt x="562" y="741"/>
                  </a:lnTo>
                  <a:lnTo>
                    <a:pt x="555" y="738"/>
                  </a:lnTo>
                  <a:lnTo>
                    <a:pt x="550" y="734"/>
                  </a:lnTo>
                  <a:lnTo>
                    <a:pt x="544" y="730"/>
                  </a:lnTo>
                  <a:lnTo>
                    <a:pt x="539" y="726"/>
                  </a:lnTo>
                  <a:lnTo>
                    <a:pt x="266" y="459"/>
                  </a:lnTo>
                  <a:lnTo>
                    <a:pt x="168" y="555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2382838" y="5005388"/>
              <a:ext cx="52388" cy="55562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273" y="0"/>
                </a:cxn>
                <a:cxn ang="0">
                  <a:pos x="245" y="54"/>
                </a:cxn>
                <a:cxn ang="0">
                  <a:pos x="191" y="0"/>
                </a:cxn>
                <a:cxn ang="0">
                  <a:pos x="163" y="54"/>
                </a:cxn>
                <a:cxn ang="0">
                  <a:pos x="110" y="0"/>
                </a:cxn>
                <a:cxn ang="0">
                  <a:pos x="55" y="54"/>
                </a:cxn>
                <a:cxn ang="0">
                  <a:pos x="44" y="55"/>
                </a:cxn>
                <a:cxn ang="0">
                  <a:pos x="34" y="58"/>
                </a:cxn>
                <a:cxn ang="0">
                  <a:pos x="17" y="69"/>
                </a:cxn>
                <a:cxn ang="0">
                  <a:pos x="5" y="86"/>
                </a:cxn>
                <a:cxn ang="0">
                  <a:pos x="2" y="97"/>
                </a:cxn>
                <a:cxn ang="0">
                  <a:pos x="0" y="107"/>
                </a:cxn>
                <a:cxn ang="0">
                  <a:pos x="0" y="377"/>
                </a:cxn>
                <a:cxn ang="0">
                  <a:pos x="3" y="387"/>
                </a:cxn>
                <a:cxn ang="0">
                  <a:pos x="10" y="402"/>
                </a:cxn>
                <a:cxn ang="0">
                  <a:pos x="24" y="416"/>
                </a:cxn>
                <a:cxn ang="0">
                  <a:pos x="39" y="423"/>
                </a:cxn>
                <a:cxn ang="0">
                  <a:pos x="50" y="425"/>
                </a:cxn>
                <a:cxn ang="0">
                  <a:pos x="381" y="425"/>
                </a:cxn>
                <a:cxn ang="0">
                  <a:pos x="392" y="424"/>
                </a:cxn>
                <a:cxn ang="0">
                  <a:pos x="402" y="421"/>
                </a:cxn>
                <a:cxn ang="0">
                  <a:pos x="419" y="409"/>
                </a:cxn>
                <a:cxn ang="0">
                  <a:pos x="431" y="393"/>
                </a:cxn>
                <a:cxn ang="0">
                  <a:pos x="434" y="382"/>
                </a:cxn>
                <a:cxn ang="0">
                  <a:pos x="435" y="372"/>
                </a:cxn>
                <a:cxn ang="0">
                  <a:pos x="434" y="102"/>
                </a:cxn>
                <a:cxn ang="0">
                  <a:pos x="432" y="91"/>
                </a:cxn>
                <a:cxn ang="0">
                  <a:pos x="426" y="77"/>
                </a:cxn>
                <a:cxn ang="0">
                  <a:pos x="411" y="63"/>
                </a:cxn>
                <a:cxn ang="0">
                  <a:pos x="397" y="56"/>
                </a:cxn>
                <a:cxn ang="0">
                  <a:pos x="386" y="54"/>
                </a:cxn>
                <a:cxn ang="0">
                  <a:pos x="273" y="346"/>
                </a:cxn>
                <a:cxn ang="0">
                  <a:pos x="326" y="292"/>
                </a:cxn>
                <a:cxn ang="0">
                  <a:pos x="273" y="346"/>
                </a:cxn>
                <a:cxn ang="0">
                  <a:pos x="245" y="346"/>
                </a:cxn>
                <a:cxn ang="0">
                  <a:pos x="191" y="292"/>
                </a:cxn>
                <a:cxn ang="0">
                  <a:pos x="110" y="346"/>
                </a:cxn>
                <a:cxn ang="0">
                  <a:pos x="163" y="292"/>
                </a:cxn>
                <a:cxn ang="0">
                  <a:pos x="110" y="346"/>
                </a:cxn>
                <a:cxn ang="0">
                  <a:pos x="326" y="239"/>
                </a:cxn>
                <a:cxn ang="0">
                  <a:pos x="273" y="187"/>
                </a:cxn>
                <a:cxn ang="0">
                  <a:pos x="191" y="239"/>
                </a:cxn>
                <a:cxn ang="0">
                  <a:pos x="245" y="187"/>
                </a:cxn>
                <a:cxn ang="0">
                  <a:pos x="191" y="239"/>
                </a:cxn>
                <a:cxn ang="0">
                  <a:pos x="163" y="239"/>
                </a:cxn>
                <a:cxn ang="0">
                  <a:pos x="110" y="187"/>
                </a:cxn>
                <a:cxn ang="0">
                  <a:pos x="381" y="372"/>
                </a:cxn>
                <a:cxn ang="0">
                  <a:pos x="55" y="107"/>
                </a:cxn>
                <a:cxn ang="0">
                  <a:pos x="110" y="133"/>
                </a:cxn>
                <a:cxn ang="0">
                  <a:pos x="163" y="107"/>
                </a:cxn>
                <a:cxn ang="0">
                  <a:pos x="191" y="133"/>
                </a:cxn>
                <a:cxn ang="0">
                  <a:pos x="245" y="107"/>
                </a:cxn>
                <a:cxn ang="0">
                  <a:pos x="273" y="133"/>
                </a:cxn>
                <a:cxn ang="0">
                  <a:pos x="326" y="107"/>
                </a:cxn>
                <a:cxn ang="0">
                  <a:pos x="381" y="372"/>
                </a:cxn>
              </a:cxnLst>
              <a:rect l="0" t="0" r="r" b="b"/>
              <a:pathLst>
                <a:path w="435" h="425">
                  <a:moveTo>
                    <a:pt x="381" y="54"/>
                  </a:moveTo>
                  <a:lnTo>
                    <a:pt x="326" y="54"/>
                  </a:lnTo>
                  <a:lnTo>
                    <a:pt x="326" y="0"/>
                  </a:lnTo>
                  <a:lnTo>
                    <a:pt x="273" y="0"/>
                  </a:lnTo>
                  <a:lnTo>
                    <a:pt x="273" y="54"/>
                  </a:lnTo>
                  <a:lnTo>
                    <a:pt x="245" y="54"/>
                  </a:lnTo>
                  <a:lnTo>
                    <a:pt x="245" y="0"/>
                  </a:lnTo>
                  <a:lnTo>
                    <a:pt x="191" y="0"/>
                  </a:lnTo>
                  <a:lnTo>
                    <a:pt x="191" y="54"/>
                  </a:lnTo>
                  <a:lnTo>
                    <a:pt x="163" y="54"/>
                  </a:lnTo>
                  <a:lnTo>
                    <a:pt x="163" y="0"/>
                  </a:lnTo>
                  <a:lnTo>
                    <a:pt x="110" y="0"/>
                  </a:lnTo>
                  <a:lnTo>
                    <a:pt x="110" y="54"/>
                  </a:lnTo>
                  <a:lnTo>
                    <a:pt x="55" y="54"/>
                  </a:lnTo>
                  <a:lnTo>
                    <a:pt x="50" y="54"/>
                  </a:lnTo>
                  <a:lnTo>
                    <a:pt x="44" y="55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4" y="63"/>
                  </a:lnTo>
                  <a:lnTo>
                    <a:pt x="17" y="69"/>
                  </a:lnTo>
                  <a:lnTo>
                    <a:pt x="10" y="77"/>
                  </a:lnTo>
                  <a:lnTo>
                    <a:pt x="5" y="86"/>
                  </a:lnTo>
                  <a:lnTo>
                    <a:pt x="3" y="91"/>
                  </a:lnTo>
                  <a:lnTo>
                    <a:pt x="2" y="97"/>
                  </a:lnTo>
                  <a:lnTo>
                    <a:pt x="0" y="102"/>
                  </a:lnTo>
                  <a:lnTo>
                    <a:pt x="0" y="107"/>
                  </a:lnTo>
                  <a:lnTo>
                    <a:pt x="0" y="372"/>
                  </a:lnTo>
                  <a:lnTo>
                    <a:pt x="0" y="377"/>
                  </a:lnTo>
                  <a:lnTo>
                    <a:pt x="2" y="382"/>
                  </a:lnTo>
                  <a:lnTo>
                    <a:pt x="3" y="387"/>
                  </a:lnTo>
                  <a:lnTo>
                    <a:pt x="5" y="393"/>
                  </a:lnTo>
                  <a:lnTo>
                    <a:pt x="10" y="402"/>
                  </a:lnTo>
                  <a:lnTo>
                    <a:pt x="17" y="409"/>
                  </a:lnTo>
                  <a:lnTo>
                    <a:pt x="24" y="416"/>
                  </a:lnTo>
                  <a:lnTo>
                    <a:pt x="34" y="421"/>
                  </a:lnTo>
                  <a:lnTo>
                    <a:pt x="39" y="423"/>
                  </a:lnTo>
                  <a:lnTo>
                    <a:pt x="44" y="424"/>
                  </a:lnTo>
                  <a:lnTo>
                    <a:pt x="50" y="425"/>
                  </a:lnTo>
                  <a:lnTo>
                    <a:pt x="55" y="425"/>
                  </a:lnTo>
                  <a:lnTo>
                    <a:pt x="381" y="425"/>
                  </a:lnTo>
                  <a:lnTo>
                    <a:pt x="386" y="425"/>
                  </a:lnTo>
                  <a:lnTo>
                    <a:pt x="392" y="424"/>
                  </a:lnTo>
                  <a:lnTo>
                    <a:pt x="397" y="423"/>
                  </a:lnTo>
                  <a:lnTo>
                    <a:pt x="402" y="421"/>
                  </a:lnTo>
                  <a:lnTo>
                    <a:pt x="411" y="416"/>
                  </a:lnTo>
                  <a:lnTo>
                    <a:pt x="419" y="409"/>
                  </a:lnTo>
                  <a:lnTo>
                    <a:pt x="426" y="402"/>
                  </a:lnTo>
                  <a:lnTo>
                    <a:pt x="431" y="393"/>
                  </a:lnTo>
                  <a:lnTo>
                    <a:pt x="432" y="387"/>
                  </a:lnTo>
                  <a:lnTo>
                    <a:pt x="434" y="382"/>
                  </a:lnTo>
                  <a:lnTo>
                    <a:pt x="434" y="377"/>
                  </a:lnTo>
                  <a:lnTo>
                    <a:pt x="435" y="372"/>
                  </a:lnTo>
                  <a:lnTo>
                    <a:pt x="435" y="107"/>
                  </a:lnTo>
                  <a:lnTo>
                    <a:pt x="434" y="102"/>
                  </a:lnTo>
                  <a:lnTo>
                    <a:pt x="434" y="97"/>
                  </a:lnTo>
                  <a:lnTo>
                    <a:pt x="432" y="91"/>
                  </a:lnTo>
                  <a:lnTo>
                    <a:pt x="431" y="86"/>
                  </a:lnTo>
                  <a:lnTo>
                    <a:pt x="426" y="77"/>
                  </a:lnTo>
                  <a:lnTo>
                    <a:pt x="419" y="69"/>
                  </a:lnTo>
                  <a:lnTo>
                    <a:pt x="411" y="63"/>
                  </a:lnTo>
                  <a:lnTo>
                    <a:pt x="402" y="58"/>
                  </a:lnTo>
                  <a:lnTo>
                    <a:pt x="397" y="56"/>
                  </a:lnTo>
                  <a:lnTo>
                    <a:pt x="392" y="55"/>
                  </a:lnTo>
                  <a:lnTo>
                    <a:pt x="386" y="54"/>
                  </a:lnTo>
                  <a:lnTo>
                    <a:pt x="381" y="54"/>
                  </a:lnTo>
                  <a:close/>
                  <a:moveTo>
                    <a:pt x="273" y="346"/>
                  </a:moveTo>
                  <a:lnTo>
                    <a:pt x="326" y="346"/>
                  </a:lnTo>
                  <a:lnTo>
                    <a:pt x="326" y="292"/>
                  </a:lnTo>
                  <a:lnTo>
                    <a:pt x="273" y="292"/>
                  </a:lnTo>
                  <a:lnTo>
                    <a:pt x="273" y="346"/>
                  </a:lnTo>
                  <a:close/>
                  <a:moveTo>
                    <a:pt x="191" y="346"/>
                  </a:moveTo>
                  <a:lnTo>
                    <a:pt x="245" y="346"/>
                  </a:lnTo>
                  <a:lnTo>
                    <a:pt x="245" y="292"/>
                  </a:lnTo>
                  <a:lnTo>
                    <a:pt x="191" y="292"/>
                  </a:lnTo>
                  <a:lnTo>
                    <a:pt x="191" y="346"/>
                  </a:lnTo>
                  <a:close/>
                  <a:moveTo>
                    <a:pt x="110" y="346"/>
                  </a:moveTo>
                  <a:lnTo>
                    <a:pt x="163" y="346"/>
                  </a:lnTo>
                  <a:lnTo>
                    <a:pt x="163" y="292"/>
                  </a:lnTo>
                  <a:lnTo>
                    <a:pt x="110" y="292"/>
                  </a:lnTo>
                  <a:lnTo>
                    <a:pt x="110" y="346"/>
                  </a:lnTo>
                  <a:close/>
                  <a:moveTo>
                    <a:pt x="273" y="239"/>
                  </a:moveTo>
                  <a:lnTo>
                    <a:pt x="326" y="239"/>
                  </a:lnTo>
                  <a:lnTo>
                    <a:pt x="326" y="187"/>
                  </a:lnTo>
                  <a:lnTo>
                    <a:pt x="273" y="187"/>
                  </a:lnTo>
                  <a:lnTo>
                    <a:pt x="273" y="239"/>
                  </a:lnTo>
                  <a:close/>
                  <a:moveTo>
                    <a:pt x="191" y="239"/>
                  </a:moveTo>
                  <a:lnTo>
                    <a:pt x="245" y="239"/>
                  </a:lnTo>
                  <a:lnTo>
                    <a:pt x="245" y="187"/>
                  </a:lnTo>
                  <a:lnTo>
                    <a:pt x="191" y="187"/>
                  </a:lnTo>
                  <a:lnTo>
                    <a:pt x="191" y="239"/>
                  </a:lnTo>
                  <a:close/>
                  <a:moveTo>
                    <a:pt x="110" y="239"/>
                  </a:moveTo>
                  <a:lnTo>
                    <a:pt x="163" y="239"/>
                  </a:lnTo>
                  <a:lnTo>
                    <a:pt x="163" y="187"/>
                  </a:lnTo>
                  <a:lnTo>
                    <a:pt x="110" y="187"/>
                  </a:lnTo>
                  <a:lnTo>
                    <a:pt x="110" y="239"/>
                  </a:lnTo>
                  <a:close/>
                  <a:moveTo>
                    <a:pt x="381" y="372"/>
                  </a:moveTo>
                  <a:lnTo>
                    <a:pt x="55" y="372"/>
                  </a:lnTo>
                  <a:lnTo>
                    <a:pt x="55" y="107"/>
                  </a:lnTo>
                  <a:lnTo>
                    <a:pt x="110" y="107"/>
                  </a:lnTo>
                  <a:lnTo>
                    <a:pt x="110" y="133"/>
                  </a:lnTo>
                  <a:lnTo>
                    <a:pt x="163" y="133"/>
                  </a:lnTo>
                  <a:lnTo>
                    <a:pt x="163" y="107"/>
                  </a:lnTo>
                  <a:lnTo>
                    <a:pt x="191" y="107"/>
                  </a:lnTo>
                  <a:lnTo>
                    <a:pt x="191" y="133"/>
                  </a:lnTo>
                  <a:lnTo>
                    <a:pt x="245" y="133"/>
                  </a:lnTo>
                  <a:lnTo>
                    <a:pt x="245" y="107"/>
                  </a:lnTo>
                  <a:lnTo>
                    <a:pt x="273" y="107"/>
                  </a:lnTo>
                  <a:lnTo>
                    <a:pt x="273" y="133"/>
                  </a:lnTo>
                  <a:lnTo>
                    <a:pt x="326" y="133"/>
                  </a:lnTo>
                  <a:lnTo>
                    <a:pt x="326" y="107"/>
                  </a:lnTo>
                  <a:lnTo>
                    <a:pt x="381" y="107"/>
                  </a:lnTo>
                  <a:lnTo>
                    <a:pt x="381" y="372"/>
                  </a:lnTo>
                  <a:close/>
                </a:path>
              </a:pathLst>
            </a:custGeom>
            <a:solidFill>
              <a:srgbClr val="3A227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2339975" y="4302125"/>
              <a:ext cx="93663" cy="142875"/>
            </a:xfrm>
            <a:custGeom>
              <a:avLst/>
              <a:gdLst/>
              <a:ahLst/>
              <a:cxnLst>
                <a:cxn ang="0">
                  <a:pos x="480" y="136"/>
                </a:cxn>
                <a:cxn ang="0">
                  <a:pos x="347" y="0"/>
                </a:cxn>
                <a:cxn ang="0">
                  <a:pos x="277" y="136"/>
                </a:cxn>
                <a:cxn ang="0">
                  <a:pos x="166" y="141"/>
                </a:cxn>
                <a:cxn ang="0">
                  <a:pos x="109" y="160"/>
                </a:cxn>
                <a:cxn ang="0">
                  <a:pos x="61" y="196"/>
                </a:cxn>
                <a:cxn ang="0">
                  <a:pos x="25" y="243"/>
                </a:cxn>
                <a:cxn ang="0">
                  <a:pos x="4" y="299"/>
                </a:cxn>
                <a:cxn ang="0">
                  <a:pos x="70" y="883"/>
                </a:cxn>
                <a:cxn ang="0">
                  <a:pos x="78" y="944"/>
                </a:cxn>
                <a:cxn ang="0">
                  <a:pos x="105" y="997"/>
                </a:cxn>
                <a:cxn ang="0">
                  <a:pos x="146" y="1040"/>
                </a:cxn>
                <a:cxn ang="0">
                  <a:pos x="197" y="1071"/>
                </a:cxn>
                <a:cxn ang="0">
                  <a:pos x="257" y="1086"/>
                </a:cxn>
                <a:cxn ang="0">
                  <a:pos x="508" y="1086"/>
                </a:cxn>
                <a:cxn ang="0">
                  <a:pos x="568" y="1071"/>
                </a:cxn>
                <a:cxn ang="0">
                  <a:pos x="619" y="1040"/>
                </a:cxn>
                <a:cxn ang="0">
                  <a:pos x="660" y="997"/>
                </a:cxn>
                <a:cxn ang="0">
                  <a:pos x="686" y="944"/>
                </a:cxn>
                <a:cxn ang="0">
                  <a:pos x="695" y="883"/>
                </a:cxn>
                <a:cxn ang="0">
                  <a:pos x="761" y="299"/>
                </a:cxn>
                <a:cxn ang="0">
                  <a:pos x="739" y="243"/>
                </a:cxn>
                <a:cxn ang="0">
                  <a:pos x="704" y="196"/>
                </a:cxn>
                <a:cxn ang="0">
                  <a:pos x="656" y="160"/>
                </a:cxn>
                <a:cxn ang="0">
                  <a:pos x="598" y="141"/>
                </a:cxn>
                <a:cxn ang="0">
                  <a:pos x="486" y="238"/>
                </a:cxn>
                <a:cxn ang="0">
                  <a:pos x="486" y="252"/>
                </a:cxn>
                <a:cxn ang="0">
                  <a:pos x="486" y="442"/>
                </a:cxn>
                <a:cxn ang="0">
                  <a:pos x="482" y="472"/>
                </a:cxn>
                <a:cxn ang="0">
                  <a:pos x="469" y="498"/>
                </a:cxn>
                <a:cxn ang="0">
                  <a:pos x="449" y="520"/>
                </a:cxn>
                <a:cxn ang="0">
                  <a:pos x="423" y="536"/>
                </a:cxn>
                <a:cxn ang="0">
                  <a:pos x="393" y="543"/>
                </a:cxn>
                <a:cxn ang="0">
                  <a:pos x="361" y="541"/>
                </a:cxn>
                <a:cxn ang="0">
                  <a:pos x="332" y="532"/>
                </a:cxn>
                <a:cxn ang="0">
                  <a:pos x="309" y="514"/>
                </a:cxn>
                <a:cxn ang="0">
                  <a:pos x="290" y="490"/>
                </a:cxn>
                <a:cxn ang="0">
                  <a:pos x="280" y="463"/>
                </a:cxn>
                <a:cxn ang="0">
                  <a:pos x="277" y="374"/>
                </a:cxn>
                <a:cxn ang="0">
                  <a:pos x="280" y="250"/>
                </a:cxn>
                <a:cxn ang="0">
                  <a:pos x="277" y="204"/>
                </a:cxn>
                <a:cxn ang="0">
                  <a:pos x="348" y="380"/>
                </a:cxn>
                <a:cxn ang="0">
                  <a:pos x="358" y="398"/>
                </a:cxn>
                <a:cxn ang="0">
                  <a:pos x="375" y="407"/>
                </a:cxn>
                <a:cxn ang="0">
                  <a:pos x="395" y="405"/>
                </a:cxn>
                <a:cxn ang="0">
                  <a:pos x="411" y="393"/>
                </a:cxn>
                <a:cxn ang="0">
                  <a:pos x="417" y="374"/>
                </a:cxn>
                <a:cxn ang="0">
                  <a:pos x="486" y="238"/>
                </a:cxn>
              </a:cxnLst>
              <a:rect l="0" t="0" r="r" b="b"/>
              <a:pathLst>
                <a:path w="765" h="1087">
                  <a:moveTo>
                    <a:pt x="556" y="136"/>
                  </a:moveTo>
                  <a:lnTo>
                    <a:pt x="486" y="136"/>
                  </a:lnTo>
                  <a:lnTo>
                    <a:pt x="480" y="136"/>
                  </a:lnTo>
                  <a:lnTo>
                    <a:pt x="417" y="136"/>
                  </a:lnTo>
                  <a:lnTo>
                    <a:pt x="417" y="0"/>
                  </a:lnTo>
                  <a:lnTo>
                    <a:pt x="347" y="0"/>
                  </a:lnTo>
                  <a:lnTo>
                    <a:pt x="347" y="136"/>
                  </a:lnTo>
                  <a:lnTo>
                    <a:pt x="284" y="136"/>
                  </a:lnTo>
                  <a:lnTo>
                    <a:pt x="277" y="136"/>
                  </a:lnTo>
                  <a:lnTo>
                    <a:pt x="208" y="136"/>
                  </a:lnTo>
                  <a:lnTo>
                    <a:pt x="187" y="137"/>
                  </a:lnTo>
                  <a:lnTo>
                    <a:pt x="166" y="141"/>
                  </a:lnTo>
                  <a:lnTo>
                    <a:pt x="147" y="145"/>
                  </a:lnTo>
                  <a:lnTo>
                    <a:pt x="127" y="152"/>
                  </a:lnTo>
                  <a:lnTo>
                    <a:pt x="109" y="160"/>
                  </a:lnTo>
                  <a:lnTo>
                    <a:pt x="92" y="171"/>
                  </a:lnTo>
                  <a:lnTo>
                    <a:pt x="76" y="182"/>
                  </a:lnTo>
                  <a:lnTo>
                    <a:pt x="61" y="196"/>
                  </a:lnTo>
                  <a:lnTo>
                    <a:pt x="47" y="211"/>
                  </a:lnTo>
                  <a:lnTo>
                    <a:pt x="35" y="226"/>
                  </a:lnTo>
                  <a:lnTo>
                    <a:pt x="25" y="243"/>
                  </a:lnTo>
                  <a:lnTo>
                    <a:pt x="16" y="261"/>
                  </a:lnTo>
                  <a:lnTo>
                    <a:pt x="9" y="280"/>
                  </a:lnTo>
                  <a:lnTo>
                    <a:pt x="4" y="299"/>
                  </a:lnTo>
                  <a:lnTo>
                    <a:pt x="1" y="319"/>
                  </a:lnTo>
                  <a:lnTo>
                    <a:pt x="0" y="339"/>
                  </a:lnTo>
                  <a:lnTo>
                    <a:pt x="70" y="883"/>
                  </a:lnTo>
                  <a:lnTo>
                    <a:pt x="71" y="904"/>
                  </a:lnTo>
                  <a:lnTo>
                    <a:pt x="74" y="924"/>
                  </a:lnTo>
                  <a:lnTo>
                    <a:pt x="78" y="944"/>
                  </a:lnTo>
                  <a:lnTo>
                    <a:pt x="86" y="963"/>
                  </a:lnTo>
                  <a:lnTo>
                    <a:pt x="94" y="981"/>
                  </a:lnTo>
                  <a:lnTo>
                    <a:pt x="105" y="997"/>
                  </a:lnTo>
                  <a:lnTo>
                    <a:pt x="117" y="1013"/>
                  </a:lnTo>
                  <a:lnTo>
                    <a:pt x="131" y="1028"/>
                  </a:lnTo>
                  <a:lnTo>
                    <a:pt x="146" y="1040"/>
                  </a:lnTo>
                  <a:lnTo>
                    <a:pt x="162" y="1052"/>
                  </a:lnTo>
                  <a:lnTo>
                    <a:pt x="179" y="1062"/>
                  </a:lnTo>
                  <a:lnTo>
                    <a:pt x="197" y="1071"/>
                  </a:lnTo>
                  <a:lnTo>
                    <a:pt x="216" y="1078"/>
                  </a:lnTo>
                  <a:lnTo>
                    <a:pt x="236" y="1083"/>
                  </a:lnTo>
                  <a:lnTo>
                    <a:pt x="257" y="1086"/>
                  </a:lnTo>
                  <a:lnTo>
                    <a:pt x="277" y="1087"/>
                  </a:lnTo>
                  <a:lnTo>
                    <a:pt x="486" y="1087"/>
                  </a:lnTo>
                  <a:lnTo>
                    <a:pt x="508" y="1086"/>
                  </a:lnTo>
                  <a:lnTo>
                    <a:pt x="528" y="1083"/>
                  </a:lnTo>
                  <a:lnTo>
                    <a:pt x="549" y="1078"/>
                  </a:lnTo>
                  <a:lnTo>
                    <a:pt x="568" y="1071"/>
                  </a:lnTo>
                  <a:lnTo>
                    <a:pt x="586" y="1062"/>
                  </a:lnTo>
                  <a:lnTo>
                    <a:pt x="603" y="1052"/>
                  </a:lnTo>
                  <a:lnTo>
                    <a:pt x="619" y="1040"/>
                  </a:lnTo>
                  <a:lnTo>
                    <a:pt x="634" y="1028"/>
                  </a:lnTo>
                  <a:lnTo>
                    <a:pt x="647" y="1013"/>
                  </a:lnTo>
                  <a:lnTo>
                    <a:pt x="660" y="997"/>
                  </a:lnTo>
                  <a:lnTo>
                    <a:pt x="670" y="981"/>
                  </a:lnTo>
                  <a:lnTo>
                    <a:pt x="679" y="963"/>
                  </a:lnTo>
                  <a:lnTo>
                    <a:pt x="686" y="944"/>
                  </a:lnTo>
                  <a:lnTo>
                    <a:pt x="691" y="924"/>
                  </a:lnTo>
                  <a:lnTo>
                    <a:pt x="694" y="904"/>
                  </a:lnTo>
                  <a:lnTo>
                    <a:pt x="695" y="883"/>
                  </a:lnTo>
                  <a:lnTo>
                    <a:pt x="765" y="339"/>
                  </a:lnTo>
                  <a:lnTo>
                    <a:pt x="764" y="319"/>
                  </a:lnTo>
                  <a:lnTo>
                    <a:pt x="761" y="299"/>
                  </a:lnTo>
                  <a:lnTo>
                    <a:pt x="755" y="280"/>
                  </a:lnTo>
                  <a:lnTo>
                    <a:pt x="749" y="261"/>
                  </a:lnTo>
                  <a:lnTo>
                    <a:pt x="739" y="243"/>
                  </a:lnTo>
                  <a:lnTo>
                    <a:pt x="730" y="226"/>
                  </a:lnTo>
                  <a:lnTo>
                    <a:pt x="717" y="211"/>
                  </a:lnTo>
                  <a:lnTo>
                    <a:pt x="704" y="196"/>
                  </a:lnTo>
                  <a:lnTo>
                    <a:pt x="689" y="182"/>
                  </a:lnTo>
                  <a:lnTo>
                    <a:pt x="673" y="171"/>
                  </a:lnTo>
                  <a:lnTo>
                    <a:pt x="656" y="160"/>
                  </a:lnTo>
                  <a:lnTo>
                    <a:pt x="637" y="152"/>
                  </a:lnTo>
                  <a:lnTo>
                    <a:pt x="618" y="145"/>
                  </a:lnTo>
                  <a:lnTo>
                    <a:pt x="598" y="141"/>
                  </a:lnTo>
                  <a:lnTo>
                    <a:pt x="577" y="137"/>
                  </a:lnTo>
                  <a:lnTo>
                    <a:pt x="556" y="136"/>
                  </a:lnTo>
                  <a:close/>
                  <a:moveTo>
                    <a:pt x="486" y="238"/>
                  </a:moveTo>
                  <a:lnTo>
                    <a:pt x="486" y="243"/>
                  </a:lnTo>
                  <a:lnTo>
                    <a:pt x="485" y="247"/>
                  </a:lnTo>
                  <a:lnTo>
                    <a:pt x="486" y="252"/>
                  </a:lnTo>
                  <a:lnTo>
                    <a:pt x="486" y="257"/>
                  </a:lnTo>
                  <a:lnTo>
                    <a:pt x="486" y="374"/>
                  </a:lnTo>
                  <a:lnTo>
                    <a:pt x="486" y="442"/>
                  </a:lnTo>
                  <a:lnTo>
                    <a:pt x="486" y="452"/>
                  </a:lnTo>
                  <a:lnTo>
                    <a:pt x="484" y="463"/>
                  </a:lnTo>
                  <a:lnTo>
                    <a:pt x="482" y="472"/>
                  </a:lnTo>
                  <a:lnTo>
                    <a:pt x="478" y="482"/>
                  </a:lnTo>
                  <a:lnTo>
                    <a:pt x="474" y="490"/>
                  </a:lnTo>
                  <a:lnTo>
                    <a:pt x="469" y="498"/>
                  </a:lnTo>
                  <a:lnTo>
                    <a:pt x="463" y="507"/>
                  </a:lnTo>
                  <a:lnTo>
                    <a:pt x="456" y="514"/>
                  </a:lnTo>
                  <a:lnTo>
                    <a:pt x="449" y="520"/>
                  </a:lnTo>
                  <a:lnTo>
                    <a:pt x="440" y="527"/>
                  </a:lnTo>
                  <a:lnTo>
                    <a:pt x="432" y="532"/>
                  </a:lnTo>
                  <a:lnTo>
                    <a:pt x="423" y="536"/>
                  </a:lnTo>
                  <a:lnTo>
                    <a:pt x="414" y="539"/>
                  </a:lnTo>
                  <a:lnTo>
                    <a:pt x="403" y="541"/>
                  </a:lnTo>
                  <a:lnTo>
                    <a:pt x="393" y="543"/>
                  </a:lnTo>
                  <a:lnTo>
                    <a:pt x="382" y="543"/>
                  </a:lnTo>
                  <a:lnTo>
                    <a:pt x="372" y="543"/>
                  </a:lnTo>
                  <a:lnTo>
                    <a:pt x="361" y="541"/>
                  </a:lnTo>
                  <a:lnTo>
                    <a:pt x="351" y="539"/>
                  </a:lnTo>
                  <a:lnTo>
                    <a:pt x="342" y="536"/>
                  </a:lnTo>
                  <a:lnTo>
                    <a:pt x="332" y="532"/>
                  </a:lnTo>
                  <a:lnTo>
                    <a:pt x="324" y="527"/>
                  </a:lnTo>
                  <a:lnTo>
                    <a:pt x="316" y="520"/>
                  </a:lnTo>
                  <a:lnTo>
                    <a:pt x="309" y="514"/>
                  </a:lnTo>
                  <a:lnTo>
                    <a:pt x="302" y="507"/>
                  </a:lnTo>
                  <a:lnTo>
                    <a:pt x="296" y="498"/>
                  </a:lnTo>
                  <a:lnTo>
                    <a:pt x="290" y="490"/>
                  </a:lnTo>
                  <a:lnTo>
                    <a:pt x="286" y="482"/>
                  </a:lnTo>
                  <a:lnTo>
                    <a:pt x="283" y="472"/>
                  </a:lnTo>
                  <a:lnTo>
                    <a:pt x="280" y="463"/>
                  </a:lnTo>
                  <a:lnTo>
                    <a:pt x="279" y="452"/>
                  </a:lnTo>
                  <a:lnTo>
                    <a:pt x="277" y="442"/>
                  </a:lnTo>
                  <a:lnTo>
                    <a:pt x="277" y="374"/>
                  </a:lnTo>
                  <a:lnTo>
                    <a:pt x="277" y="261"/>
                  </a:lnTo>
                  <a:lnTo>
                    <a:pt x="279" y="256"/>
                  </a:lnTo>
                  <a:lnTo>
                    <a:pt x="280" y="250"/>
                  </a:lnTo>
                  <a:lnTo>
                    <a:pt x="279" y="244"/>
                  </a:lnTo>
                  <a:lnTo>
                    <a:pt x="277" y="238"/>
                  </a:lnTo>
                  <a:lnTo>
                    <a:pt x="277" y="204"/>
                  </a:lnTo>
                  <a:lnTo>
                    <a:pt x="347" y="204"/>
                  </a:lnTo>
                  <a:lnTo>
                    <a:pt x="347" y="374"/>
                  </a:lnTo>
                  <a:lnTo>
                    <a:pt x="348" y="380"/>
                  </a:lnTo>
                  <a:lnTo>
                    <a:pt x="350" y="387"/>
                  </a:lnTo>
                  <a:lnTo>
                    <a:pt x="354" y="393"/>
                  </a:lnTo>
                  <a:lnTo>
                    <a:pt x="358" y="398"/>
                  </a:lnTo>
                  <a:lnTo>
                    <a:pt x="363" y="402"/>
                  </a:lnTo>
                  <a:lnTo>
                    <a:pt x="369" y="405"/>
                  </a:lnTo>
                  <a:lnTo>
                    <a:pt x="375" y="407"/>
                  </a:lnTo>
                  <a:lnTo>
                    <a:pt x="382" y="407"/>
                  </a:lnTo>
                  <a:lnTo>
                    <a:pt x="389" y="407"/>
                  </a:lnTo>
                  <a:lnTo>
                    <a:pt x="395" y="405"/>
                  </a:lnTo>
                  <a:lnTo>
                    <a:pt x="402" y="402"/>
                  </a:lnTo>
                  <a:lnTo>
                    <a:pt x="407" y="398"/>
                  </a:lnTo>
                  <a:lnTo>
                    <a:pt x="411" y="393"/>
                  </a:lnTo>
                  <a:lnTo>
                    <a:pt x="415" y="387"/>
                  </a:lnTo>
                  <a:lnTo>
                    <a:pt x="417" y="380"/>
                  </a:lnTo>
                  <a:lnTo>
                    <a:pt x="417" y="374"/>
                  </a:lnTo>
                  <a:lnTo>
                    <a:pt x="417" y="204"/>
                  </a:lnTo>
                  <a:lnTo>
                    <a:pt x="486" y="204"/>
                  </a:lnTo>
                  <a:lnTo>
                    <a:pt x="486" y="238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2670175" y="4005263"/>
              <a:ext cx="98425" cy="120650"/>
            </a:xfrm>
            <a:custGeom>
              <a:avLst/>
              <a:gdLst/>
              <a:ahLst/>
              <a:cxnLst>
                <a:cxn ang="0">
                  <a:pos x="575" y="281"/>
                </a:cxn>
                <a:cxn ang="0">
                  <a:pos x="645" y="352"/>
                </a:cxn>
                <a:cxn ang="0">
                  <a:pos x="686" y="446"/>
                </a:cxn>
                <a:cxn ang="0">
                  <a:pos x="692" y="538"/>
                </a:cxn>
                <a:cxn ang="0">
                  <a:pos x="676" y="606"/>
                </a:cxn>
                <a:cxn ang="0">
                  <a:pos x="644" y="667"/>
                </a:cxn>
                <a:cxn ang="0">
                  <a:pos x="599" y="718"/>
                </a:cxn>
                <a:cxn ang="0">
                  <a:pos x="542" y="757"/>
                </a:cxn>
                <a:cxn ang="0">
                  <a:pos x="477" y="782"/>
                </a:cxn>
                <a:cxn ang="0">
                  <a:pos x="404" y="791"/>
                </a:cxn>
                <a:cxn ang="0">
                  <a:pos x="332" y="782"/>
                </a:cxn>
                <a:cxn ang="0">
                  <a:pos x="267" y="757"/>
                </a:cxn>
                <a:cxn ang="0">
                  <a:pos x="210" y="718"/>
                </a:cxn>
                <a:cxn ang="0">
                  <a:pos x="165" y="667"/>
                </a:cxn>
                <a:cxn ang="0">
                  <a:pos x="133" y="606"/>
                </a:cxn>
                <a:cxn ang="0">
                  <a:pos x="117" y="538"/>
                </a:cxn>
                <a:cxn ang="0">
                  <a:pos x="122" y="446"/>
                </a:cxn>
                <a:cxn ang="0">
                  <a:pos x="164" y="352"/>
                </a:cxn>
                <a:cxn ang="0">
                  <a:pos x="235" y="281"/>
                </a:cxn>
                <a:cxn ang="0">
                  <a:pos x="274" y="135"/>
                </a:cxn>
                <a:cxn ang="0">
                  <a:pos x="201" y="168"/>
                </a:cxn>
                <a:cxn ang="0">
                  <a:pos x="135" y="214"/>
                </a:cxn>
                <a:cxn ang="0">
                  <a:pos x="82" y="270"/>
                </a:cxn>
                <a:cxn ang="0">
                  <a:pos x="40" y="337"/>
                </a:cxn>
                <a:cxn ang="0">
                  <a:pos x="12" y="412"/>
                </a:cxn>
                <a:cxn ang="0">
                  <a:pos x="0" y="492"/>
                </a:cxn>
                <a:cxn ang="0">
                  <a:pos x="8" y="588"/>
                </a:cxn>
                <a:cxn ang="0">
                  <a:pos x="40" y="680"/>
                </a:cxn>
                <a:cxn ang="0">
                  <a:pos x="92" y="760"/>
                </a:cxn>
                <a:cxn ang="0">
                  <a:pos x="162" y="826"/>
                </a:cxn>
                <a:cxn ang="0">
                  <a:pos x="247" y="873"/>
                </a:cxn>
                <a:cxn ang="0">
                  <a:pos x="343" y="899"/>
                </a:cxn>
                <a:cxn ang="0">
                  <a:pos x="446" y="902"/>
                </a:cxn>
                <a:cxn ang="0">
                  <a:pos x="544" y="880"/>
                </a:cxn>
                <a:cxn ang="0">
                  <a:pos x="631" y="836"/>
                </a:cxn>
                <a:cxn ang="0">
                  <a:pos x="704" y="775"/>
                </a:cxn>
                <a:cxn ang="0">
                  <a:pos x="761" y="697"/>
                </a:cxn>
                <a:cxn ang="0">
                  <a:pos x="796" y="607"/>
                </a:cxn>
                <a:cxn ang="0">
                  <a:pos x="809" y="509"/>
                </a:cxn>
                <a:cxn ang="0">
                  <a:pos x="801" y="427"/>
                </a:cxn>
                <a:cxn ang="0">
                  <a:pos x="776" y="351"/>
                </a:cxn>
                <a:cxn ang="0">
                  <a:pos x="737" y="283"/>
                </a:cxn>
                <a:cxn ang="0">
                  <a:pos x="685" y="224"/>
                </a:cxn>
                <a:cxn ang="0">
                  <a:pos x="623" y="176"/>
                </a:cxn>
                <a:cxn ang="0">
                  <a:pos x="551" y="141"/>
                </a:cxn>
                <a:cxn ang="0">
                  <a:pos x="416" y="451"/>
                </a:cxn>
                <a:cxn ang="0">
                  <a:pos x="452" y="427"/>
                </a:cxn>
                <a:cxn ang="0">
                  <a:pos x="462" y="396"/>
                </a:cxn>
                <a:cxn ang="0">
                  <a:pos x="458" y="35"/>
                </a:cxn>
                <a:cxn ang="0">
                  <a:pos x="421" y="4"/>
                </a:cxn>
                <a:cxn ang="0">
                  <a:pos x="392" y="1"/>
                </a:cxn>
                <a:cxn ang="0">
                  <a:pos x="357" y="26"/>
                </a:cxn>
                <a:cxn ang="0">
                  <a:pos x="346" y="57"/>
                </a:cxn>
                <a:cxn ang="0">
                  <a:pos x="352" y="418"/>
                </a:cxn>
                <a:cxn ang="0">
                  <a:pos x="387" y="450"/>
                </a:cxn>
              </a:cxnLst>
              <a:rect l="0" t="0" r="r" b="b"/>
              <a:pathLst>
                <a:path w="809" h="904">
                  <a:moveTo>
                    <a:pt x="520" y="130"/>
                  </a:moveTo>
                  <a:lnTo>
                    <a:pt x="520" y="250"/>
                  </a:lnTo>
                  <a:lnTo>
                    <a:pt x="539" y="259"/>
                  </a:lnTo>
                  <a:lnTo>
                    <a:pt x="557" y="269"/>
                  </a:lnTo>
                  <a:lnTo>
                    <a:pt x="575" y="281"/>
                  </a:lnTo>
                  <a:lnTo>
                    <a:pt x="591" y="292"/>
                  </a:lnTo>
                  <a:lnTo>
                    <a:pt x="606" y="306"/>
                  </a:lnTo>
                  <a:lnTo>
                    <a:pt x="620" y="321"/>
                  </a:lnTo>
                  <a:lnTo>
                    <a:pt x="634" y="336"/>
                  </a:lnTo>
                  <a:lnTo>
                    <a:pt x="645" y="352"/>
                  </a:lnTo>
                  <a:lnTo>
                    <a:pt x="656" y="370"/>
                  </a:lnTo>
                  <a:lnTo>
                    <a:pt x="666" y="388"/>
                  </a:lnTo>
                  <a:lnTo>
                    <a:pt x="674" y="406"/>
                  </a:lnTo>
                  <a:lnTo>
                    <a:pt x="681" y="425"/>
                  </a:lnTo>
                  <a:lnTo>
                    <a:pt x="686" y="446"/>
                  </a:lnTo>
                  <a:lnTo>
                    <a:pt x="690" y="466"/>
                  </a:lnTo>
                  <a:lnTo>
                    <a:pt x="692" y="487"/>
                  </a:lnTo>
                  <a:lnTo>
                    <a:pt x="694" y="509"/>
                  </a:lnTo>
                  <a:lnTo>
                    <a:pt x="694" y="524"/>
                  </a:lnTo>
                  <a:lnTo>
                    <a:pt x="692" y="538"/>
                  </a:lnTo>
                  <a:lnTo>
                    <a:pt x="690" y="552"/>
                  </a:lnTo>
                  <a:lnTo>
                    <a:pt x="688" y="565"/>
                  </a:lnTo>
                  <a:lnTo>
                    <a:pt x="685" y="579"/>
                  </a:lnTo>
                  <a:lnTo>
                    <a:pt x="681" y="593"/>
                  </a:lnTo>
                  <a:lnTo>
                    <a:pt x="676" y="606"/>
                  </a:lnTo>
                  <a:lnTo>
                    <a:pt x="671" y="619"/>
                  </a:lnTo>
                  <a:lnTo>
                    <a:pt x="666" y="631"/>
                  </a:lnTo>
                  <a:lnTo>
                    <a:pt x="659" y="644"/>
                  </a:lnTo>
                  <a:lnTo>
                    <a:pt x="652" y="655"/>
                  </a:lnTo>
                  <a:lnTo>
                    <a:pt x="644" y="667"/>
                  </a:lnTo>
                  <a:lnTo>
                    <a:pt x="637" y="677"/>
                  </a:lnTo>
                  <a:lnTo>
                    <a:pt x="628" y="689"/>
                  </a:lnTo>
                  <a:lnTo>
                    <a:pt x="619" y="698"/>
                  </a:lnTo>
                  <a:lnTo>
                    <a:pt x="609" y="709"/>
                  </a:lnTo>
                  <a:lnTo>
                    <a:pt x="599" y="718"/>
                  </a:lnTo>
                  <a:lnTo>
                    <a:pt x="589" y="726"/>
                  </a:lnTo>
                  <a:lnTo>
                    <a:pt x="578" y="735"/>
                  </a:lnTo>
                  <a:lnTo>
                    <a:pt x="566" y="743"/>
                  </a:lnTo>
                  <a:lnTo>
                    <a:pt x="554" y="751"/>
                  </a:lnTo>
                  <a:lnTo>
                    <a:pt x="542" y="757"/>
                  </a:lnTo>
                  <a:lnTo>
                    <a:pt x="530" y="763"/>
                  </a:lnTo>
                  <a:lnTo>
                    <a:pt x="517" y="769"/>
                  </a:lnTo>
                  <a:lnTo>
                    <a:pt x="504" y="774"/>
                  </a:lnTo>
                  <a:lnTo>
                    <a:pt x="491" y="779"/>
                  </a:lnTo>
                  <a:lnTo>
                    <a:pt x="477" y="782"/>
                  </a:lnTo>
                  <a:lnTo>
                    <a:pt x="463" y="785"/>
                  </a:lnTo>
                  <a:lnTo>
                    <a:pt x="448" y="788"/>
                  </a:lnTo>
                  <a:lnTo>
                    <a:pt x="434" y="789"/>
                  </a:lnTo>
                  <a:lnTo>
                    <a:pt x="419" y="790"/>
                  </a:lnTo>
                  <a:lnTo>
                    <a:pt x="404" y="791"/>
                  </a:lnTo>
                  <a:lnTo>
                    <a:pt x="389" y="790"/>
                  </a:lnTo>
                  <a:lnTo>
                    <a:pt x="375" y="789"/>
                  </a:lnTo>
                  <a:lnTo>
                    <a:pt x="360" y="788"/>
                  </a:lnTo>
                  <a:lnTo>
                    <a:pt x="346" y="785"/>
                  </a:lnTo>
                  <a:lnTo>
                    <a:pt x="332" y="782"/>
                  </a:lnTo>
                  <a:lnTo>
                    <a:pt x="319" y="779"/>
                  </a:lnTo>
                  <a:lnTo>
                    <a:pt x="306" y="774"/>
                  </a:lnTo>
                  <a:lnTo>
                    <a:pt x="292" y="769"/>
                  </a:lnTo>
                  <a:lnTo>
                    <a:pt x="279" y="763"/>
                  </a:lnTo>
                  <a:lnTo>
                    <a:pt x="267" y="757"/>
                  </a:lnTo>
                  <a:lnTo>
                    <a:pt x="254" y="751"/>
                  </a:lnTo>
                  <a:lnTo>
                    <a:pt x="242" y="743"/>
                  </a:lnTo>
                  <a:lnTo>
                    <a:pt x="232" y="735"/>
                  </a:lnTo>
                  <a:lnTo>
                    <a:pt x="221" y="726"/>
                  </a:lnTo>
                  <a:lnTo>
                    <a:pt x="210" y="718"/>
                  </a:lnTo>
                  <a:lnTo>
                    <a:pt x="200" y="709"/>
                  </a:lnTo>
                  <a:lnTo>
                    <a:pt x="191" y="698"/>
                  </a:lnTo>
                  <a:lnTo>
                    <a:pt x="181" y="689"/>
                  </a:lnTo>
                  <a:lnTo>
                    <a:pt x="173" y="677"/>
                  </a:lnTo>
                  <a:lnTo>
                    <a:pt x="165" y="667"/>
                  </a:lnTo>
                  <a:lnTo>
                    <a:pt x="158" y="655"/>
                  </a:lnTo>
                  <a:lnTo>
                    <a:pt x="150" y="644"/>
                  </a:lnTo>
                  <a:lnTo>
                    <a:pt x="144" y="631"/>
                  </a:lnTo>
                  <a:lnTo>
                    <a:pt x="139" y="619"/>
                  </a:lnTo>
                  <a:lnTo>
                    <a:pt x="133" y="606"/>
                  </a:lnTo>
                  <a:lnTo>
                    <a:pt x="129" y="593"/>
                  </a:lnTo>
                  <a:lnTo>
                    <a:pt x="125" y="579"/>
                  </a:lnTo>
                  <a:lnTo>
                    <a:pt x="121" y="565"/>
                  </a:lnTo>
                  <a:lnTo>
                    <a:pt x="119" y="552"/>
                  </a:lnTo>
                  <a:lnTo>
                    <a:pt x="117" y="538"/>
                  </a:lnTo>
                  <a:lnTo>
                    <a:pt x="116" y="524"/>
                  </a:lnTo>
                  <a:lnTo>
                    <a:pt x="115" y="509"/>
                  </a:lnTo>
                  <a:lnTo>
                    <a:pt x="116" y="487"/>
                  </a:lnTo>
                  <a:lnTo>
                    <a:pt x="118" y="466"/>
                  </a:lnTo>
                  <a:lnTo>
                    <a:pt x="122" y="446"/>
                  </a:lnTo>
                  <a:lnTo>
                    <a:pt x="128" y="425"/>
                  </a:lnTo>
                  <a:lnTo>
                    <a:pt x="135" y="406"/>
                  </a:lnTo>
                  <a:lnTo>
                    <a:pt x="144" y="388"/>
                  </a:lnTo>
                  <a:lnTo>
                    <a:pt x="154" y="370"/>
                  </a:lnTo>
                  <a:lnTo>
                    <a:pt x="164" y="352"/>
                  </a:lnTo>
                  <a:lnTo>
                    <a:pt x="176" y="336"/>
                  </a:lnTo>
                  <a:lnTo>
                    <a:pt x="189" y="321"/>
                  </a:lnTo>
                  <a:lnTo>
                    <a:pt x="204" y="306"/>
                  </a:lnTo>
                  <a:lnTo>
                    <a:pt x="219" y="292"/>
                  </a:lnTo>
                  <a:lnTo>
                    <a:pt x="235" y="281"/>
                  </a:lnTo>
                  <a:lnTo>
                    <a:pt x="252" y="269"/>
                  </a:lnTo>
                  <a:lnTo>
                    <a:pt x="270" y="259"/>
                  </a:lnTo>
                  <a:lnTo>
                    <a:pt x="289" y="250"/>
                  </a:lnTo>
                  <a:lnTo>
                    <a:pt x="289" y="130"/>
                  </a:lnTo>
                  <a:lnTo>
                    <a:pt x="274" y="135"/>
                  </a:lnTo>
                  <a:lnTo>
                    <a:pt x="259" y="141"/>
                  </a:lnTo>
                  <a:lnTo>
                    <a:pt x="244" y="147"/>
                  </a:lnTo>
                  <a:lnTo>
                    <a:pt x="229" y="153"/>
                  </a:lnTo>
                  <a:lnTo>
                    <a:pt x="215" y="160"/>
                  </a:lnTo>
                  <a:lnTo>
                    <a:pt x="201" y="168"/>
                  </a:lnTo>
                  <a:lnTo>
                    <a:pt x="187" y="176"/>
                  </a:lnTo>
                  <a:lnTo>
                    <a:pt x="173" y="185"/>
                  </a:lnTo>
                  <a:lnTo>
                    <a:pt x="160" y="194"/>
                  </a:lnTo>
                  <a:lnTo>
                    <a:pt x="148" y="203"/>
                  </a:lnTo>
                  <a:lnTo>
                    <a:pt x="135" y="214"/>
                  </a:lnTo>
                  <a:lnTo>
                    <a:pt x="124" y="224"/>
                  </a:lnTo>
                  <a:lnTo>
                    <a:pt x="113" y="235"/>
                  </a:lnTo>
                  <a:lnTo>
                    <a:pt x="102" y="246"/>
                  </a:lnTo>
                  <a:lnTo>
                    <a:pt x="91" y="258"/>
                  </a:lnTo>
                  <a:lnTo>
                    <a:pt x="82" y="270"/>
                  </a:lnTo>
                  <a:lnTo>
                    <a:pt x="72" y="283"/>
                  </a:lnTo>
                  <a:lnTo>
                    <a:pt x="64" y="296"/>
                  </a:lnTo>
                  <a:lnTo>
                    <a:pt x="55" y="309"/>
                  </a:lnTo>
                  <a:lnTo>
                    <a:pt x="47" y="323"/>
                  </a:lnTo>
                  <a:lnTo>
                    <a:pt x="40" y="337"/>
                  </a:lnTo>
                  <a:lnTo>
                    <a:pt x="34" y="351"/>
                  </a:lnTo>
                  <a:lnTo>
                    <a:pt x="27" y="366"/>
                  </a:lnTo>
                  <a:lnTo>
                    <a:pt x="22" y="381"/>
                  </a:lnTo>
                  <a:lnTo>
                    <a:pt x="16" y="396"/>
                  </a:lnTo>
                  <a:lnTo>
                    <a:pt x="12" y="412"/>
                  </a:lnTo>
                  <a:lnTo>
                    <a:pt x="9" y="427"/>
                  </a:lnTo>
                  <a:lnTo>
                    <a:pt x="6" y="443"/>
                  </a:lnTo>
                  <a:lnTo>
                    <a:pt x="2" y="460"/>
                  </a:lnTo>
                  <a:lnTo>
                    <a:pt x="1" y="475"/>
                  </a:lnTo>
                  <a:lnTo>
                    <a:pt x="0" y="492"/>
                  </a:lnTo>
                  <a:lnTo>
                    <a:pt x="0" y="509"/>
                  </a:lnTo>
                  <a:lnTo>
                    <a:pt x="0" y="529"/>
                  </a:lnTo>
                  <a:lnTo>
                    <a:pt x="1" y="550"/>
                  </a:lnTo>
                  <a:lnTo>
                    <a:pt x="5" y="569"/>
                  </a:lnTo>
                  <a:lnTo>
                    <a:pt x="8" y="588"/>
                  </a:lnTo>
                  <a:lnTo>
                    <a:pt x="12" y="607"/>
                  </a:lnTo>
                  <a:lnTo>
                    <a:pt x="19" y="626"/>
                  </a:lnTo>
                  <a:lnTo>
                    <a:pt x="24" y="645"/>
                  </a:lnTo>
                  <a:lnTo>
                    <a:pt x="31" y="663"/>
                  </a:lnTo>
                  <a:lnTo>
                    <a:pt x="40" y="680"/>
                  </a:lnTo>
                  <a:lnTo>
                    <a:pt x="49" y="697"/>
                  </a:lnTo>
                  <a:lnTo>
                    <a:pt x="58" y="714"/>
                  </a:lnTo>
                  <a:lnTo>
                    <a:pt x="69" y="730"/>
                  </a:lnTo>
                  <a:lnTo>
                    <a:pt x="81" y="745"/>
                  </a:lnTo>
                  <a:lnTo>
                    <a:pt x="92" y="760"/>
                  </a:lnTo>
                  <a:lnTo>
                    <a:pt x="105" y="775"/>
                  </a:lnTo>
                  <a:lnTo>
                    <a:pt x="118" y="788"/>
                  </a:lnTo>
                  <a:lnTo>
                    <a:pt x="132" y="802"/>
                  </a:lnTo>
                  <a:lnTo>
                    <a:pt x="147" y="813"/>
                  </a:lnTo>
                  <a:lnTo>
                    <a:pt x="162" y="826"/>
                  </a:lnTo>
                  <a:lnTo>
                    <a:pt x="178" y="836"/>
                  </a:lnTo>
                  <a:lnTo>
                    <a:pt x="194" y="847"/>
                  </a:lnTo>
                  <a:lnTo>
                    <a:pt x="211" y="856"/>
                  </a:lnTo>
                  <a:lnTo>
                    <a:pt x="230" y="865"/>
                  </a:lnTo>
                  <a:lnTo>
                    <a:pt x="247" y="873"/>
                  </a:lnTo>
                  <a:lnTo>
                    <a:pt x="265" y="880"/>
                  </a:lnTo>
                  <a:lnTo>
                    <a:pt x="284" y="887"/>
                  </a:lnTo>
                  <a:lnTo>
                    <a:pt x="304" y="892"/>
                  </a:lnTo>
                  <a:lnTo>
                    <a:pt x="323" y="896"/>
                  </a:lnTo>
                  <a:lnTo>
                    <a:pt x="343" y="899"/>
                  </a:lnTo>
                  <a:lnTo>
                    <a:pt x="364" y="902"/>
                  </a:lnTo>
                  <a:lnTo>
                    <a:pt x="384" y="903"/>
                  </a:lnTo>
                  <a:lnTo>
                    <a:pt x="404" y="904"/>
                  </a:lnTo>
                  <a:lnTo>
                    <a:pt x="426" y="903"/>
                  </a:lnTo>
                  <a:lnTo>
                    <a:pt x="446" y="902"/>
                  </a:lnTo>
                  <a:lnTo>
                    <a:pt x="466" y="899"/>
                  </a:lnTo>
                  <a:lnTo>
                    <a:pt x="486" y="896"/>
                  </a:lnTo>
                  <a:lnTo>
                    <a:pt x="506" y="892"/>
                  </a:lnTo>
                  <a:lnTo>
                    <a:pt x="525" y="887"/>
                  </a:lnTo>
                  <a:lnTo>
                    <a:pt x="544" y="880"/>
                  </a:lnTo>
                  <a:lnTo>
                    <a:pt x="562" y="873"/>
                  </a:lnTo>
                  <a:lnTo>
                    <a:pt x="580" y="865"/>
                  </a:lnTo>
                  <a:lnTo>
                    <a:pt x="597" y="856"/>
                  </a:lnTo>
                  <a:lnTo>
                    <a:pt x="614" y="847"/>
                  </a:lnTo>
                  <a:lnTo>
                    <a:pt x="631" y="836"/>
                  </a:lnTo>
                  <a:lnTo>
                    <a:pt x="646" y="826"/>
                  </a:lnTo>
                  <a:lnTo>
                    <a:pt x="662" y="813"/>
                  </a:lnTo>
                  <a:lnTo>
                    <a:pt x="676" y="802"/>
                  </a:lnTo>
                  <a:lnTo>
                    <a:pt x="691" y="788"/>
                  </a:lnTo>
                  <a:lnTo>
                    <a:pt x="704" y="775"/>
                  </a:lnTo>
                  <a:lnTo>
                    <a:pt x="717" y="760"/>
                  </a:lnTo>
                  <a:lnTo>
                    <a:pt x="729" y="745"/>
                  </a:lnTo>
                  <a:lnTo>
                    <a:pt x="741" y="730"/>
                  </a:lnTo>
                  <a:lnTo>
                    <a:pt x="750" y="714"/>
                  </a:lnTo>
                  <a:lnTo>
                    <a:pt x="761" y="697"/>
                  </a:lnTo>
                  <a:lnTo>
                    <a:pt x="770" y="680"/>
                  </a:lnTo>
                  <a:lnTo>
                    <a:pt x="777" y="663"/>
                  </a:lnTo>
                  <a:lnTo>
                    <a:pt x="785" y="645"/>
                  </a:lnTo>
                  <a:lnTo>
                    <a:pt x="791" y="626"/>
                  </a:lnTo>
                  <a:lnTo>
                    <a:pt x="796" y="607"/>
                  </a:lnTo>
                  <a:lnTo>
                    <a:pt x="802" y="588"/>
                  </a:lnTo>
                  <a:lnTo>
                    <a:pt x="805" y="569"/>
                  </a:lnTo>
                  <a:lnTo>
                    <a:pt x="807" y="550"/>
                  </a:lnTo>
                  <a:lnTo>
                    <a:pt x="809" y="529"/>
                  </a:lnTo>
                  <a:lnTo>
                    <a:pt x="809" y="509"/>
                  </a:lnTo>
                  <a:lnTo>
                    <a:pt x="809" y="492"/>
                  </a:lnTo>
                  <a:lnTo>
                    <a:pt x="808" y="475"/>
                  </a:lnTo>
                  <a:lnTo>
                    <a:pt x="806" y="460"/>
                  </a:lnTo>
                  <a:lnTo>
                    <a:pt x="804" y="443"/>
                  </a:lnTo>
                  <a:lnTo>
                    <a:pt x="801" y="427"/>
                  </a:lnTo>
                  <a:lnTo>
                    <a:pt x="797" y="412"/>
                  </a:lnTo>
                  <a:lnTo>
                    <a:pt x="793" y="396"/>
                  </a:lnTo>
                  <a:lnTo>
                    <a:pt x="788" y="381"/>
                  </a:lnTo>
                  <a:lnTo>
                    <a:pt x="782" y="366"/>
                  </a:lnTo>
                  <a:lnTo>
                    <a:pt x="776" y="351"/>
                  </a:lnTo>
                  <a:lnTo>
                    <a:pt x="770" y="337"/>
                  </a:lnTo>
                  <a:lnTo>
                    <a:pt x="762" y="323"/>
                  </a:lnTo>
                  <a:lnTo>
                    <a:pt x="755" y="309"/>
                  </a:lnTo>
                  <a:lnTo>
                    <a:pt x="746" y="296"/>
                  </a:lnTo>
                  <a:lnTo>
                    <a:pt x="737" y="283"/>
                  </a:lnTo>
                  <a:lnTo>
                    <a:pt x="728" y="270"/>
                  </a:lnTo>
                  <a:lnTo>
                    <a:pt x="718" y="258"/>
                  </a:lnTo>
                  <a:lnTo>
                    <a:pt x="707" y="246"/>
                  </a:lnTo>
                  <a:lnTo>
                    <a:pt x="697" y="235"/>
                  </a:lnTo>
                  <a:lnTo>
                    <a:pt x="685" y="224"/>
                  </a:lnTo>
                  <a:lnTo>
                    <a:pt x="673" y="214"/>
                  </a:lnTo>
                  <a:lnTo>
                    <a:pt x="661" y="203"/>
                  </a:lnTo>
                  <a:lnTo>
                    <a:pt x="649" y="194"/>
                  </a:lnTo>
                  <a:lnTo>
                    <a:pt x="636" y="185"/>
                  </a:lnTo>
                  <a:lnTo>
                    <a:pt x="623" y="176"/>
                  </a:lnTo>
                  <a:lnTo>
                    <a:pt x="609" y="168"/>
                  </a:lnTo>
                  <a:lnTo>
                    <a:pt x="595" y="160"/>
                  </a:lnTo>
                  <a:lnTo>
                    <a:pt x="581" y="153"/>
                  </a:lnTo>
                  <a:lnTo>
                    <a:pt x="566" y="147"/>
                  </a:lnTo>
                  <a:lnTo>
                    <a:pt x="551" y="141"/>
                  </a:lnTo>
                  <a:lnTo>
                    <a:pt x="536" y="135"/>
                  </a:lnTo>
                  <a:lnTo>
                    <a:pt x="520" y="130"/>
                  </a:lnTo>
                  <a:close/>
                  <a:moveTo>
                    <a:pt x="404" y="452"/>
                  </a:moveTo>
                  <a:lnTo>
                    <a:pt x="411" y="452"/>
                  </a:lnTo>
                  <a:lnTo>
                    <a:pt x="416" y="451"/>
                  </a:lnTo>
                  <a:lnTo>
                    <a:pt x="421" y="450"/>
                  </a:lnTo>
                  <a:lnTo>
                    <a:pt x="427" y="448"/>
                  </a:lnTo>
                  <a:lnTo>
                    <a:pt x="437" y="443"/>
                  </a:lnTo>
                  <a:lnTo>
                    <a:pt x="446" y="436"/>
                  </a:lnTo>
                  <a:lnTo>
                    <a:pt x="452" y="427"/>
                  </a:lnTo>
                  <a:lnTo>
                    <a:pt x="458" y="418"/>
                  </a:lnTo>
                  <a:lnTo>
                    <a:pt x="460" y="413"/>
                  </a:lnTo>
                  <a:lnTo>
                    <a:pt x="461" y="407"/>
                  </a:lnTo>
                  <a:lnTo>
                    <a:pt x="462" y="401"/>
                  </a:lnTo>
                  <a:lnTo>
                    <a:pt x="462" y="396"/>
                  </a:lnTo>
                  <a:lnTo>
                    <a:pt x="462" y="57"/>
                  </a:lnTo>
                  <a:lnTo>
                    <a:pt x="462" y="52"/>
                  </a:lnTo>
                  <a:lnTo>
                    <a:pt x="461" y="45"/>
                  </a:lnTo>
                  <a:lnTo>
                    <a:pt x="460" y="40"/>
                  </a:lnTo>
                  <a:lnTo>
                    <a:pt x="458" y="35"/>
                  </a:lnTo>
                  <a:lnTo>
                    <a:pt x="452" y="26"/>
                  </a:lnTo>
                  <a:lnTo>
                    <a:pt x="446" y="17"/>
                  </a:lnTo>
                  <a:lnTo>
                    <a:pt x="437" y="10"/>
                  </a:lnTo>
                  <a:lnTo>
                    <a:pt x="427" y="5"/>
                  </a:lnTo>
                  <a:lnTo>
                    <a:pt x="421" y="4"/>
                  </a:lnTo>
                  <a:lnTo>
                    <a:pt x="416" y="1"/>
                  </a:lnTo>
                  <a:lnTo>
                    <a:pt x="411" y="0"/>
                  </a:lnTo>
                  <a:lnTo>
                    <a:pt x="404" y="0"/>
                  </a:lnTo>
                  <a:lnTo>
                    <a:pt x="399" y="0"/>
                  </a:lnTo>
                  <a:lnTo>
                    <a:pt x="392" y="1"/>
                  </a:lnTo>
                  <a:lnTo>
                    <a:pt x="387" y="4"/>
                  </a:lnTo>
                  <a:lnTo>
                    <a:pt x="382" y="5"/>
                  </a:lnTo>
                  <a:lnTo>
                    <a:pt x="372" y="10"/>
                  </a:lnTo>
                  <a:lnTo>
                    <a:pt x="364" y="17"/>
                  </a:lnTo>
                  <a:lnTo>
                    <a:pt x="357" y="26"/>
                  </a:lnTo>
                  <a:lnTo>
                    <a:pt x="352" y="35"/>
                  </a:lnTo>
                  <a:lnTo>
                    <a:pt x="350" y="40"/>
                  </a:lnTo>
                  <a:lnTo>
                    <a:pt x="347" y="45"/>
                  </a:lnTo>
                  <a:lnTo>
                    <a:pt x="347" y="52"/>
                  </a:lnTo>
                  <a:lnTo>
                    <a:pt x="346" y="57"/>
                  </a:lnTo>
                  <a:lnTo>
                    <a:pt x="346" y="396"/>
                  </a:lnTo>
                  <a:lnTo>
                    <a:pt x="347" y="401"/>
                  </a:lnTo>
                  <a:lnTo>
                    <a:pt x="347" y="407"/>
                  </a:lnTo>
                  <a:lnTo>
                    <a:pt x="350" y="413"/>
                  </a:lnTo>
                  <a:lnTo>
                    <a:pt x="352" y="418"/>
                  </a:lnTo>
                  <a:lnTo>
                    <a:pt x="357" y="427"/>
                  </a:lnTo>
                  <a:lnTo>
                    <a:pt x="364" y="436"/>
                  </a:lnTo>
                  <a:lnTo>
                    <a:pt x="372" y="443"/>
                  </a:lnTo>
                  <a:lnTo>
                    <a:pt x="382" y="448"/>
                  </a:lnTo>
                  <a:lnTo>
                    <a:pt x="387" y="450"/>
                  </a:lnTo>
                  <a:lnTo>
                    <a:pt x="392" y="451"/>
                  </a:lnTo>
                  <a:lnTo>
                    <a:pt x="399" y="452"/>
                  </a:lnTo>
                  <a:lnTo>
                    <a:pt x="404" y="452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2038350" y="4848225"/>
              <a:ext cx="41275" cy="71437"/>
            </a:xfrm>
            <a:custGeom>
              <a:avLst/>
              <a:gdLst/>
              <a:ahLst/>
              <a:cxnLst>
                <a:cxn ang="0">
                  <a:pos x="276" y="437"/>
                </a:cxn>
                <a:cxn ang="0">
                  <a:pos x="69" y="404"/>
                </a:cxn>
                <a:cxn ang="0">
                  <a:pos x="173" y="0"/>
                </a:cxn>
                <a:cxn ang="0">
                  <a:pos x="137" y="4"/>
                </a:cxn>
                <a:cxn ang="0">
                  <a:pos x="105" y="13"/>
                </a:cxn>
                <a:cxn ang="0">
                  <a:pos x="76" y="29"/>
                </a:cxn>
                <a:cxn ang="0">
                  <a:pos x="51" y="49"/>
                </a:cxn>
                <a:cxn ang="0">
                  <a:pos x="29" y="74"/>
                </a:cxn>
                <a:cxn ang="0">
                  <a:pos x="13" y="102"/>
                </a:cxn>
                <a:cxn ang="0">
                  <a:pos x="4" y="135"/>
                </a:cxn>
                <a:cxn ang="0">
                  <a:pos x="0" y="168"/>
                </a:cxn>
                <a:cxn ang="0">
                  <a:pos x="2" y="195"/>
                </a:cxn>
                <a:cxn ang="0">
                  <a:pos x="9" y="222"/>
                </a:cxn>
                <a:cxn ang="0">
                  <a:pos x="20" y="246"/>
                </a:cxn>
                <a:cxn ang="0">
                  <a:pos x="34" y="268"/>
                </a:cxn>
                <a:cxn ang="0">
                  <a:pos x="173" y="370"/>
                </a:cxn>
                <a:cxn ang="0">
                  <a:pos x="103" y="293"/>
                </a:cxn>
                <a:cxn ang="0">
                  <a:pos x="173" y="313"/>
                </a:cxn>
                <a:cxn ang="0">
                  <a:pos x="207" y="235"/>
                </a:cxn>
                <a:cxn ang="0">
                  <a:pos x="276" y="370"/>
                </a:cxn>
                <a:cxn ang="0">
                  <a:pos x="318" y="257"/>
                </a:cxn>
                <a:cxn ang="0">
                  <a:pos x="330" y="234"/>
                </a:cxn>
                <a:cxn ang="0">
                  <a:pos x="340" y="209"/>
                </a:cxn>
                <a:cxn ang="0">
                  <a:pos x="344" y="182"/>
                </a:cxn>
                <a:cxn ang="0">
                  <a:pos x="344" y="152"/>
                </a:cxn>
                <a:cxn ang="0">
                  <a:pos x="337" y="118"/>
                </a:cxn>
                <a:cxn ang="0">
                  <a:pos x="324" y="88"/>
                </a:cxn>
                <a:cxn ang="0">
                  <a:pos x="306" y="62"/>
                </a:cxn>
                <a:cxn ang="0">
                  <a:pos x="282" y="39"/>
                </a:cxn>
                <a:cxn ang="0">
                  <a:pos x="254" y="21"/>
                </a:cxn>
                <a:cxn ang="0">
                  <a:pos x="223" y="7"/>
                </a:cxn>
                <a:cxn ang="0">
                  <a:pos x="190" y="1"/>
                </a:cxn>
                <a:cxn ang="0">
                  <a:pos x="69" y="505"/>
                </a:cxn>
                <a:cxn ang="0">
                  <a:pos x="103" y="539"/>
                </a:cxn>
                <a:cxn ang="0">
                  <a:pos x="241" y="505"/>
                </a:cxn>
                <a:cxn ang="0">
                  <a:pos x="276" y="472"/>
                </a:cxn>
                <a:cxn ang="0">
                  <a:pos x="69" y="505"/>
                </a:cxn>
              </a:cxnLst>
              <a:rect l="0" t="0" r="r" b="b"/>
              <a:pathLst>
                <a:path w="344" h="539">
                  <a:moveTo>
                    <a:pt x="69" y="437"/>
                  </a:moveTo>
                  <a:lnTo>
                    <a:pt x="276" y="437"/>
                  </a:lnTo>
                  <a:lnTo>
                    <a:pt x="276" y="404"/>
                  </a:lnTo>
                  <a:lnTo>
                    <a:pt x="69" y="404"/>
                  </a:lnTo>
                  <a:lnTo>
                    <a:pt x="69" y="437"/>
                  </a:lnTo>
                  <a:close/>
                  <a:moveTo>
                    <a:pt x="173" y="0"/>
                  </a:moveTo>
                  <a:lnTo>
                    <a:pt x="155" y="1"/>
                  </a:lnTo>
                  <a:lnTo>
                    <a:pt x="137" y="4"/>
                  </a:lnTo>
                  <a:lnTo>
                    <a:pt x="121" y="7"/>
                  </a:lnTo>
                  <a:lnTo>
                    <a:pt x="105" y="13"/>
                  </a:lnTo>
                  <a:lnTo>
                    <a:pt x="90" y="21"/>
                  </a:lnTo>
                  <a:lnTo>
                    <a:pt x="76" y="29"/>
                  </a:lnTo>
                  <a:lnTo>
                    <a:pt x="62" y="39"/>
                  </a:lnTo>
                  <a:lnTo>
                    <a:pt x="51" y="49"/>
                  </a:lnTo>
                  <a:lnTo>
                    <a:pt x="40" y="62"/>
                  </a:lnTo>
                  <a:lnTo>
                    <a:pt x="29" y="74"/>
                  </a:lnTo>
                  <a:lnTo>
                    <a:pt x="21" y="88"/>
                  </a:lnTo>
                  <a:lnTo>
                    <a:pt x="13" y="102"/>
                  </a:lnTo>
                  <a:lnTo>
                    <a:pt x="8" y="118"/>
                  </a:lnTo>
                  <a:lnTo>
                    <a:pt x="4" y="135"/>
                  </a:lnTo>
                  <a:lnTo>
                    <a:pt x="1" y="152"/>
                  </a:lnTo>
                  <a:lnTo>
                    <a:pt x="0" y="168"/>
                  </a:lnTo>
                  <a:lnTo>
                    <a:pt x="0" y="182"/>
                  </a:lnTo>
                  <a:lnTo>
                    <a:pt x="2" y="195"/>
                  </a:lnTo>
                  <a:lnTo>
                    <a:pt x="6" y="209"/>
                  </a:lnTo>
                  <a:lnTo>
                    <a:pt x="9" y="222"/>
                  </a:lnTo>
                  <a:lnTo>
                    <a:pt x="14" y="234"/>
                  </a:lnTo>
                  <a:lnTo>
                    <a:pt x="20" y="246"/>
                  </a:lnTo>
                  <a:lnTo>
                    <a:pt x="26" y="257"/>
                  </a:lnTo>
                  <a:lnTo>
                    <a:pt x="34" y="268"/>
                  </a:lnTo>
                  <a:lnTo>
                    <a:pt x="69" y="370"/>
                  </a:lnTo>
                  <a:lnTo>
                    <a:pt x="173" y="370"/>
                  </a:lnTo>
                  <a:lnTo>
                    <a:pt x="173" y="370"/>
                  </a:lnTo>
                  <a:lnTo>
                    <a:pt x="103" y="293"/>
                  </a:lnTo>
                  <a:lnTo>
                    <a:pt x="128" y="270"/>
                  </a:lnTo>
                  <a:lnTo>
                    <a:pt x="173" y="313"/>
                  </a:lnTo>
                  <a:lnTo>
                    <a:pt x="173" y="235"/>
                  </a:lnTo>
                  <a:lnTo>
                    <a:pt x="207" y="235"/>
                  </a:lnTo>
                  <a:lnTo>
                    <a:pt x="207" y="370"/>
                  </a:lnTo>
                  <a:lnTo>
                    <a:pt x="276" y="370"/>
                  </a:lnTo>
                  <a:lnTo>
                    <a:pt x="311" y="268"/>
                  </a:lnTo>
                  <a:lnTo>
                    <a:pt x="318" y="257"/>
                  </a:lnTo>
                  <a:lnTo>
                    <a:pt x="325" y="246"/>
                  </a:lnTo>
                  <a:lnTo>
                    <a:pt x="330" y="234"/>
                  </a:lnTo>
                  <a:lnTo>
                    <a:pt x="336" y="222"/>
                  </a:lnTo>
                  <a:lnTo>
                    <a:pt x="340" y="209"/>
                  </a:lnTo>
                  <a:lnTo>
                    <a:pt x="342" y="195"/>
                  </a:lnTo>
                  <a:lnTo>
                    <a:pt x="344" y="182"/>
                  </a:lnTo>
                  <a:lnTo>
                    <a:pt x="344" y="168"/>
                  </a:lnTo>
                  <a:lnTo>
                    <a:pt x="344" y="152"/>
                  </a:lnTo>
                  <a:lnTo>
                    <a:pt x="341" y="135"/>
                  </a:lnTo>
                  <a:lnTo>
                    <a:pt x="337" y="118"/>
                  </a:lnTo>
                  <a:lnTo>
                    <a:pt x="331" y="102"/>
                  </a:lnTo>
                  <a:lnTo>
                    <a:pt x="324" y="88"/>
                  </a:lnTo>
                  <a:lnTo>
                    <a:pt x="315" y="74"/>
                  </a:lnTo>
                  <a:lnTo>
                    <a:pt x="306" y="62"/>
                  </a:lnTo>
                  <a:lnTo>
                    <a:pt x="294" y="49"/>
                  </a:lnTo>
                  <a:lnTo>
                    <a:pt x="282" y="39"/>
                  </a:lnTo>
                  <a:lnTo>
                    <a:pt x="269" y="29"/>
                  </a:lnTo>
                  <a:lnTo>
                    <a:pt x="254" y="21"/>
                  </a:lnTo>
                  <a:lnTo>
                    <a:pt x="239" y="13"/>
                  </a:lnTo>
                  <a:lnTo>
                    <a:pt x="223" y="7"/>
                  </a:lnTo>
                  <a:lnTo>
                    <a:pt x="207" y="4"/>
                  </a:lnTo>
                  <a:lnTo>
                    <a:pt x="190" y="1"/>
                  </a:lnTo>
                  <a:lnTo>
                    <a:pt x="173" y="0"/>
                  </a:lnTo>
                  <a:close/>
                  <a:moveTo>
                    <a:pt x="69" y="505"/>
                  </a:moveTo>
                  <a:lnTo>
                    <a:pt x="103" y="505"/>
                  </a:lnTo>
                  <a:lnTo>
                    <a:pt x="103" y="539"/>
                  </a:lnTo>
                  <a:lnTo>
                    <a:pt x="241" y="539"/>
                  </a:lnTo>
                  <a:lnTo>
                    <a:pt x="241" y="505"/>
                  </a:lnTo>
                  <a:lnTo>
                    <a:pt x="276" y="505"/>
                  </a:lnTo>
                  <a:lnTo>
                    <a:pt x="276" y="472"/>
                  </a:lnTo>
                  <a:lnTo>
                    <a:pt x="69" y="472"/>
                  </a:lnTo>
                  <a:lnTo>
                    <a:pt x="69" y="505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2079625" y="3786188"/>
              <a:ext cx="266700" cy="193675"/>
            </a:xfrm>
            <a:custGeom>
              <a:avLst/>
              <a:gdLst/>
              <a:ahLst/>
              <a:cxnLst>
                <a:cxn ang="0">
                  <a:pos x="752" y="736"/>
                </a:cxn>
                <a:cxn ang="0">
                  <a:pos x="71" y="88"/>
                </a:cxn>
                <a:cxn ang="0">
                  <a:pos x="54" y="107"/>
                </a:cxn>
                <a:cxn ang="0">
                  <a:pos x="39" y="129"/>
                </a:cxn>
                <a:cxn ang="0">
                  <a:pos x="27" y="151"/>
                </a:cxn>
                <a:cxn ang="0">
                  <a:pos x="16" y="175"/>
                </a:cxn>
                <a:cxn ang="0">
                  <a:pos x="9" y="200"/>
                </a:cxn>
                <a:cxn ang="0">
                  <a:pos x="2" y="226"/>
                </a:cxn>
                <a:cxn ang="0">
                  <a:pos x="0" y="253"/>
                </a:cxn>
                <a:cxn ang="0">
                  <a:pos x="0" y="1199"/>
                </a:cxn>
                <a:cxn ang="0">
                  <a:pos x="1" y="1227"/>
                </a:cxn>
                <a:cxn ang="0">
                  <a:pos x="5" y="1253"/>
                </a:cxn>
                <a:cxn ang="0">
                  <a:pos x="12" y="1279"/>
                </a:cxn>
                <a:cxn ang="0">
                  <a:pos x="21" y="1304"/>
                </a:cxn>
                <a:cxn ang="0">
                  <a:pos x="32" y="1327"/>
                </a:cxn>
                <a:cxn ang="0">
                  <a:pos x="46" y="1349"/>
                </a:cxn>
                <a:cxn ang="0">
                  <a:pos x="62" y="1370"/>
                </a:cxn>
                <a:cxn ang="0">
                  <a:pos x="79" y="1388"/>
                </a:cxn>
                <a:cxn ang="0">
                  <a:pos x="2103" y="1388"/>
                </a:cxn>
                <a:cxn ang="0">
                  <a:pos x="2121" y="1368"/>
                </a:cxn>
                <a:cxn ang="0">
                  <a:pos x="2136" y="1349"/>
                </a:cxn>
                <a:cxn ang="0">
                  <a:pos x="2150" y="1327"/>
                </a:cxn>
                <a:cxn ang="0">
                  <a:pos x="2162" y="1304"/>
                </a:cxn>
                <a:cxn ang="0">
                  <a:pos x="2171" y="1279"/>
                </a:cxn>
                <a:cxn ang="0">
                  <a:pos x="2177" y="1253"/>
                </a:cxn>
                <a:cxn ang="0">
                  <a:pos x="2181" y="1227"/>
                </a:cxn>
                <a:cxn ang="0">
                  <a:pos x="2183" y="1199"/>
                </a:cxn>
                <a:cxn ang="0">
                  <a:pos x="2182" y="253"/>
                </a:cxn>
                <a:cxn ang="0">
                  <a:pos x="2180" y="226"/>
                </a:cxn>
                <a:cxn ang="0">
                  <a:pos x="2175" y="200"/>
                </a:cxn>
                <a:cxn ang="0">
                  <a:pos x="2166" y="175"/>
                </a:cxn>
                <a:cxn ang="0">
                  <a:pos x="2157" y="151"/>
                </a:cxn>
                <a:cxn ang="0">
                  <a:pos x="2144" y="129"/>
                </a:cxn>
                <a:cxn ang="0">
                  <a:pos x="2129" y="107"/>
                </a:cxn>
                <a:cxn ang="0">
                  <a:pos x="2112" y="88"/>
                </a:cxn>
                <a:cxn ang="0">
                  <a:pos x="1433" y="731"/>
                </a:cxn>
                <a:cxn ang="0">
                  <a:pos x="1364" y="799"/>
                </a:cxn>
                <a:cxn ang="0">
                  <a:pos x="819" y="799"/>
                </a:cxn>
                <a:cxn ang="0">
                  <a:pos x="174" y="1447"/>
                </a:cxn>
                <a:cxn ang="0">
                  <a:pos x="200" y="1456"/>
                </a:cxn>
                <a:cxn ang="0">
                  <a:pos x="228" y="1463"/>
                </a:cxn>
                <a:cxn ang="0">
                  <a:pos x="257" y="1466"/>
                </a:cxn>
                <a:cxn ang="0">
                  <a:pos x="1910" y="1466"/>
                </a:cxn>
                <a:cxn ang="0">
                  <a:pos x="1939" y="1465"/>
                </a:cxn>
                <a:cxn ang="0">
                  <a:pos x="1968" y="1460"/>
                </a:cxn>
                <a:cxn ang="0">
                  <a:pos x="1996" y="1452"/>
                </a:cxn>
                <a:cxn ang="0">
                  <a:pos x="2022" y="1442"/>
                </a:cxn>
                <a:cxn ang="0">
                  <a:pos x="1365" y="799"/>
                </a:cxn>
                <a:cxn ang="0">
                  <a:pos x="1365" y="799"/>
                </a:cxn>
                <a:cxn ang="0">
                  <a:pos x="2022" y="24"/>
                </a:cxn>
                <a:cxn ang="0">
                  <a:pos x="1996" y="14"/>
                </a:cxn>
                <a:cxn ang="0">
                  <a:pos x="1968" y="6"/>
                </a:cxn>
                <a:cxn ang="0">
                  <a:pos x="1939" y="2"/>
                </a:cxn>
                <a:cxn ang="0">
                  <a:pos x="1910" y="0"/>
                </a:cxn>
                <a:cxn ang="0">
                  <a:pos x="257" y="0"/>
                </a:cxn>
                <a:cxn ang="0">
                  <a:pos x="228" y="3"/>
                </a:cxn>
                <a:cxn ang="0">
                  <a:pos x="200" y="9"/>
                </a:cxn>
                <a:cxn ang="0">
                  <a:pos x="174" y="19"/>
                </a:cxn>
                <a:cxn ang="0">
                  <a:pos x="1092" y="933"/>
                </a:cxn>
              </a:cxnLst>
              <a:rect l="0" t="0" r="r" b="b"/>
              <a:pathLst>
                <a:path w="2183" h="1466">
                  <a:moveTo>
                    <a:pt x="79" y="1388"/>
                  </a:moveTo>
                  <a:lnTo>
                    <a:pt x="752" y="736"/>
                  </a:lnTo>
                  <a:lnTo>
                    <a:pt x="79" y="78"/>
                  </a:lnTo>
                  <a:lnTo>
                    <a:pt x="71" y="88"/>
                  </a:lnTo>
                  <a:lnTo>
                    <a:pt x="62" y="97"/>
                  </a:lnTo>
                  <a:lnTo>
                    <a:pt x="54" y="107"/>
                  </a:lnTo>
                  <a:lnTo>
                    <a:pt x="46" y="117"/>
                  </a:lnTo>
                  <a:lnTo>
                    <a:pt x="39" y="129"/>
                  </a:lnTo>
                  <a:lnTo>
                    <a:pt x="32" y="139"/>
                  </a:lnTo>
                  <a:lnTo>
                    <a:pt x="27" y="151"/>
                  </a:lnTo>
                  <a:lnTo>
                    <a:pt x="21" y="163"/>
                  </a:lnTo>
                  <a:lnTo>
                    <a:pt x="16" y="175"/>
                  </a:lnTo>
                  <a:lnTo>
                    <a:pt x="12" y="187"/>
                  </a:lnTo>
                  <a:lnTo>
                    <a:pt x="9" y="200"/>
                  </a:lnTo>
                  <a:lnTo>
                    <a:pt x="5" y="212"/>
                  </a:lnTo>
                  <a:lnTo>
                    <a:pt x="2" y="226"/>
                  </a:lnTo>
                  <a:lnTo>
                    <a:pt x="1" y="240"/>
                  </a:lnTo>
                  <a:lnTo>
                    <a:pt x="0" y="253"/>
                  </a:lnTo>
                  <a:lnTo>
                    <a:pt x="0" y="267"/>
                  </a:lnTo>
                  <a:lnTo>
                    <a:pt x="0" y="1199"/>
                  </a:lnTo>
                  <a:lnTo>
                    <a:pt x="0" y="1214"/>
                  </a:lnTo>
                  <a:lnTo>
                    <a:pt x="1" y="1227"/>
                  </a:lnTo>
                  <a:lnTo>
                    <a:pt x="2" y="1240"/>
                  </a:lnTo>
                  <a:lnTo>
                    <a:pt x="5" y="1253"/>
                  </a:lnTo>
                  <a:lnTo>
                    <a:pt x="9" y="1266"/>
                  </a:lnTo>
                  <a:lnTo>
                    <a:pt x="12" y="1279"/>
                  </a:lnTo>
                  <a:lnTo>
                    <a:pt x="16" y="1291"/>
                  </a:lnTo>
                  <a:lnTo>
                    <a:pt x="21" y="1304"/>
                  </a:lnTo>
                  <a:lnTo>
                    <a:pt x="27" y="1315"/>
                  </a:lnTo>
                  <a:lnTo>
                    <a:pt x="32" y="1327"/>
                  </a:lnTo>
                  <a:lnTo>
                    <a:pt x="40" y="1338"/>
                  </a:lnTo>
                  <a:lnTo>
                    <a:pt x="46" y="1349"/>
                  </a:lnTo>
                  <a:lnTo>
                    <a:pt x="54" y="1359"/>
                  </a:lnTo>
                  <a:lnTo>
                    <a:pt x="62" y="1370"/>
                  </a:lnTo>
                  <a:lnTo>
                    <a:pt x="71" y="1379"/>
                  </a:lnTo>
                  <a:lnTo>
                    <a:pt x="79" y="1388"/>
                  </a:lnTo>
                  <a:close/>
                  <a:moveTo>
                    <a:pt x="1433" y="731"/>
                  </a:moveTo>
                  <a:lnTo>
                    <a:pt x="2103" y="1388"/>
                  </a:lnTo>
                  <a:lnTo>
                    <a:pt x="2113" y="1379"/>
                  </a:lnTo>
                  <a:lnTo>
                    <a:pt x="2121" y="1368"/>
                  </a:lnTo>
                  <a:lnTo>
                    <a:pt x="2129" y="1359"/>
                  </a:lnTo>
                  <a:lnTo>
                    <a:pt x="2136" y="1349"/>
                  </a:lnTo>
                  <a:lnTo>
                    <a:pt x="2144" y="1337"/>
                  </a:lnTo>
                  <a:lnTo>
                    <a:pt x="2150" y="1327"/>
                  </a:lnTo>
                  <a:lnTo>
                    <a:pt x="2157" y="1315"/>
                  </a:lnTo>
                  <a:lnTo>
                    <a:pt x="2162" y="1304"/>
                  </a:lnTo>
                  <a:lnTo>
                    <a:pt x="2166" y="1291"/>
                  </a:lnTo>
                  <a:lnTo>
                    <a:pt x="2171" y="1279"/>
                  </a:lnTo>
                  <a:lnTo>
                    <a:pt x="2175" y="1266"/>
                  </a:lnTo>
                  <a:lnTo>
                    <a:pt x="2177" y="1253"/>
                  </a:lnTo>
                  <a:lnTo>
                    <a:pt x="2180" y="1240"/>
                  </a:lnTo>
                  <a:lnTo>
                    <a:pt x="2181" y="1227"/>
                  </a:lnTo>
                  <a:lnTo>
                    <a:pt x="2182" y="1214"/>
                  </a:lnTo>
                  <a:lnTo>
                    <a:pt x="2183" y="1199"/>
                  </a:lnTo>
                  <a:lnTo>
                    <a:pt x="2183" y="267"/>
                  </a:lnTo>
                  <a:lnTo>
                    <a:pt x="2182" y="253"/>
                  </a:lnTo>
                  <a:lnTo>
                    <a:pt x="2181" y="240"/>
                  </a:lnTo>
                  <a:lnTo>
                    <a:pt x="2180" y="226"/>
                  </a:lnTo>
                  <a:lnTo>
                    <a:pt x="2177" y="212"/>
                  </a:lnTo>
                  <a:lnTo>
                    <a:pt x="2175" y="200"/>
                  </a:lnTo>
                  <a:lnTo>
                    <a:pt x="2171" y="187"/>
                  </a:lnTo>
                  <a:lnTo>
                    <a:pt x="2166" y="175"/>
                  </a:lnTo>
                  <a:lnTo>
                    <a:pt x="2162" y="163"/>
                  </a:lnTo>
                  <a:lnTo>
                    <a:pt x="2157" y="151"/>
                  </a:lnTo>
                  <a:lnTo>
                    <a:pt x="2150" y="139"/>
                  </a:lnTo>
                  <a:lnTo>
                    <a:pt x="2144" y="129"/>
                  </a:lnTo>
                  <a:lnTo>
                    <a:pt x="2136" y="117"/>
                  </a:lnTo>
                  <a:lnTo>
                    <a:pt x="2129" y="107"/>
                  </a:lnTo>
                  <a:lnTo>
                    <a:pt x="2120" y="97"/>
                  </a:lnTo>
                  <a:lnTo>
                    <a:pt x="2112" y="88"/>
                  </a:lnTo>
                  <a:lnTo>
                    <a:pt x="2103" y="78"/>
                  </a:lnTo>
                  <a:lnTo>
                    <a:pt x="1433" y="731"/>
                  </a:lnTo>
                  <a:close/>
                  <a:moveTo>
                    <a:pt x="1365" y="799"/>
                  </a:moveTo>
                  <a:lnTo>
                    <a:pt x="1364" y="799"/>
                  </a:lnTo>
                  <a:lnTo>
                    <a:pt x="1092" y="1066"/>
                  </a:lnTo>
                  <a:lnTo>
                    <a:pt x="819" y="799"/>
                  </a:lnTo>
                  <a:lnTo>
                    <a:pt x="161" y="1442"/>
                  </a:lnTo>
                  <a:lnTo>
                    <a:pt x="174" y="1447"/>
                  </a:lnTo>
                  <a:lnTo>
                    <a:pt x="186" y="1452"/>
                  </a:lnTo>
                  <a:lnTo>
                    <a:pt x="200" y="1456"/>
                  </a:lnTo>
                  <a:lnTo>
                    <a:pt x="214" y="1460"/>
                  </a:lnTo>
                  <a:lnTo>
                    <a:pt x="228" y="1463"/>
                  </a:lnTo>
                  <a:lnTo>
                    <a:pt x="243" y="1465"/>
                  </a:lnTo>
                  <a:lnTo>
                    <a:pt x="257" y="1466"/>
                  </a:lnTo>
                  <a:lnTo>
                    <a:pt x="272" y="1466"/>
                  </a:lnTo>
                  <a:lnTo>
                    <a:pt x="1910" y="1466"/>
                  </a:lnTo>
                  <a:lnTo>
                    <a:pt x="1925" y="1466"/>
                  </a:lnTo>
                  <a:lnTo>
                    <a:pt x="1939" y="1465"/>
                  </a:lnTo>
                  <a:lnTo>
                    <a:pt x="1954" y="1463"/>
                  </a:lnTo>
                  <a:lnTo>
                    <a:pt x="1968" y="1460"/>
                  </a:lnTo>
                  <a:lnTo>
                    <a:pt x="1982" y="1456"/>
                  </a:lnTo>
                  <a:lnTo>
                    <a:pt x="1996" y="1452"/>
                  </a:lnTo>
                  <a:lnTo>
                    <a:pt x="2009" y="1447"/>
                  </a:lnTo>
                  <a:lnTo>
                    <a:pt x="2022" y="1442"/>
                  </a:lnTo>
                  <a:lnTo>
                    <a:pt x="1365" y="799"/>
                  </a:lnTo>
                  <a:lnTo>
                    <a:pt x="1365" y="799"/>
                  </a:lnTo>
                  <a:lnTo>
                    <a:pt x="1364" y="799"/>
                  </a:lnTo>
                  <a:lnTo>
                    <a:pt x="1365" y="799"/>
                  </a:lnTo>
                  <a:close/>
                  <a:moveTo>
                    <a:pt x="1092" y="933"/>
                  </a:moveTo>
                  <a:lnTo>
                    <a:pt x="2022" y="24"/>
                  </a:lnTo>
                  <a:lnTo>
                    <a:pt x="2009" y="19"/>
                  </a:lnTo>
                  <a:lnTo>
                    <a:pt x="1996" y="14"/>
                  </a:lnTo>
                  <a:lnTo>
                    <a:pt x="1982" y="9"/>
                  </a:lnTo>
                  <a:lnTo>
                    <a:pt x="1968" y="6"/>
                  </a:lnTo>
                  <a:lnTo>
                    <a:pt x="1954" y="3"/>
                  </a:lnTo>
                  <a:lnTo>
                    <a:pt x="1939" y="2"/>
                  </a:lnTo>
                  <a:lnTo>
                    <a:pt x="1925" y="0"/>
                  </a:lnTo>
                  <a:lnTo>
                    <a:pt x="1910" y="0"/>
                  </a:lnTo>
                  <a:lnTo>
                    <a:pt x="272" y="0"/>
                  </a:lnTo>
                  <a:lnTo>
                    <a:pt x="257" y="0"/>
                  </a:lnTo>
                  <a:lnTo>
                    <a:pt x="243" y="2"/>
                  </a:lnTo>
                  <a:lnTo>
                    <a:pt x="228" y="3"/>
                  </a:lnTo>
                  <a:lnTo>
                    <a:pt x="214" y="6"/>
                  </a:lnTo>
                  <a:lnTo>
                    <a:pt x="200" y="9"/>
                  </a:lnTo>
                  <a:lnTo>
                    <a:pt x="186" y="14"/>
                  </a:lnTo>
                  <a:lnTo>
                    <a:pt x="174" y="19"/>
                  </a:lnTo>
                  <a:lnTo>
                    <a:pt x="161" y="24"/>
                  </a:lnTo>
                  <a:lnTo>
                    <a:pt x="1092" y="933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758950" y="4203700"/>
              <a:ext cx="95250" cy="100012"/>
            </a:xfrm>
            <a:custGeom>
              <a:avLst/>
              <a:gdLst/>
              <a:ahLst/>
              <a:cxnLst>
                <a:cxn ang="0">
                  <a:pos x="291" y="12"/>
                </a:cxn>
                <a:cxn ang="0">
                  <a:pos x="187" y="56"/>
                </a:cxn>
                <a:cxn ang="0">
                  <a:pos x="100" y="125"/>
                </a:cxn>
                <a:cxn ang="0">
                  <a:pos x="37" y="216"/>
                </a:cxn>
                <a:cxn ang="0">
                  <a:pos x="4" y="323"/>
                </a:cxn>
                <a:cxn ang="0">
                  <a:pos x="4" y="439"/>
                </a:cxn>
                <a:cxn ang="0">
                  <a:pos x="37" y="545"/>
                </a:cxn>
                <a:cxn ang="0">
                  <a:pos x="100" y="636"/>
                </a:cxn>
                <a:cxn ang="0">
                  <a:pos x="187" y="705"/>
                </a:cxn>
                <a:cxn ang="0">
                  <a:pos x="291" y="748"/>
                </a:cxn>
                <a:cxn ang="0">
                  <a:pos x="409" y="760"/>
                </a:cxn>
                <a:cxn ang="0">
                  <a:pos x="522" y="738"/>
                </a:cxn>
                <a:cxn ang="0">
                  <a:pos x="621" y="686"/>
                </a:cxn>
                <a:cxn ang="0">
                  <a:pos x="700" y="608"/>
                </a:cxn>
                <a:cxn ang="0">
                  <a:pos x="754" y="511"/>
                </a:cxn>
                <a:cxn ang="0">
                  <a:pos x="777" y="400"/>
                </a:cxn>
                <a:cxn ang="0">
                  <a:pos x="766" y="286"/>
                </a:cxn>
                <a:cxn ang="0">
                  <a:pos x="722" y="183"/>
                </a:cxn>
                <a:cxn ang="0">
                  <a:pos x="650" y="99"/>
                </a:cxn>
                <a:cxn ang="0">
                  <a:pos x="558" y="38"/>
                </a:cxn>
                <a:cxn ang="0">
                  <a:pos x="447" y="4"/>
                </a:cxn>
                <a:cxn ang="0">
                  <a:pos x="368" y="624"/>
                </a:cxn>
                <a:cxn ang="0">
                  <a:pos x="315" y="558"/>
                </a:cxn>
                <a:cxn ang="0">
                  <a:pos x="418" y="614"/>
                </a:cxn>
                <a:cxn ang="0">
                  <a:pos x="273" y="459"/>
                </a:cxn>
                <a:cxn ang="0">
                  <a:pos x="497" y="483"/>
                </a:cxn>
                <a:cxn ang="0">
                  <a:pos x="567" y="304"/>
                </a:cxn>
                <a:cxn ang="0">
                  <a:pos x="665" y="290"/>
                </a:cxn>
                <a:cxn ang="0">
                  <a:pos x="518" y="355"/>
                </a:cxn>
                <a:cxn ang="0">
                  <a:pos x="504" y="253"/>
                </a:cxn>
                <a:cxn ang="0">
                  <a:pos x="98" y="355"/>
                </a:cxn>
                <a:cxn ang="0">
                  <a:pos x="116" y="278"/>
                </a:cxn>
                <a:cxn ang="0">
                  <a:pos x="207" y="329"/>
                </a:cxn>
                <a:cxn ang="0">
                  <a:pos x="234" y="507"/>
                </a:cxn>
                <a:cxn ang="0">
                  <a:pos x="105" y="446"/>
                </a:cxn>
                <a:cxn ang="0">
                  <a:pos x="679" y="406"/>
                </a:cxn>
                <a:cxn ang="0">
                  <a:pos x="661" y="484"/>
                </a:cxn>
                <a:cxn ang="0">
                  <a:pos x="563" y="432"/>
                </a:cxn>
                <a:cxn ang="0">
                  <a:pos x="512" y="137"/>
                </a:cxn>
                <a:cxn ang="0">
                  <a:pos x="578" y="163"/>
                </a:cxn>
                <a:cxn ang="0">
                  <a:pos x="440" y="121"/>
                </a:cxn>
                <a:cxn ang="0">
                  <a:pos x="487" y="203"/>
                </a:cxn>
                <a:cxn ang="0">
                  <a:pos x="328" y="133"/>
                </a:cxn>
                <a:cxn ang="0">
                  <a:pos x="405" y="95"/>
                </a:cxn>
                <a:cxn ang="0">
                  <a:pos x="234" y="203"/>
                </a:cxn>
                <a:cxn ang="0">
                  <a:pos x="228" y="143"/>
                </a:cxn>
                <a:cxn ang="0">
                  <a:pos x="264" y="573"/>
                </a:cxn>
                <a:cxn ang="0">
                  <a:pos x="322" y="649"/>
                </a:cxn>
                <a:cxn ang="0">
                  <a:pos x="271" y="642"/>
                </a:cxn>
                <a:cxn ang="0">
                  <a:pos x="205" y="602"/>
                </a:cxn>
                <a:cxn ang="0">
                  <a:pos x="444" y="660"/>
                </a:cxn>
                <a:cxn ang="0">
                  <a:pos x="504" y="586"/>
                </a:cxn>
                <a:cxn ang="0">
                  <a:pos x="591" y="585"/>
                </a:cxn>
                <a:cxn ang="0">
                  <a:pos x="530" y="630"/>
                </a:cxn>
                <a:cxn ang="0">
                  <a:pos x="457" y="657"/>
                </a:cxn>
              </a:cxnLst>
              <a:rect l="0" t="0" r="r" b="b"/>
              <a:pathLst>
                <a:path w="777" h="761">
                  <a:moveTo>
                    <a:pt x="388" y="0"/>
                  </a:moveTo>
                  <a:lnTo>
                    <a:pt x="368" y="0"/>
                  </a:lnTo>
                  <a:lnTo>
                    <a:pt x="349" y="2"/>
                  </a:lnTo>
                  <a:lnTo>
                    <a:pt x="330" y="4"/>
                  </a:lnTo>
                  <a:lnTo>
                    <a:pt x="310" y="8"/>
                  </a:lnTo>
                  <a:lnTo>
                    <a:pt x="291" y="12"/>
                  </a:lnTo>
                  <a:lnTo>
                    <a:pt x="273" y="17"/>
                  </a:lnTo>
                  <a:lnTo>
                    <a:pt x="255" y="23"/>
                  </a:lnTo>
                  <a:lnTo>
                    <a:pt x="237" y="30"/>
                  </a:lnTo>
                  <a:lnTo>
                    <a:pt x="219" y="38"/>
                  </a:lnTo>
                  <a:lnTo>
                    <a:pt x="203" y="46"/>
                  </a:lnTo>
                  <a:lnTo>
                    <a:pt x="187" y="56"/>
                  </a:lnTo>
                  <a:lnTo>
                    <a:pt x="171" y="65"/>
                  </a:lnTo>
                  <a:lnTo>
                    <a:pt x="156" y="76"/>
                  </a:lnTo>
                  <a:lnTo>
                    <a:pt x="141" y="87"/>
                  </a:lnTo>
                  <a:lnTo>
                    <a:pt x="127" y="99"/>
                  </a:lnTo>
                  <a:lnTo>
                    <a:pt x="113" y="111"/>
                  </a:lnTo>
                  <a:lnTo>
                    <a:pt x="100" y="125"/>
                  </a:lnTo>
                  <a:lnTo>
                    <a:pt x="88" y="138"/>
                  </a:lnTo>
                  <a:lnTo>
                    <a:pt x="77" y="153"/>
                  </a:lnTo>
                  <a:lnTo>
                    <a:pt x="66" y="168"/>
                  </a:lnTo>
                  <a:lnTo>
                    <a:pt x="55" y="183"/>
                  </a:lnTo>
                  <a:lnTo>
                    <a:pt x="46" y="199"/>
                  </a:lnTo>
                  <a:lnTo>
                    <a:pt x="37" y="216"/>
                  </a:lnTo>
                  <a:lnTo>
                    <a:pt x="30" y="233"/>
                  </a:lnTo>
                  <a:lnTo>
                    <a:pt x="23" y="249"/>
                  </a:lnTo>
                  <a:lnTo>
                    <a:pt x="17" y="267"/>
                  </a:lnTo>
                  <a:lnTo>
                    <a:pt x="11" y="286"/>
                  </a:lnTo>
                  <a:lnTo>
                    <a:pt x="7" y="304"/>
                  </a:lnTo>
                  <a:lnTo>
                    <a:pt x="4" y="323"/>
                  </a:lnTo>
                  <a:lnTo>
                    <a:pt x="1" y="341"/>
                  </a:lnTo>
                  <a:lnTo>
                    <a:pt x="0" y="361"/>
                  </a:lnTo>
                  <a:lnTo>
                    <a:pt x="0" y="380"/>
                  </a:lnTo>
                  <a:lnTo>
                    <a:pt x="0" y="400"/>
                  </a:lnTo>
                  <a:lnTo>
                    <a:pt x="1" y="419"/>
                  </a:lnTo>
                  <a:lnTo>
                    <a:pt x="4" y="439"/>
                  </a:lnTo>
                  <a:lnTo>
                    <a:pt x="7" y="457"/>
                  </a:lnTo>
                  <a:lnTo>
                    <a:pt x="11" y="475"/>
                  </a:lnTo>
                  <a:lnTo>
                    <a:pt x="17" y="493"/>
                  </a:lnTo>
                  <a:lnTo>
                    <a:pt x="23" y="511"/>
                  </a:lnTo>
                  <a:lnTo>
                    <a:pt x="30" y="529"/>
                  </a:lnTo>
                  <a:lnTo>
                    <a:pt x="37" y="545"/>
                  </a:lnTo>
                  <a:lnTo>
                    <a:pt x="46" y="562"/>
                  </a:lnTo>
                  <a:lnTo>
                    <a:pt x="55" y="578"/>
                  </a:lnTo>
                  <a:lnTo>
                    <a:pt x="66" y="593"/>
                  </a:lnTo>
                  <a:lnTo>
                    <a:pt x="77" y="608"/>
                  </a:lnTo>
                  <a:lnTo>
                    <a:pt x="88" y="623"/>
                  </a:lnTo>
                  <a:lnTo>
                    <a:pt x="100" y="636"/>
                  </a:lnTo>
                  <a:lnTo>
                    <a:pt x="113" y="649"/>
                  </a:lnTo>
                  <a:lnTo>
                    <a:pt x="127" y="661"/>
                  </a:lnTo>
                  <a:lnTo>
                    <a:pt x="141" y="674"/>
                  </a:lnTo>
                  <a:lnTo>
                    <a:pt x="156" y="686"/>
                  </a:lnTo>
                  <a:lnTo>
                    <a:pt x="171" y="696"/>
                  </a:lnTo>
                  <a:lnTo>
                    <a:pt x="187" y="705"/>
                  </a:lnTo>
                  <a:lnTo>
                    <a:pt x="203" y="715"/>
                  </a:lnTo>
                  <a:lnTo>
                    <a:pt x="219" y="723"/>
                  </a:lnTo>
                  <a:lnTo>
                    <a:pt x="237" y="731"/>
                  </a:lnTo>
                  <a:lnTo>
                    <a:pt x="255" y="738"/>
                  </a:lnTo>
                  <a:lnTo>
                    <a:pt x="273" y="743"/>
                  </a:lnTo>
                  <a:lnTo>
                    <a:pt x="291" y="748"/>
                  </a:lnTo>
                  <a:lnTo>
                    <a:pt x="310" y="753"/>
                  </a:lnTo>
                  <a:lnTo>
                    <a:pt x="330" y="757"/>
                  </a:lnTo>
                  <a:lnTo>
                    <a:pt x="349" y="759"/>
                  </a:lnTo>
                  <a:lnTo>
                    <a:pt x="368" y="760"/>
                  </a:lnTo>
                  <a:lnTo>
                    <a:pt x="388" y="761"/>
                  </a:lnTo>
                  <a:lnTo>
                    <a:pt x="409" y="760"/>
                  </a:lnTo>
                  <a:lnTo>
                    <a:pt x="428" y="759"/>
                  </a:lnTo>
                  <a:lnTo>
                    <a:pt x="447" y="757"/>
                  </a:lnTo>
                  <a:lnTo>
                    <a:pt x="467" y="753"/>
                  </a:lnTo>
                  <a:lnTo>
                    <a:pt x="486" y="748"/>
                  </a:lnTo>
                  <a:lnTo>
                    <a:pt x="504" y="743"/>
                  </a:lnTo>
                  <a:lnTo>
                    <a:pt x="522" y="738"/>
                  </a:lnTo>
                  <a:lnTo>
                    <a:pt x="540" y="731"/>
                  </a:lnTo>
                  <a:lnTo>
                    <a:pt x="558" y="723"/>
                  </a:lnTo>
                  <a:lnTo>
                    <a:pt x="574" y="715"/>
                  </a:lnTo>
                  <a:lnTo>
                    <a:pt x="590" y="705"/>
                  </a:lnTo>
                  <a:lnTo>
                    <a:pt x="606" y="696"/>
                  </a:lnTo>
                  <a:lnTo>
                    <a:pt x="621" y="686"/>
                  </a:lnTo>
                  <a:lnTo>
                    <a:pt x="636" y="674"/>
                  </a:lnTo>
                  <a:lnTo>
                    <a:pt x="650" y="661"/>
                  </a:lnTo>
                  <a:lnTo>
                    <a:pt x="664" y="649"/>
                  </a:lnTo>
                  <a:lnTo>
                    <a:pt x="677" y="636"/>
                  </a:lnTo>
                  <a:lnTo>
                    <a:pt x="688" y="623"/>
                  </a:lnTo>
                  <a:lnTo>
                    <a:pt x="700" y="608"/>
                  </a:lnTo>
                  <a:lnTo>
                    <a:pt x="711" y="593"/>
                  </a:lnTo>
                  <a:lnTo>
                    <a:pt x="722" y="578"/>
                  </a:lnTo>
                  <a:lnTo>
                    <a:pt x="731" y="562"/>
                  </a:lnTo>
                  <a:lnTo>
                    <a:pt x="740" y="545"/>
                  </a:lnTo>
                  <a:lnTo>
                    <a:pt x="747" y="529"/>
                  </a:lnTo>
                  <a:lnTo>
                    <a:pt x="754" y="511"/>
                  </a:lnTo>
                  <a:lnTo>
                    <a:pt x="760" y="493"/>
                  </a:lnTo>
                  <a:lnTo>
                    <a:pt x="766" y="475"/>
                  </a:lnTo>
                  <a:lnTo>
                    <a:pt x="770" y="457"/>
                  </a:lnTo>
                  <a:lnTo>
                    <a:pt x="773" y="439"/>
                  </a:lnTo>
                  <a:lnTo>
                    <a:pt x="775" y="419"/>
                  </a:lnTo>
                  <a:lnTo>
                    <a:pt x="777" y="400"/>
                  </a:lnTo>
                  <a:lnTo>
                    <a:pt x="777" y="380"/>
                  </a:lnTo>
                  <a:lnTo>
                    <a:pt x="777" y="361"/>
                  </a:lnTo>
                  <a:lnTo>
                    <a:pt x="775" y="341"/>
                  </a:lnTo>
                  <a:lnTo>
                    <a:pt x="773" y="323"/>
                  </a:lnTo>
                  <a:lnTo>
                    <a:pt x="770" y="304"/>
                  </a:lnTo>
                  <a:lnTo>
                    <a:pt x="766" y="286"/>
                  </a:lnTo>
                  <a:lnTo>
                    <a:pt x="760" y="267"/>
                  </a:lnTo>
                  <a:lnTo>
                    <a:pt x="754" y="249"/>
                  </a:lnTo>
                  <a:lnTo>
                    <a:pt x="747" y="233"/>
                  </a:lnTo>
                  <a:lnTo>
                    <a:pt x="740" y="216"/>
                  </a:lnTo>
                  <a:lnTo>
                    <a:pt x="731" y="199"/>
                  </a:lnTo>
                  <a:lnTo>
                    <a:pt x="722" y="183"/>
                  </a:lnTo>
                  <a:lnTo>
                    <a:pt x="711" y="168"/>
                  </a:lnTo>
                  <a:lnTo>
                    <a:pt x="700" y="153"/>
                  </a:lnTo>
                  <a:lnTo>
                    <a:pt x="688" y="138"/>
                  </a:lnTo>
                  <a:lnTo>
                    <a:pt x="677" y="125"/>
                  </a:lnTo>
                  <a:lnTo>
                    <a:pt x="664" y="111"/>
                  </a:lnTo>
                  <a:lnTo>
                    <a:pt x="650" y="99"/>
                  </a:lnTo>
                  <a:lnTo>
                    <a:pt x="636" y="87"/>
                  </a:lnTo>
                  <a:lnTo>
                    <a:pt x="621" y="76"/>
                  </a:lnTo>
                  <a:lnTo>
                    <a:pt x="606" y="65"/>
                  </a:lnTo>
                  <a:lnTo>
                    <a:pt x="590" y="56"/>
                  </a:lnTo>
                  <a:lnTo>
                    <a:pt x="574" y="46"/>
                  </a:lnTo>
                  <a:lnTo>
                    <a:pt x="558" y="38"/>
                  </a:lnTo>
                  <a:lnTo>
                    <a:pt x="540" y="30"/>
                  </a:lnTo>
                  <a:lnTo>
                    <a:pt x="522" y="23"/>
                  </a:lnTo>
                  <a:lnTo>
                    <a:pt x="504" y="17"/>
                  </a:lnTo>
                  <a:lnTo>
                    <a:pt x="486" y="12"/>
                  </a:lnTo>
                  <a:lnTo>
                    <a:pt x="467" y="8"/>
                  </a:lnTo>
                  <a:lnTo>
                    <a:pt x="447" y="4"/>
                  </a:lnTo>
                  <a:lnTo>
                    <a:pt x="428" y="2"/>
                  </a:lnTo>
                  <a:lnTo>
                    <a:pt x="409" y="0"/>
                  </a:lnTo>
                  <a:lnTo>
                    <a:pt x="388" y="0"/>
                  </a:lnTo>
                  <a:close/>
                  <a:moveTo>
                    <a:pt x="388" y="643"/>
                  </a:moveTo>
                  <a:lnTo>
                    <a:pt x="378" y="634"/>
                  </a:lnTo>
                  <a:lnTo>
                    <a:pt x="368" y="624"/>
                  </a:lnTo>
                  <a:lnTo>
                    <a:pt x="358" y="614"/>
                  </a:lnTo>
                  <a:lnTo>
                    <a:pt x="349" y="604"/>
                  </a:lnTo>
                  <a:lnTo>
                    <a:pt x="339" y="593"/>
                  </a:lnTo>
                  <a:lnTo>
                    <a:pt x="331" y="582"/>
                  </a:lnTo>
                  <a:lnTo>
                    <a:pt x="323" y="569"/>
                  </a:lnTo>
                  <a:lnTo>
                    <a:pt x="315" y="558"/>
                  </a:lnTo>
                  <a:lnTo>
                    <a:pt x="462" y="558"/>
                  </a:lnTo>
                  <a:lnTo>
                    <a:pt x="454" y="569"/>
                  </a:lnTo>
                  <a:lnTo>
                    <a:pt x="446" y="582"/>
                  </a:lnTo>
                  <a:lnTo>
                    <a:pt x="438" y="593"/>
                  </a:lnTo>
                  <a:lnTo>
                    <a:pt x="428" y="604"/>
                  </a:lnTo>
                  <a:lnTo>
                    <a:pt x="418" y="614"/>
                  </a:lnTo>
                  <a:lnTo>
                    <a:pt x="409" y="624"/>
                  </a:lnTo>
                  <a:lnTo>
                    <a:pt x="399" y="634"/>
                  </a:lnTo>
                  <a:lnTo>
                    <a:pt x="388" y="643"/>
                  </a:lnTo>
                  <a:close/>
                  <a:moveTo>
                    <a:pt x="289" y="507"/>
                  </a:moveTo>
                  <a:lnTo>
                    <a:pt x="280" y="483"/>
                  </a:lnTo>
                  <a:lnTo>
                    <a:pt x="273" y="459"/>
                  </a:lnTo>
                  <a:lnTo>
                    <a:pt x="266" y="432"/>
                  </a:lnTo>
                  <a:lnTo>
                    <a:pt x="262" y="406"/>
                  </a:lnTo>
                  <a:lnTo>
                    <a:pt x="515" y="406"/>
                  </a:lnTo>
                  <a:lnTo>
                    <a:pt x="511" y="432"/>
                  </a:lnTo>
                  <a:lnTo>
                    <a:pt x="504" y="459"/>
                  </a:lnTo>
                  <a:lnTo>
                    <a:pt x="497" y="483"/>
                  </a:lnTo>
                  <a:lnTo>
                    <a:pt x="488" y="507"/>
                  </a:lnTo>
                  <a:lnTo>
                    <a:pt x="289" y="507"/>
                  </a:lnTo>
                  <a:close/>
                  <a:moveTo>
                    <a:pt x="679" y="355"/>
                  </a:moveTo>
                  <a:lnTo>
                    <a:pt x="571" y="355"/>
                  </a:lnTo>
                  <a:lnTo>
                    <a:pt x="570" y="329"/>
                  </a:lnTo>
                  <a:lnTo>
                    <a:pt x="567" y="304"/>
                  </a:lnTo>
                  <a:lnTo>
                    <a:pt x="563" y="279"/>
                  </a:lnTo>
                  <a:lnTo>
                    <a:pt x="558" y="253"/>
                  </a:lnTo>
                  <a:lnTo>
                    <a:pt x="650" y="253"/>
                  </a:lnTo>
                  <a:lnTo>
                    <a:pt x="655" y="265"/>
                  </a:lnTo>
                  <a:lnTo>
                    <a:pt x="661" y="278"/>
                  </a:lnTo>
                  <a:lnTo>
                    <a:pt x="665" y="290"/>
                  </a:lnTo>
                  <a:lnTo>
                    <a:pt x="669" y="303"/>
                  </a:lnTo>
                  <a:lnTo>
                    <a:pt x="672" y="315"/>
                  </a:lnTo>
                  <a:lnTo>
                    <a:pt x="676" y="329"/>
                  </a:lnTo>
                  <a:lnTo>
                    <a:pt x="678" y="341"/>
                  </a:lnTo>
                  <a:lnTo>
                    <a:pt x="679" y="355"/>
                  </a:lnTo>
                  <a:close/>
                  <a:moveTo>
                    <a:pt x="518" y="355"/>
                  </a:moveTo>
                  <a:lnTo>
                    <a:pt x="259" y="355"/>
                  </a:lnTo>
                  <a:lnTo>
                    <a:pt x="260" y="329"/>
                  </a:lnTo>
                  <a:lnTo>
                    <a:pt x="262" y="304"/>
                  </a:lnTo>
                  <a:lnTo>
                    <a:pt x="266" y="279"/>
                  </a:lnTo>
                  <a:lnTo>
                    <a:pt x="273" y="253"/>
                  </a:lnTo>
                  <a:lnTo>
                    <a:pt x="504" y="253"/>
                  </a:lnTo>
                  <a:lnTo>
                    <a:pt x="511" y="279"/>
                  </a:lnTo>
                  <a:lnTo>
                    <a:pt x="515" y="304"/>
                  </a:lnTo>
                  <a:lnTo>
                    <a:pt x="517" y="329"/>
                  </a:lnTo>
                  <a:lnTo>
                    <a:pt x="518" y="355"/>
                  </a:lnTo>
                  <a:close/>
                  <a:moveTo>
                    <a:pt x="206" y="355"/>
                  </a:moveTo>
                  <a:lnTo>
                    <a:pt x="98" y="355"/>
                  </a:lnTo>
                  <a:lnTo>
                    <a:pt x="99" y="341"/>
                  </a:lnTo>
                  <a:lnTo>
                    <a:pt x="101" y="329"/>
                  </a:lnTo>
                  <a:lnTo>
                    <a:pt x="105" y="315"/>
                  </a:lnTo>
                  <a:lnTo>
                    <a:pt x="108" y="303"/>
                  </a:lnTo>
                  <a:lnTo>
                    <a:pt x="112" y="290"/>
                  </a:lnTo>
                  <a:lnTo>
                    <a:pt x="116" y="278"/>
                  </a:lnTo>
                  <a:lnTo>
                    <a:pt x="122" y="265"/>
                  </a:lnTo>
                  <a:lnTo>
                    <a:pt x="127" y="253"/>
                  </a:lnTo>
                  <a:lnTo>
                    <a:pt x="219" y="253"/>
                  </a:lnTo>
                  <a:lnTo>
                    <a:pt x="214" y="279"/>
                  </a:lnTo>
                  <a:lnTo>
                    <a:pt x="210" y="304"/>
                  </a:lnTo>
                  <a:lnTo>
                    <a:pt x="207" y="329"/>
                  </a:lnTo>
                  <a:lnTo>
                    <a:pt x="206" y="355"/>
                  </a:lnTo>
                  <a:close/>
                  <a:moveTo>
                    <a:pt x="210" y="406"/>
                  </a:moveTo>
                  <a:lnTo>
                    <a:pt x="214" y="432"/>
                  </a:lnTo>
                  <a:lnTo>
                    <a:pt x="219" y="457"/>
                  </a:lnTo>
                  <a:lnTo>
                    <a:pt x="226" y="483"/>
                  </a:lnTo>
                  <a:lnTo>
                    <a:pt x="234" y="507"/>
                  </a:lnTo>
                  <a:lnTo>
                    <a:pt x="127" y="507"/>
                  </a:lnTo>
                  <a:lnTo>
                    <a:pt x="122" y="495"/>
                  </a:lnTo>
                  <a:lnTo>
                    <a:pt x="116" y="484"/>
                  </a:lnTo>
                  <a:lnTo>
                    <a:pt x="112" y="471"/>
                  </a:lnTo>
                  <a:lnTo>
                    <a:pt x="108" y="459"/>
                  </a:lnTo>
                  <a:lnTo>
                    <a:pt x="105" y="446"/>
                  </a:lnTo>
                  <a:lnTo>
                    <a:pt x="101" y="432"/>
                  </a:lnTo>
                  <a:lnTo>
                    <a:pt x="99" y="419"/>
                  </a:lnTo>
                  <a:lnTo>
                    <a:pt x="98" y="406"/>
                  </a:lnTo>
                  <a:lnTo>
                    <a:pt x="210" y="406"/>
                  </a:lnTo>
                  <a:close/>
                  <a:moveTo>
                    <a:pt x="567" y="406"/>
                  </a:moveTo>
                  <a:lnTo>
                    <a:pt x="679" y="406"/>
                  </a:lnTo>
                  <a:lnTo>
                    <a:pt x="678" y="419"/>
                  </a:lnTo>
                  <a:lnTo>
                    <a:pt x="676" y="432"/>
                  </a:lnTo>
                  <a:lnTo>
                    <a:pt x="672" y="446"/>
                  </a:lnTo>
                  <a:lnTo>
                    <a:pt x="669" y="459"/>
                  </a:lnTo>
                  <a:lnTo>
                    <a:pt x="665" y="471"/>
                  </a:lnTo>
                  <a:lnTo>
                    <a:pt x="661" y="484"/>
                  </a:lnTo>
                  <a:lnTo>
                    <a:pt x="655" y="495"/>
                  </a:lnTo>
                  <a:lnTo>
                    <a:pt x="650" y="507"/>
                  </a:lnTo>
                  <a:lnTo>
                    <a:pt x="543" y="507"/>
                  </a:lnTo>
                  <a:lnTo>
                    <a:pt x="551" y="483"/>
                  </a:lnTo>
                  <a:lnTo>
                    <a:pt x="558" y="457"/>
                  </a:lnTo>
                  <a:lnTo>
                    <a:pt x="563" y="432"/>
                  </a:lnTo>
                  <a:lnTo>
                    <a:pt x="567" y="406"/>
                  </a:lnTo>
                  <a:close/>
                  <a:moveTo>
                    <a:pt x="617" y="203"/>
                  </a:moveTo>
                  <a:lnTo>
                    <a:pt x="543" y="203"/>
                  </a:lnTo>
                  <a:lnTo>
                    <a:pt x="534" y="180"/>
                  </a:lnTo>
                  <a:lnTo>
                    <a:pt x="523" y="158"/>
                  </a:lnTo>
                  <a:lnTo>
                    <a:pt x="512" y="137"/>
                  </a:lnTo>
                  <a:lnTo>
                    <a:pt x="499" y="116"/>
                  </a:lnTo>
                  <a:lnTo>
                    <a:pt x="516" y="124"/>
                  </a:lnTo>
                  <a:lnTo>
                    <a:pt x="533" y="133"/>
                  </a:lnTo>
                  <a:lnTo>
                    <a:pt x="549" y="143"/>
                  </a:lnTo>
                  <a:lnTo>
                    <a:pt x="564" y="153"/>
                  </a:lnTo>
                  <a:lnTo>
                    <a:pt x="578" y="163"/>
                  </a:lnTo>
                  <a:lnTo>
                    <a:pt x="592" y="176"/>
                  </a:lnTo>
                  <a:lnTo>
                    <a:pt x="605" y="190"/>
                  </a:lnTo>
                  <a:lnTo>
                    <a:pt x="617" y="203"/>
                  </a:lnTo>
                  <a:close/>
                  <a:moveTo>
                    <a:pt x="420" y="97"/>
                  </a:moveTo>
                  <a:lnTo>
                    <a:pt x="430" y="108"/>
                  </a:lnTo>
                  <a:lnTo>
                    <a:pt x="440" y="121"/>
                  </a:lnTo>
                  <a:lnTo>
                    <a:pt x="448" y="133"/>
                  </a:lnTo>
                  <a:lnTo>
                    <a:pt x="458" y="146"/>
                  </a:lnTo>
                  <a:lnTo>
                    <a:pt x="466" y="159"/>
                  </a:lnTo>
                  <a:lnTo>
                    <a:pt x="474" y="174"/>
                  </a:lnTo>
                  <a:lnTo>
                    <a:pt x="481" y="189"/>
                  </a:lnTo>
                  <a:lnTo>
                    <a:pt x="487" y="203"/>
                  </a:lnTo>
                  <a:lnTo>
                    <a:pt x="289" y="203"/>
                  </a:lnTo>
                  <a:lnTo>
                    <a:pt x="296" y="189"/>
                  </a:lnTo>
                  <a:lnTo>
                    <a:pt x="303" y="174"/>
                  </a:lnTo>
                  <a:lnTo>
                    <a:pt x="311" y="159"/>
                  </a:lnTo>
                  <a:lnTo>
                    <a:pt x="319" y="146"/>
                  </a:lnTo>
                  <a:lnTo>
                    <a:pt x="328" y="133"/>
                  </a:lnTo>
                  <a:lnTo>
                    <a:pt x="337" y="121"/>
                  </a:lnTo>
                  <a:lnTo>
                    <a:pt x="347" y="108"/>
                  </a:lnTo>
                  <a:lnTo>
                    <a:pt x="357" y="97"/>
                  </a:lnTo>
                  <a:lnTo>
                    <a:pt x="372" y="95"/>
                  </a:lnTo>
                  <a:lnTo>
                    <a:pt x="388" y="95"/>
                  </a:lnTo>
                  <a:lnTo>
                    <a:pt x="405" y="95"/>
                  </a:lnTo>
                  <a:lnTo>
                    <a:pt x="420" y="97"/>
                  </a:lnTo>
                  <a:close/>
                  <a:moveTo>
                    <a:pt x="277" y="116"/>
                  </a:moveTo>
                  <a:lnTo>
                    <a:pt x="265" y="137"/>
                  </a:lnTo>
                  <a:lnTo>
                    <a:pt x="253" y="158"/>
                  </a:lnTo>
                  <a:lnTo>
                    <a:pt x="243" y="180"/>
                  </a:lnTo>
                  <a:lnTo>
                    <a:pt x="234" y="203"/>
                  </a:lnTo>
                  <a:lnTo>
                    <a:pt x="160" y="203"/>
                  </a:lnTo>
                  <a:lnTo>
                    <a:pt x="172" y="190"/>
                  </a:lnTo>
                  <a:lnTo>
                    <a:pt x="185" y="176"/>
                  </a:lnTo>
                  <a:lnTo>
                    <a:pt x="199" y="163"/>
                  </a:lnTo>
                  <a:lnTo>
                    <a:pt x="213" y="153"/>
                  </a:lnTo>
                  <a:lnTo>
                    <a:pt x="228" y="143"/>
                  </a:lnTo>
                  <a:lnTo>
                    <a:pt x="244" y="133"/>
                  </a:lnTo>
                  <a:lnTo>
                    <a:pt x="261" y="124"/>
                  </a:lnTo>
                  <a:lnTo>
                    <a:pt x="277" y="116"/>
                  </a:lnTo>
                  <a:close/>
                  <a:moveTo>
                    <a:pt x="160" y="558"/>
                  </a:moveTo>
                  <a:lnTo>
                    <a:pt x="257" y="558"/>
                  </a:lnTo>
                  <a:lnTo>
                    <a:pt x="264" y="573"/>
                  </a:lnTo>
                  <a:lnTo>
                    <a:pt x="273" y="586"/>
                  </a:lnTo>
                  <a:lnTo>
                    <a:pt x="281" y="600"/>
                  </a:lnTo>
                  <a:lnTo>
                    <a:pt x="291" y="612"/>
                  </a:lnTo>
                  <a:lnTo>
                    <a:pt x="301" y="625"/>
                  </a:lnTo>
                  <a:lnTo>
                    <a:pt x="311" y="637"/>
                  </a:lnTo>
                  <a:lnTo>
                    <a:pt x="322" y="649"/>
                  </a:lnTo>
                  <a:lnTo>
                    <a:pt x="333" y="660"/>
                  </a:lnTo>
                  <a:lnTo>
                    <a:pt x="320" y="657"/>
                  </a:lnTo>
                  <a:lnTo>
                    <a:pt x="307" y="654"/>
                  </a:lnTo>
                  <a:lnTo>
                    <a:pt x="294" y="650"/>
                  </a:lnTo>
                  <a:lnTo>
                    <a:pt x="282" y="646"/>
                  </a:lnTo>
                  <a:lnTo>
                    <a:pt x="271" y="642"/>
                  </a:lnTo>
                  <a:lnTo>
                    <a:pt x="259" y="635"/>
                  </a:lnTo>
                  <a:lnTo>
                    <a:pt x="247" y="630"/>
                  </a:lnTo>
                  <a:lnTo>
                    <a:pt x="236" y="624"/>
                  </a:lnTo>
                  <a:lnTo>
                    <a:pt x="226" y="617"/>
                  </a:lnTo>
                  <a:lnTo>
                    <a:pt x="215" y="609"/>
                  </a:lnTo>
                  <a:lnTo>
                    <a:pt x="205" y="602"/>
                  </a:lnTo>
                  <a:lnTo>
                    <a:pt x="196" y="593"/>
                  </a:lnTo>
                  <a:lnTo>
                    <a:pt x="186" y="585"/>
                  </a:lnTo>
                  <a:lnTo>
                    <a:pt x="176" y="577"/>
                  </a:lnTo>
                  <a:lnTo>
                    <a:pt x="168" y="567"/>
                  </a:lnTo>
                  <a:lnTo>
                    <a:pt x="160" y="558"/>
                  </a:lnTo>
                  <a:close/>
                  <a:moveTo>
                    <a:pt x="444" y="660"/>
                  </a:moveTo>
                  <a:lnTo>
                    <a:pt x="455" y="649"/>
                  </a:lnTo>
                  <a:lnTo>
                    <a:pt x="466" y="637"/>
                  </a:lnTo>
                  <a:lnTo>
                    <a:pt x="476" y="625"/>
                  </a:lnTo>
                  <a:lnTo>
                    <a:pt x="486" y="612"/>
                  </a:lnTo>
                  <a:lnTo>
                    <a:pt x="496" y="600"/>
                  </a:lnTo>
                  <a:lnTo>
                    <a:pt x="504" y="586"/>
                  </a:lnTo>
                  <a:lnTo>
                    <a:pt x="513" y="573"/>
                  </a:lnTo>
                  <a:lnTo>
                    <a:pt x="520" y="558"/>
                  </a:lnTo>
                  <a:lnTo>
                    <a:pt x="617" y="558"/>
                  </a:lnTo>
                  <a:lnTo>
                    <a:pt x="609" y="567"/>
                  </a:lnTo>
                  <a:lnTo>
                    <a:pt x="601" y="577"/>
                  </a:lnTo>
                  <a:lnTo>
                    <a:pt x="591" y="585"/>
                  </a:lnTo>
                  <a:lnTo>
                    <a:pt x="581" y="593"/>
                  </a:lnTo>
                  <a:lnTo>
                    <a:pt x="572" y="602"/>
                  </a:lnTo>
                  <a:lnTo>
                    <a:pt x="562" y="609"/>
                  </a:lnTo>
                  <a:lnTo>
                    <a:pt x="551" y="617"/>
                  </a:lnTo>
                  <a:lnTo>
                    <a:pt x="541" y="624"/>
                  </a:lnTo>
                  <a:lnTo>
                    <a:pt x="530" y="630"/>
                  </a:lnTo>
                  <a:lnTo>
                    <a:pt x="518" y="635"/>
                  </a:lnTo>
                  <a:lnTo>
                    <a:pt x="506" y="642"/>
                  </a:lnTo>
                  <a:lnTo>
                    <a:pt x="495" y="646"/>
                  </a:lnTo>
                  <a:lnTo>
                    <a:pt x="483" y="650"/>
                  </a:lnTo>
                  <a:lnTo>
                    <a:pt x="470" y="654"/>
                  </a:lnTo>
                  <a:lnTo>
                    <a:pt x="457" y="657"/>
                  </a:lnTo>
                  <a:lnTo>
                    <a:pt x="444" y="660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2446338" y="5000625"/>
              <a:ext cx="28575" cy="28575"/>
            </a:xfrm>
            <a:custGeom>
              <a:avLst/>
              <a:gdLst/>
              <a:ahLst/>
              <a:cxnLst>
                <a:cxn ang="0">
                  <a:pos x="226" y="122"/>
                </a:cxn>
                <a:cxn ang="0">
                  <a:pos x="221" y="144"/>
                </a:cxn>
                <a:cxn ang="0">
                  <a:pos x="213" y="164"/>
                </a:cxn>
                <a:cxn ang="0">
                  <a:pos x="201" y="182"/>
                </a:cxn>
                <a:cxn ang="0">
                  <a:pos x="185" y="196"/>
                </a:cxn>
                <a:cxn ang="0">
                  <a:pos x="167" y="208"/>
                </a:cxn>
                <a:cxn ang="0">
                  <a:pos x="146" y="216"/>
                </a:cxn>
                <a:cxn ang="0">
                  <a:pos x="125" y="222"/>
                </a:cxn>
                <a:cxn ang="0">
                  <a:pos x="101" y="222"/>
                </a:cxn>
                <a:cxn ang="0">
                  <a:pos x="79" y="216"/>
                </a:cxn>
                <a:cxn ang="0">
                  <a:pos x="58" y="208"/>
                </a:cxn>
                <a:cxn ang="0">
                  <a:pos x="40" y="196"/>
                </a:cxn>
                <a:cxn ang="0">
                  <a:pos x="25" y="182"/>
                </a:cxn>
                <a:cxn ang="0">
                  <a:pos x="13" y="164"/>
                </a:cxn>
                <a:cxn ang="0">
                  <a:pos x="5" y="144"/>
                </a:cxn>
                <a:cxn ang="0">
                  <a:pos x="0" y="122"/>
                </a:cxn>
                <a:cxn ang="0">
                  <a:pos x="0" y="99"/>
                </a:cxn>
                <a:cxn ang="0">
                  <a:pos x="5" y="78"/>
                </a:cxn>
                <a:cxn ang="0">
                  <a:pos x="13" y="58"/>
                </a:cxn>
                <a:cxn ang="0">
                  <a:pos x="25" y="41"/>
                </a:cxn>
                <a:cxn ang="0">
                  <a:pos x="40" y="25"/>
                </a:cxn>
                <a:cxn ang="0">
                  <a:pos x="58" y="13"/>
                </a:cxn>
                <a:cxn ang="0">
                  <a:pos x="79" y="5"/>
                </a:cxn>
                <a:cxn ang="0">
                  <a:pos x="101" y="1"/>
                </a:cxn>
                <a:cxn ang="0">
                  <a:pos x="125" y="1"/>
                </a:cxn>
                <a:cxn ang="0">
                  <a:pos x="146" y="5"/>
                </a:cxn>
                <a:cxn ang="0">
                  <a:pos x="167" y="13"/>
                </a:cxn>
                <a:cxn ang="0">
                  <a:pos x="185" y="25"/>
                </a:cxn>
                <a:cxn ang="0">
                  <a:pos x="201" y="41"/>
                </a:cxn>
                <a:cxn ang="0">
                  <a:pos x="213" y="58"/>
                </a:cxn>
                <a:cxn ang="0">
                  <a:pos x="221" y="78"/>
                </a:cxn>
                <a:cxn ang="0">
                  <a:pos x="226" y="99"/>
                </a:cxn>
              </a:cxnLst>
              <a:rect l="0" t="0" r="r" b="b"/>
              <a:pathLst>
                <a:path w="227" h="222">
                  <a:moveTo>
                    <a:pt x="227" y="111"/>
                  </a:moveTo>
                  <a:lnTo>
                    <a:pt x="226" y="122"/>
                  </a:lnTo>
                  <a:lnTo>
                    <a:pt x="224" y="134"/>
                  </a:lnTo>
                  <a:lnTo>
                    <a:pt x="221" y="144"/>
                  </a:lnTo>
                  <a:lnTo>
                    <a:pt x="218" y="154"/>
                  </a:lnTo>
                  <a:lnTo>
                    <a:pt x="213" y="164"/>
                  </a:lnTo>
                  <a:lnTo>
                    <a:pt x="207" y="172"/>
                  </a:lnTo>
                  <a:lnTo>
                    <a:pt x="201" y="182"/>
                  </a:lnTo>
                  <a:lnTo>
                    <a:pt x="193" y="189"/>
                  </a:lnTo>
                  <a:lnTo>
                    <a:pt x="185" y="196"/>
                  </a:lnTo>
                  <a:lnTo>
                    <a:pt x="176" y="203"/>
                  </a:lnTo>
                  <a:lnTo>
                    <a:pt x="167" y="208"/>
                  </a:lnTo>
                  <a:lnTo>
                    <a:pt x="157" y="213"/>
                  </a:lnTo>
                  <a:lnTo>
                    <a:pt x="146" y="216"/>
                  </a:lnTo>
                  <a:lnTo>
                    <a:pt x="136" y="219"/>
                  </a:lnTo>
                  <a:lnTo>
                    <a:pt x="125" y="222"/>
                  </a:lnTo>
                  <a:lnTo>
                    <a:pt x="113" y="222"/>
                  </a:lnTo>
                  <a:lnTo>
                    <a:pt x="101" y="222"/>
                  </a:lnTo>
                  <a:lnTo>
                    <a:pt x="91" y="219"/>
                  </a:lnTo>
                  <a:lnTo>
                    <a:pt x="79" y="216"/>
                  </a:lnTo>
                  <a:lnTo>
                    <a:pt x="69" y="213"/>
                  </a:lnTo>
                  <a:lnTo>
                    <a:pt x="58" y="208"/>
                  </a:lnTo>
                  <a:lnTo>
                    <a:pt x="50" y="203"/>
                  </a:lnTo>
                  <a:lnTo>
                    <a:pt x="40" y="196"/>
                  </a:lnTo>
                  <a:lnTo>
                    <a:pt x="33" y="189"/>
                  </a:lnTo>
                  <a:lnTo>
                    <a:pt x="25" y="182"/>
                  </a:lnTo>
                  <a:lnTo>
                    <a:pt x="19" y="172"/>
                  </a:lnTo>
                  <a:lnTo>
                    <a:pt x="13" y="164"/>
                  </a:lnTo>
                  <a:lnTo>
                    <a:pt x="8" y="154"/>
                  </a:lnTo>
                  <a:lnTo>
                    <a:pt x="5" y="144"/>
                  </a:lnTo>
                  <a:lnTo>
                    <a:pt x="2" y="134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9"/>
                  </a:lnTo>
                  <a:lnTo>
                    <a:pt x="2" y="89"/>
                  </a:lnTo>
                  <a:lnTo>
                    <a:pt x="5" y="78"/>
                  </a:lnTo>
                  <a:lnTo>
                    <a:pt x="8" y="68"/>
                  </a:lnTo>
                  <a:lnTo>
                    <a:pt x="13" y="58"/>
                  </a:lnTo>
                  <a:lnTo>
                    <a:pt x="19" y="49"/>
                  </a:lnTo>
                  <a:lnTo>
                    <a:pt x="25" y="41"/>
                  </a:lnTo>
                  <a:lnTo>
                    <a:pt x="33" y="32"/>
                  </a:lnTo>
                  <a:lnTo>
                    <a:pt x="40" y="25"/>
                  </a:lnTo>
                  <a:lnTo>
                    <a:pt x="50" y="19"/>
                  </a:lnTo>
                  <a:lnTo>
                    <a:pt x="58" y="13"/>
                  </a:lnTo>
                  <a:lnTo>
                    <a:pt x="69" y="9"/>
                  </a:lnTo>
                  <a:lnTo>
                    <a:pt x="79" y="5"/>
                  </a:lnTo>
                  <a:lnTo>
                    <a:pt x="91" y="2"/>
                  </a:lnTo>
                  <a:lnTo>
                    <a:pt x="101" y="1"/>
                  </a:lnTo>
                  <a:lnTo>
                    <a:pt x="113" y="0"/>
                  </a:lnTo>
                  <a:lnTo>
                    <a:pt x="125" y="1"/>
                  </a:lnTo>
                  <a:lnTo>
                    <a:pt x="136" y="2"/>
                  </a:lnTo>
                  <a:lnTo>
                    <a:pt x="146" y="5"/>
                  </a:lnTo>
                  <a:lnTo>
                    <a:pt x="157" y="9"/>
                  </a:lnTo>
                  <a:lnTo>
                    <a:pt x="167" y="13"/>
                  </a:lnTo>
                  <a:lnTo>
                    <a:pt x="176" y="19"/>
                  </a:lnTo>
                  <a:lnTo>
                    <a:pt x="185" y="25"/>
                  </a:lnTo>
                  <a:lnTo>
                    <a:pt x="193" y="32"/>
                  </a:lnTo>
                  <a:lnTo>
                    <a:pt x="201" y="41"/>
                  </a:lnTo>
                  <a:lnTo>
                    <a:pt x="207" y="49"/>
                  </a:lnTo>
                  <a:lnTo>
                    <a:pt x="213" y="58"/>
                  </a:lnTo>
                  <a:lnTo>
                    <a:pt x="218" y="68"/>
                  </a:lnTo>
                  <a:lnTo>
                    <a:pt x="221" y="78"/>
                  </a:lnTo>
                  <a:lnTo>
                    <a:pt x="224" y="89"/>
                  </a:lnTo>
                  <a:lnTo>
                    <a:pt x="226" y="99"/>
                  </a:lnTo>
                  <a:lnTo>
                    <a:pt x="227" y="111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2179638" y="5883275"/>
              <a:ext cx="22225" cy="28575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80" y="4"/>
                </a:cxn>
                <a:cxn ang="0">
                  <a:pos x="66" y="10"/>
                </a:cxn>
                <a:cxn ang="0">
                  <a:pos x="53" y="18"/>
                </a:cxn>
                <a:cxn ang="0">
                  <a:pos x="42" y="30"/>
                </a:cxn>
                <a:cxn ang="0">
                  <a:pos x="34" y="42"/>
                </a:cxn>
                <a:cxn ang="0">
                  <a:pos x="27" y="57"/>
                </a:cxn>
                <a:cxn ang="0">
                  <a:pos x="24" y="73"/>
                </a:cxn>
                <a:cxn ang="0">
                  <a:pos x="25" y="89"/>
                </a:cxn>
                <a:cxn ang="0">
                  <a:pos x="28" y="103"/>
                </a:cxn>
                <a:cxn ang="0">
                  <a:pos x="34" y="117"/>
                </a:cxn>
                <a:cxn ang="0">
                  <a:pos x="42" y="129"/>
                </a:cxn>
                <a:cxn ang="0">
                  <a:pos x="43" y="135"/>
                </a:cxn>
                <a:cxn ang="0">
                  <a:pos x="36" y="139"/>
                </a:cxn>
                <a:cxn ang="0">
                  <a:pos x="2" y="189"/>
                </a:cxn>
                <a:cxn ang="0">
                  <a:pos x="0" y="194"/>
                </a:cxn>
                <a:cxn ang="0">
                  <a:pos x="0" y="199"/>
                </a:cxn>
                <a:cxn ang="0">
                  <a:pos x="4" y="205"/>
                </a:cxn>
                <a:cxn ang="0">
                  <a:pos x="7" y="209"/>
                </a:cxn>
                <a:cxn ang="0">
                  <a:pos x="22" y="217"/>
                </a:cxn>
                <a:cxn ang="0">
                  <a:pos x="27" y="218"/>
                </a:cxn>
                <a:cxn ang="0">
                  <a:pos x="32" y="217"/>
                </a:cxn>
                <a:cxn ang="0">
                  <a:pos x="38" y="214"/>
                </a:cxn>
                <a:cxn ang="0">
                  <a:pos x="70" y="164"/>
                </a:cxn>
                <a:cxn ang="0">
                  <a:pos x="72" y="158"/>
                </a:cxn>
                <a:cxn ang="0">
                  <a:pos x="71" y="151"/>
                </a:cxn>
                <a:cxn ang="0">
                  <a:pos x="88" y="158"/>
                </a:cxn>
                <a:cxn ang="0">
                  <a:pos x="107" y="159"/>
                </a:cxn>
                <a:cxn ang="0">
                  <a:pos x="124" y="158"/>
                </a:cxn>
                <a:cxn ang="0">
                  <a:pos x="139" y="152"/>
                </a:cxn>
                <a:cxn ang="0">
                  <a:pos x="152" y="145"/>
                </a:cxn>
                <a:cxn ang="0">
                  <a:pos x="164" y="135"/>
                </a:cxn>
                <a:cxn ang="0">
                  <a:pos x="174" y="123"/>
                </a:cxn>
                <a:cxn ang="0">
                  <a:pos x="181" y="109"/>
                </a:cxn>
                <a:cxn ang="0">
                  <a:pos x="186" y="94"/>
                </a:cxn>
                <a:cxn ang="0">
                  <a:pos x="188" y="78"/>
                </a:cxn>
                <a:cxn ang="0">
                  <a:pos x="186" y="62"/>
                </a:cxn>
                <a:cxn ang="0">
                  <a:pos x="180" y="47"/>
                </a:cxn>
                <a:cxn ang="0">
                  <a:pos x="173" y="34"/>
                </a:cxn>
                <a:cxn ang="0">
                  <a:pos x="162" y="22"/>
                </a:cxn>
                <a:cxn ang="0">
                  <a:pos x="150" y="12"/>
                </a:cxn>
                <a:cxn ang="0">
                  <a:pos x="136" y="5"/>
                </a:cxn>
                <a:cxn ang="0">
                  <a:pos x="120" y="1"/>
                </a:cxn>
                <a:cxn ang="0">
                  <a:pos x="104" y="0"/>
                </a:cxn>
                <a:cxn ang="0">
                  <a:pos x="115" y="29"/>
                </a:cxn>
                <a:cxn ang="0">
                  <a:pos x="134" y="36"/>
                </a:cxn>
                <a:cxn ang="0">
                  <a:pos x="149" y="50"/>
                </a:cxn>
                <a:cxn ang="0">
                  <a:pos x="158" y="68"/>
                </a:cxn>
                <a:cxn ang="0">
                  <a:pos x="158" y="89"/>
                </a:cxn>
                <a:cxn ang="0">
                  <a:pos x="150" y="107"/>
                </a:cxn>
                <a:cxn ang="0">
                  <a:pos x="136" y="122"/>
                </a:cxn>
                <a:cxn ang="0">
                  <a:pos x="117" y="130"/>
                </a:cxn>
                <a:cxn ang="0">
                  <a:pos x="96" y="130"/>
                </a:cxn>
                <a:cxn ang="0">
                  <a:pos x="76" y="123"/>
                </a:cxn>
                <a:cxn ang="0">
                  <a:pos x="62" y="109"/>
                </a:cxn>
                <a:cxn ang="0">
                  <a:pos x="54" y="91"/>
                </a:cxn>
                <a:cxn ang="0">
                  <a:pos x="54" y="70"/>
                </a:cxn>
                <a:cxn ang="0">
                  <a:pos x="61" y="51"/>
                </a:cxn>
                <a:cxn ang="0">
                  <a:pos x="75" y="37"/>
                </a:cxn>
                <a:cxn ang="0">
                  <a:pos x="94" y="29"/>
                </a:cxn>
              </a:cxnLst>
              <a:rect l="0" t="0" r="r" b="b"/>
              <a:pathLst>
                <a:path w="188" h="218">
                  <a:moveTo>
                    <a:pt x="104" y="0"/>
                  </a:moveTo>
                  <a:lnTo>
                    <a:pt x="96" y="0"/>
                  </a:lnTo>
                  <a:lnTo>
                    <a:pt x="88" y="2"/>
                  </a:lnTo>
                  <a:lnTo>
                    <a:pt x="80" y="4"/>
                  </a:lnTo>
                  <a:lnTo>
                    <a:pt x="72" y="6"/>
                  </a:lnTo>
                  <a:lnTo>
                    <a:pt x="66" y="10"/>
                  </a:lnTo>
                  <a:lnTo>
                    <a:pt x="59" y="14"/>
                  </a:lnTo>
                  <a:lnTo>
                    <a:pt x="53" y="18"/>
                  </a:lnTo>
                  <a:lnTo>
                    <a:pt x="46" y="24"/>
                  </a:lnTo>
                  <a:lnTo>
                    <a:pt x="42" y="30"/>
                  </a:lnTo>
                  <a:lnTo>
                    <a:pt x="37" y="36"/>
                  </a:lnTo>
                  <a:lnTo>
                    <a:pt x="34" y="42"/>
                  </a:lnTo>
                  <a:lnTo>
                    <a:pt x="30" y="50"/>
                  </a:lnTo>
                  <a:lnTo>
                    <a:pt x="27" y="57"/>
                  </a:lnTo>
                  <a:lnTo>
                    <a:pt x="25" y="64"/>
                  </a:lnTo>
                  <a:lnTo>
                    <a:pt x="24" y="73"/>
                  </a:lnTo>
                  <a:lnTo>
                    <a:pt x="24" y="80"/>
                  </a:lnTo>
                  <a:lnTo>
                    <a:pt x="25" y="89"/>
                  </a:lnTo>
                  <a:lnTo>
                    <a:pt x="26" y="96"/>
                  </a:lnTo>
                  <a:lnTo>
                    <a:pt x="28" y="103"/>
                  </a:lnTo>
                  <a:lnTo>
                    <a:pt x="30" y="110"/>
                  </a:lnTo>
                  <a:lnTo>
                    <a:pt x="34" y="117"/>
                  </a:lnTo>
                  <a:lnTo>
                    <a:pt x="38" y="123"/>
                  </a:lnTo>
                  <a:lnTo>
                    <a:pt x="42" y="129"/>
                  </a:lnTo>
                  <a:lnTo>
                    <a:pt x="46" y="135"/>
                  </a:lnTo>
                  <a:lnTo>
                    <a:pt x="43" y="135"/>
                  </a:lnTo>
                  <a:lnTo>
                    <a:pt x="39" y="136"/>
                  </a:lnTo>
                  <a:lnTo>
                    <a:pt x="36" y="139"/>
                  </a:lnTo>
                  <a:lnTo>
                    <a:pt x="32" y="142"/>
                  </a:lnTo>
                  <a:lnTo>
                    <a:pt x="2" y="189"/>
                  </a:lnTo>
                  <a:lnTo>
                    <a:pt x="1" y="192"/>
                  </a:lnTo>
                  <a:lnTo>
                    <a:pt x="0" y="194"/>
                  </a:lnTo>
                  <a:lnTo>
                    <a:pt x="0" y="197"/>
                  </a:lnTo>
                  <a:lnTo>
                    <a:pt x="0" y="199"/>
                  </a:lnTo>
                  <a:lnTo>
                    <a:pt x="1" y="203"/>
                  </a:lnTo>
                  <a:lnTo>
                    <a:pt x="4" y="205"/>
                  </a:lnTo>
                  <a:lnTo>
                    <a:pt x="5" y="207"/>
                  </a:lnTo>
                  <a:lnTo>
                    <a:pt x="7" y="209"/>
                  </a:lnTo>
                  <a:lnTo>
                    <a:pt x="19" y="216"/>
                  </a:lnTo>
                  <a:lnTo>
                    <a:pt x="22" y="217"/>
                  </a:lnTo>
                  <a:lnTo>
                    <a:pt x="25" y="218"/>
                  </a:lnTo>
                  <a:lnTo>
                    <a:pt x="27" y="218"/>
                  </a:lnTo>
                  <a:lnTo>
                    <a:pt x="30" y="218"/>
                  </a:lnTo>
                  <a:lnTo>
                    <a:pt x="32" y="217"/>
                  </a:lnTo>
                  <a:lnTo>
                    <a:pt x="36" y="215"/>
                  </a:lnTo>
                  <a:lnTo>
                    <a:pt x="38" y="214"/>
                  </a:lnTo>
                  <a:lnTo>
                    <a:pt x="39" y="211"/>
                  </a:lnTo>
                  <a:lnTo>
                    <a:pt x="70" y="164"/>
                  </a:lnTo>
                  <a:lnTo>
                    <a:pt x="71" y="161"/>
                  </a:lnTo>
                  <a:lnTo>
                    <a:pt x="72" y="158"/>
                  </a:lnTo>
                  <a:lnTo>
                    <a:pt x="72" y="154"/>
                  </a:lnTo>
                  <a:lnTo>
                    <a:pt x="71" y="151"/>
                  </a:lnTo>
                  <a:lnTo>
                    <a:pt x="80" y="154"/>
                  </a:lnTo>
                  <a:lnTo>
                    <a:pt x="88" y="158"/>
                  </a:lnTo>
                  <a:lnTo>
                    <a:pt x="98" y="159"/>
                  </a:lnTo>
                  <a:lnTo>
                    <a:pt x="107" y="159"/>
                  </a:lnTo>
                  <a:lnTo>
                    <a:pt x="115" y="159"/>
                  </a:lnTo>
                  <a:lnTo>
                    <a:pt x="124" y="158"/>
                  </a:lnTo>
                  <a:lnTo>
                    <a:pt x="131" y="155"/>
                  </a:lnTo>
                  <a:lnTo>
                    <a:pt x="139" y="152"/>
                  </a:lnTo>
                  <a:lnTo>
                    <a:pt x="146" y="149"/>
                  </a:lnTo>
                  <a:lnTo>
                    <a:pt x="152" y="145"/>
                  </a:lnTo>
                  <a:lnTo>
                    <a:pt x="159" y="140"/>
                  </a:lnTo>
                  <a:lnTo>
                    <a:pt x="164" y="135"/>
                  </a:lnTo>
                  <a:lnTo>
                    <a:pt x="170" y="129"/>
                  </a:lnTo>
                  <a:lnTo>
                    <a:pt x="174" y="123"/>
                  </a:lnTo>
                  <a:lnTo>
                    <a:pt x="178" y="116"/>
                  </a:lnTo>
                  <a:lnTo>
                    <a:pt x="181" y="109"/>
                  </a:lnTo>
                  <a:lnTo>
                    <a:pt x="184" y="102"/>
                  </a:lnTo>
                  <a:lnTo>
                    <a:pt x="186" y="94"/>
                  </a:lnTo>
                  <a:lnTo>
                    <a:pt x="187" y="86"/>
                  </a:lnTo>
                  <a:lnTo>
                    <a:pt x="188" y="78"/>
                  </a:lnTo>
                  <a:lnTo>
                    <a:pt x="187" y="70"/>
                  </a:lnTo>
                  <a:lnTo>
                    <a:pt x="186" y="62"/>
                  </a:lnTo>
                  <a:lnTo>
                    <a:pt x="184" y="54"/>
                  </a:lnTo>
                  <a:lnTo>
                    <a:pt x="180" y="47"/>
                  </a:lnTo>
                  <a:lnTo>
                    <a:pt x="177" y="40"/>
                  </a:lnTo>
                  <a:lnTo>
                    <a:pt x="173" y="34"/>
                  </a:lnTo>
                  <a:lnTo>
                    <a:pt x="167" y="28"/>
                  </a:lnTo>
                  <a:lnTo>
                    <a:pt x="162" y="22"/>
                  </a:lnTo>
                  <a:lnTo>
                    <a:pt x="157" y="17"/>
                  </a:lnTo>
                  <a:lnTo>
                    <a:pt x="150" y="12"/>
                  </a:lnTo>
                  <a:lnTo>
                    <a:pt x="144" y="9"/>
                  </a:lnTo>
                  <a:lnTo>
                    <a:pt x="136" y="5"/>
                  </a:lnTo>
                  <a:lnTo>
                    <a:pt x="129" y="3"/>
                  </a:lnTo>
                  <a:lnTo>
                    <a:pt x="120" y="1"/>
                  </a:lnTo>
                  <a:lnTo>
                    <a:pt x="113" y="0"/>
                  </a:lnTo>
                  <a:lnTo>
                    <a:pt x="104" y="0"/>
                  </a:lnTo>
                  <a:close/>
                  <a:moveTo>
                    <a:pt x="104" y="28"/>
                  </a:moveTo>
                  <a:lnTo>
                    <a:pt x="115" y="29"/>
                  </a:lnTo>
                  <a:lnTo>
                    <a:pt x="126" y="31"/>
                  </a:lnTo>
                  <a:lnTo>
                    <a:pt x="134" y="36"/>
                  </a:lnTo>
                  <a:lnTo>
                    <a:pt x="143" y="42"/>
                  </a:lnTo>
                  <a:lnTo>
                    <a:pt x="149" y="50"/>
                  </a:lnTo>
                  <a:lnTo>
                    <a:pt x="155" y="58"/>
                  </a:lnTo>
                  <a:lnTo>
                    <a:pt x="158" y="68"/>
                  </a:lnTo>
                  <a:lnTo>
                    <a:pt x="159" y="78"/>
                  </a:lnTo>
                  <a:lnTo>
                    <a:pt x="158" y="89"/>
                  </a:lnTo>
                  <a:lnTo>
                    <a:pt x="155" y="99"/>
                  </a:lnTo>
                  <a:lnTo>
                    <a:pt x="150" y="107"/>
                  </a:lnTo>
                  <a:lnTo>
                    <a:pt x="144" y="116"/>
                  </a:lnTo>
                  <a:lnTo>
                    <a:pt x="136" y="122"/>
                  </a:lnTo>
                  <a:lnTo>
                    <a:pt x="127" y="127"/>
                  </a:lnTo>
                  <a:lnTo>
                    <a:pt x="117" y="130"/>
                  </a:lnTo>
                  <a:lnTo>
                    <a:pt x="106" y="131"/>
                  </a:lnTo>
                  <a:lnTo>
                    <a:pt x="96" y="130"/>
                  </a:lnTo>
                  <a:lnTo>
                    <a:pt x="86" y="127"/>
                  </a:lnTo>
                  <a:lnTo>
                    <a:pt x="76" y="123"/>
                  </a:lnTo>
                  <a:lnTo>
                    <a:pt x="69" y="117"/>
                  </a:lnTo>
                  <a:lnTo>
                    <a:pt x="62" y="109"/>
                  </a:lnTo>
                  <a:lnTo>
                    <a:pt x="57" y="100"/>
                  </a:lnTo>
                  <a:lnTo>
                    <a:pt x="54" y="91"/>
                  </a:lnTo>
                  <a:lnTo>
                    <a:pt x="53" y="80"/>
                  </a:lnTo>
                  <a:lnTo>
                    <a:pt x="54" y="70"/>
                  </a:lnTo>
                  <a:lnTo>
                    <a:pt x="56" y="60"/>
                  </a:lnTo>
                  <a:lnTo>
                    <a:pt x="61" y="51"/>
                  </a:lnTo>
                  <a:lnTo>
                    <a:pt x="68" y="44"/>
                  </a:lnTo>
                  <a:lnTo>
                    <a:pt x="75" y="37"/>
                  </a:lnTo>
                  <a:lnTo>
                    <a:pt x="84" y="32"/>
                  </a:lnTo>
                  <a:lnTo>
                    <a:pt x="94" y="29"/>
                  </a:lnTo>
                  <a:lnTo>
                    <a:pt x="104" y="28"/>
                  </a:lnTo>
                  <a:close/>
                </a:path>
              </a:pathLst>
            </a:custGeom>
            <a:solidFill>
              <a:srgbClr val="1649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846263" y="5749925"/>
              <a:ext cx="85725" cy="90487"/>
            </a:xfrm>
            <a:custGeom>
              <a:avLst/>
              <a:gdLst/>
              <a:ahLst/>
              <a:cxnLst>
                <a:cxn ang="0">
                  <a:pos x="583" y="630"/>
                </a:cxn>
                <a:cxn ang="0">
                  <a:pos x="478" y="671"/>
                </a:cxn>
                <a:cxn ang="0">
                  <a:pos x="367" y="684"/>
                </a:cxn>
                <a:cxn ang="0">
                  <a:pos x="221" y="659"/>
                </a:cxn>
                <a:cxn ang="0">
                  <a:pos x="103" y="588"/>
                </a:cxn>
                <a:cxn ang="0">
                  <a:pos x="27" y="478"/>
                </a:cxn>
                <a:cxn ang="0">
                  <a:pos x="0" y="350"/>
                </a:cxn>
                <a:cxn ang="0">
                  <a:pos x="28" y="218"/>
                </a:cxn>
                <a:cxn ang="0">
                  <a:pos x="107" y="103"/>
                </a:cxn>
                <a:cxn ang="0">
                  <a:pos x="232" y="26"/>
                </a:cxn>
                <a:cxn ang="0">
                  <a:pos x="380" y="0"/>
                </a:cxn>
                <a:cxn ang="0">
                  <a:pos x="509" y="21"/>
                </a:cxn>
                <a:cxn ang="0">
                  <a:pos x="615" y="80"/>
                </a:cxn>
                <a:cxn ang="0">
                  <a:pos x="680" y="169"/>
                </a:cxn>
                <a:cxn ang="0">
                  <a:pos x="703" y="275"/>
                </a:cxn>
                <a:cxn ang="0">
                  <a:pos x="674" y="397"/>
                </a:cxn>
                <a:cxn ang="0">
                  <a:pos x="608" y="477"/>
                </a:cxn>
                <a:cxn ang="0">
                  <a:pos x="530" y="515"/>
                </a:cxn>
                <a:cxn ang="0">
                  <a:pos x="465" y="511"/>
                </a:cxn>
                <a:cxn ang="0">
                  <a:pos x="427" y="479"/>
                </a:cxn>
                <a:cxn ang="0">
                  <a:pos x="406" y="458"/>
                </a:cxn>
                <a:cxn ang="0">
                  <a:pos x="363" y="498"/>
                </a:cxn>
                <a:cxn ang="0">
                  <a:pos x="311" y="516"/>
                </a:cxn>
                <a:cxn ang="0">
                  <a:pos x="240" y="508"/>
                </a:cxn>
                <a:cxn ang="0">
                  <a:pos x="183" y="458"/>
                </a:cxn>
                <a:cxn ang="0">
                  <a:pos x="162" y="374"/>
                </a:cxn>
                <a:cxn ang="0">
                  <a:pos x="178" y="289"/>
                </a:cxn>
                <a:cxn ang="0">
                  <a:pos x="223" y="215"/>
                </a:cxn>
                <a:cxn ang="0">
                  <a:pos x="286" y="169"/>
                </a:cxn>
                <a:cxn ang="0">
                  <a:pos x="353" y="153"/>
                </a:cxn>
                <a:cxn ang="0">
                  <a:pos x="405" y="163"/>
                </a:cxn>
                <a:cxn ang="0">
                  <a:pos x="439" y="191"/>
                </a:cxn>
                <a:cxn ang="0">
                  <a:pos x="566" y="170"/>
                </a:cxn>
                <a:cxn ang="0">
                  <a:pos x="497" y="417"/>
                </a:cxn>
                <a:cxn ang="0">
                  <a:pos x="516" y="445"/>
                </a:cxn>
                <a:cxn ang="0">
                  <a:pos x="571" y="431"/>
                </a:cxn>
                <a:cxn ang="0">
                  <a:pos x="607" y="385"/>
                </a:cxn>
                <a:cxn ang="0">
                  <a:pos x="632" y="318"/>
                </a:cxn>
                <a:cxn ang="0">
                  <a:pos x="634" y="238"/>
                </a:cxn>
                <a:cxn ang="0">
                  <a:pos x="603" y="155"/>
                </a:cxn>
                <a:cxn ang="0">
                  <a:pos x="540" y="94"/>
                </a:cxn>
                <a:cxn ang="0">
                  <a:pos x="450" y="61"/>
                </a:cxn>
                <a:cxn ang="0">
                  <a:pos x="337" y="57"/>
                </a:cxn>
                <a:cxn ang="0">
                  <a:pos x="220" y="93"/>
                </a:cxn>
                <a:cxn ang="0">
                  <a:pos x="128" y="170"/>
                </a:cxn>
                <a:cxn ang="0">
                  <a:pos x="76" y="275"/>
                </a:cxn>
                <a:cxn ang="0">
                  <a:pos x="68" y="385"/>
                </a:cxn>
                <a:cxn ang="0">
                  <a:pos x="92" y="472"/>
                </a:cxn>
                <a:cxn ang="0">
                  <a:pos x="137" y="539"/>
                </a:cxn>
                <a:cxn ang="0">
                  <a:pos x="236" y="606"/>
                </a:cxn>
                <a:cxn ang="0">
                  <a:pos x="335" y="629"/>
                </a:cxn>
                <a:cxn ang="0">
                  <a:pos x="439" y="625"/>
                </a:cxn>
                <a:cxn ang="0">
                  <a:pos x="535" y="595"/>
                </a:cxn>
                <a:cxn ang="0">
                  <a:pos x="623" y="539"/>
                </a:cxn>
                <a:cxn ang="0">
                  <a:pos x="355" y="438"/>
                </a:cxn>
                <a:cxn ang="0">
                  <a:pos x="386" y="394"/>
                </a:cxn>
                <a:cxn ang="0">
                  <a:pos x="418" y="301"/>
                </a:cxn>
                <a:cxn ang="0">
                  <a:pos x="417" y="241"/>
                </a:cxn>
                <a:cxn ang="0">
                  <a:pos x="371" y="224"/>
                </a:cxn>
                <a:cxn ang="0">
                  <a:pos x="317" y="265"/>
                </a:cxn>
                <a:cxn ang="0">
                  <a:pos x="282" y="346"/>
                </a:cxn>
                <a:cxn ang="0">
                  <a:pos x="283" y="419"/>
                </a:cxn>
                <a:cxn ang="0">
                  <a:pos x="315" y="446"/>
                </a:cxn>
              </a:cxnLst>
              <a:rect l="0" t="0" r="r" b="b"/>
              <a:pathLst>
                <a:path w="703" h="684">
                  <a:moveTo>
                    <a:pt x="623" y="539"/>
                  </a:moveTo>
                  <a:lnTo>
                    <a:pt x="658" y="584"/>
                  </a:lnTo>
                  <a:lnTo>
                    <a:pt x="638" y="598"/>
                  </a:lnTo>
                  <a:lnTo>
                    <a:pt x="620" y="609"/>
                  </a:lnTo>
                  <a:lnTo>
                    <a:pt x="601" y="621"/>
                  </a:lnTo>
                  <a:lnTo>
                    <a:pt x="583" y="630"/>
                  </a:lnTo>
                  <a:lnTo>
                    <a:pt x="566" y="640"/>
                  </a:lnTo>
                  <a:lnTo>
                    <a:pt x="547" y="648"/>
                  </a:lnTo>
                  <a:lnTo>
                    <a:pt x="529" y="655"/>
                  </a:lnTo>
                  <a:lnTo>
                    <a:pt x="512" y="661"/>
                  </a:lnTo>
                  <a:lnTo>
                    <a:pt x="495" y="667"/>
                  </a:lnTo>
                  <a:lnTo>
                    <a:pt x="478" y="671"/>
                  </a:lnTo>
                  <a:lnTo>
                    <a:pt x="460" y="675"/>
                  </a:lnTo>
                  <a:lnTo>
                    <a:pt x="441" y="678"/>
                  </a:lnTo>
                  <a:lnTo>
                    <a:pt x="423" y="681"/>
                  </a:lnTo>
                  <a:lnTo>
                    <a:pt x="405" y="683"/>
                  </a:lnTo>
                  <a:lnTo>
                    <a:pt x="387" y="684"/>
                  </a:lnTo>
                  <a:lnTo>
                    <a:pt x="367" y="684"/>
                  </a:lnTo>
                  <a:lnTo>
                    <a:pt x="341" y="683"/>
                  </a:lnTo>
                  <a:lnTo>
                    <a:pt x="315" y="681"/>
                  </a:lnTo>
                  <a:lnTo>
                    <a:pt x="290" y="678"/>
                  </a:lnTo>
                  <a:lnTo>
                    <a:pt x="267" y="673"/>
                  </a:lnTo>
                  <a:lnTo>
                    <a:pt x="243" y="668"/>
                  </a:lnTo>
                  <a:lnTo>
                    <a:pt x="221" y="659"/>
                  </a:lnTo>
                  <a:lnTo>
                    <a:pt x="198" y="651"/>
                  </a:lnTo>
                  <a:lnTo>
                    <a:pt x="177" y="641"/>
                  </a:lnTo>
                  <a:lnTo>
                    <a:pt x="156" y="629"/>
                  </a:lnTo>
                  <a:lnTo>
                    <a:pt x="137" y="616"/>
                  </a:lnTo>
                  <a:lnTo>
                    <a:pt x="119" y="603"/>
                  </a:lnTo>
                  <a:lnTo>
                    <a:pt x="103" y="588"/>
                  </a:lnTo>
                  <a:lnTo>
                    <a:pt x="87" y="571"/>
                  </a:lnTo>
                  <a:lnTo>
                    <a:pt x="72" y="555"/>
                  </a:lnTo>
                  <a:lnTo>
                    <a:pt x="59" y="537"/>
                  </a:lnTo>
                  <a:lnTo>
                    <a:pt x="47" y="518"/>
                  </a:lnTo>
                  <a:lnTo>
                    <a:pt x="35" y="498"/>
                  </a:lnTo>
                  <a:lnTo>
                    <a:pt x="27" y="478"/>
                  </a:lnTo>
                  <a:lnTo>
                    <a:pt x="18" y="457"/>
                  </a:lnTo>
                  <a:lnTo>
                    <a:pt x="12" y="437"/>
                  </a:lnTo>
                  <a:lnTo>
                    <a:pt x="6" y="416"/>
                  </a:lnTo>
                  <a:lnTo>
                    <a:pt x="3" y="394"/>
                  </a:lnTo>
                  <a:lnTo>
                    <a:pt x="1" y="372"/>
                  </a:lnTo>
                  <a:lnTo>
                    <a:pt x="0" y="350"/>
                  </a:lnTo>
                  <a:lnTo>
                    <a:pt x="1" y="327"/>
                  </a:lnTo>
                  <a:lnTo>
                    <a:pt x="3" y="305"/>
                  </a:lnTo>
                  <a:lnTo>
                    <a:pt x="7" y="283"/>
                  </a:lnTo>
                  <a:lnTo>
                    <a:pt x="12" y="261"/>
                  </a:lnTo>
                  <a:lnTo>
                    <a:pt x="19" y="239"/>
                  </a:lnTo>
                  <a:lnTo>
                    <a:pt x="28" y="218"/>
                  </a:lnTo>
                  <a:lnTo>
                    <a:pt x="37" y="197"/>
                  </a:lnTo>
                  <a:lnTo>
                    <a:pt x="48" y="176"/>
                  </a:lnTo>
                  <a:lnTo>
                    <a:pt x="61" y="156"/>
                  </a:lnTo>
                  <a:lnTo>
                    <a:pt x="75" y="137"/>
                  </a:lnTo>
                  <a:lnTo>
                    <a:pt x="90" y="120"/>
                  </a:lnTo>
                  <a:lnTo>
                    <a:pt x="107" y="103"/>
                  </a:lnTo>
                  <a:lnTo>
                    <a:pt x="125" y="87"/>
                  </a:lnTo>
                  <a:lnTo>
                    <a:pt x="145" y="73"/>
                  </a:lnTo>
                  <a:lnTo>
                    <a:pt x="165" y="60"/>
                  </a:lnTo>
                  <a:lnTo>
                    <a:pt x="186" y="47"/>
                  </a:lnTo>
                  <a:lnTo>
                    <a:pt x="209" y="36"/>
                  </a:lnTo>
                  <a:lnTo>
                    <a:pt x="232" y="26"/>
                  </a:lnTo>
                  <a:lnTo>
                    <a:pt x="256" y="19"/>
                  </a:lnTo>
                  <a:lnTo>
                    <a:pt x="280" y="12"/>
                  </a:lnTo>
                  <a:lnTo>
                    <a:pt x="304" y="7"/>
                  </a:lnTo>
                  <a:lnTo>
                    <a:pt x="329" y="3"/>
                  </a:lnTo>
                  <a:lnTo>
                    <a:pt x="355" y="1"/>
                  </a:lnTo>
                  <a:lnTo>
                    <a:pt x="380" y="0"/>
                  </a:lnTo>
                  <a:lnTo>
                    <a:pt x="403" y="1"/>
                  </a:lnTo>
                  <a:lnTo>
                    <a:pt x="425" y="2"/>
                  </a:lnTo>
                  <a:lnTo>
                    <a:pt x="447" y="5"/>
                  </a:lnTo>
                  <a:lnTo>
                    <a:pt x="468" y="10"/>
                  </a:lnTo>
                  <a:lnTo>
                    <a:pt x="488" y="15"/>
                  </a:lnTo>
                  <a:lnTo>
                    <a:pt x="509" y="21"/>
                  </a:lnTo>
                  <a:lnTo>
                    <a:pt x="529" y="28"/>
                  </a:lnTo>
                  <a:lnTo>
                    <a:pt x="547" y="37"/>
                  </a:lnTo>
                  <a:lnTo>
                    <a:pt x="567" y="46"/>
                  </a:lnTo>
                  <a:lnTo>
                    <a:pt x="584" y="57"/>
                  </a:lnTo>
                  <a:lnTo>
                    <a:pt x="600" y="68"/>
                  </a:lnTo>
                  <a:lnTo>
                    <a:pt x="615" y="80"/>
                  </a:lnTo>
                  <a:lnTo>
                    <a:pt x="629" y="92"/>
                  </a:lnTo>
                  <a:lnTo>
                    <a:pt x="642" y="106"/>
                  </a:lnTo>
                  <a:lnTo>
                    <a:pt x="652" y="121"/>
                  </a:lnTo>
                  <a:lnTo>
                    <a:pt x="663" y="136"/>
                  </a:lnTo>
                  <a:lnTo>
                    <a:pt x="673" y="152"/>
                  </a:lnTo>
                  <a:lnTo>
                    <a:pt x="680" y="169"/>
                  </a:lnTo>
                  <a:lnTo>
                    <a:pt x="688" y="185"/>
                  </a:lnTo>
                  <a:lnTo>
                    <a:pt x="693" y="202"/>
                  </a:lnTo>
                  <a:lnTo>
                    <a:pt x="697" y="220"/>
                  </a:lnTo>
                  <a:lnTo>
                    <a:pt x="701" y="238"/>
                  </a:lnTo>
                  <a:lnTo>
                    <a:pt x="702" y="257"/>
                  </a:lnTo>
                  <a:lnTo>
                    <a:pt x="703" y="275"/>
                  </a:lnTo>
                  <a:lnTo>
                    <a:pt x="702" y="297"/>
                  </a:lnTo>
                  <a:lnTo>
                    <a:pt x="700" y="318"/>
                  </a:lnTo>
                  <a:lnTo>
                    <a:pt x="695" y="339"/>
                  </a:lnTo>
                  <a:lnTo>
                    <a:pt x="689" y="359"/>
                  </a:lnTo>
                  <a:lnTo>
                    <a:pt x="682" y="379"/>
                  </a:lnTo>
                  <a:lnTo>
                    <a:pt x="674" y="397"/>
                  </a:lnTo>
                  <a:lnTo>
                    <a:pt x="664" y="414"/>
                  </a:lnTo>
                  <a:lnTo>
                    <a:pt x="655" y="429"/>
                  </a:lnTo>
                  <a:lnTo>
                    <a:pt x="643" y="443"/>
                  </a:lnTo>
                  <a:lnTo>
                    <a:pt x="632" y="456"/>
                  </a:lnTo>
                  <a:lnTo>
                    <a:pt x="620" y="468"/>
                  </a:lnTo>
                  <a:lnTo>
                    <a:pt x="608" y="477"/>
                  </a:lnTo>
                  <a:lnTo>
                    <a:pt x="597" y="487"/>
                  </a:lnTo>
                  <a:lnTo>
                    <a:pt x="584" y="494"/>
                  </a:lnTo>
                  <a:lnTo>
                    <a:pt x="571" y="501"/>
                  </a:lnTo>
                  <a:lnTo>
                    <a:pt x="557" y="508"/>
                  </a:lnTo>
                  <a:lnTo>
                    <a:pt x="544" y="512"/>
                  </a:lnTo>
                  <a:lnTo>
                    <a:pt x="530" y="515"/>
                  </a:lnTo>
                  <a:lnTo>
                    <a:pt x="516" y="517"/>
                  </a:lnTo>
                  <a:lnTo>
                    <a:pt x="502" y="518"/>
                  </a:lnTo>
                  <a:lnTo>
                    <a:pt x="493" y="517"/>
                  </a:lnTo>
                  <a:lnTo>
                    <a:pt x="483" y="516"/>
                  </a:lnTo>
                  <a:lnTo>
                    <a:pt x="473" y="514"/>
                  </a:lnTo>
                  <a:lnTo>
                    <a:pt x="465" y="511"/>
                  </a:lnTo>
                  <a:lnTo>
                    <a:pt x="456" y="507"/>
                  </a:lnTo>
                  <a:lnTo>
                    <a:pt x="449" y="502"/>
                  </a:lnTo>
                  <a:lnTo>
                    <a:pt x="442" y="497"/>
                  </a:lnTo>
                  <a:lnTo>
                    <a:pt x="437" y="492"/>
                  </a:lnTo>
                  <a:lnTo>
                    <a:pt x="432" y="486"/>
                  </a:lnTo>
                  <a:lnTo>
                    <a:pt x="427" y="479"/>
                  </a:lnTo>
                  <a:lnTo>
                    <a:pt x="424" y="472"/>
                  </a:lnTo>
                  <a:lnTo>
                    <a:pt x="421" y="464"/>
                  </a:lnTo>
                  <a:lnTo>
                    <a:pt x="419" y="453"/>
                  </a:lnTo>
                  <a:lnTo>
                    <a:pt x="418" y="441"/>
                  </a:lnTo>
                  <a:lnTo>
                    <a:pt x="412" y="449"/>
                  </a:lnTo>
                  <a:lnTo>
                    <a:pt x="406" y="458"/>
                  </a:lnTo>
                  <a:lnTo>
                    <a:pt x="400" y="466"/>
                  </a:lnTo>
                  <a:lnTo>
                    <a:pt x="393" y="474"/>
                  </a:lnTo>
                  <a:lnTo>
                    <a:pt x="386" y="480"/>
                  </a:lnTo>
                  <a:lnTo>
                    <a:pt x="379" y="487"/>
                  </a:lnTo>
                  <a:lnTo>
                    <a:pt x="372" y="493"/>
                  </a:lnTo>
                  <a:lnTo>
                    <a:pt x="363" y="498"/>
                  </a:lnTo>
                  <a:lnTo>
                    <a:pt x="356" y="502"/>
                  </a:lnTo>
                  <a:lnTo>
                    <a:pt x="347" y="507"/>
                  </a:lnTo>
                  <a:lnTo>
                    <a:pt x="338" y="510"/>
                  </a:lnTo>
                  <a:lnTo>
                    <a:pt x="329" y="513"/>
                  </a:lnTo>
                  <a:lnTo>
                    <a:pt x="320" y="515"/>
                  </a:lnTo>
                  <a:lnTo>
                    <a:pt x="311" y="516"/>
                  </a:lnTo>
                  <a:lnTo>
                    <a:pt x="302" y="517"/>
                  </a:lnTo>
                  <a:lnTo>
                    <a:pt x="292" y="517"/>
                  </a:lnTo>
                  <a:lnTo>
                    <a:pt x="278" y="517"/>
                  </a:lnTo>
                  <a:lnTo>
                    <a:pt x="265" y="515"/>
                  </a:lnTo>
                  <a:lnTo>
                    <a:pt x="253" y="512"/>
                  </a:lnTo>
                  <a:lnTo>
                    <a:pt x="240" y="508"/>
                  </a:lnTo>
                  <a:lnTo>
                    <a:pt x="229" y="502"/>
                  </a:lnTo>
                  <a:lnTo>
                    <a:pt x="218" y="496"/>
                  </a:lnTo>
                  <a:lnTo>
                    <a:pt x="208" y="488"/>
                  </a:lnTo>
                  <a:lnTo>
                    <a:pt x="199" y="479"/>
                  </a:lnTo>
                  <a:lnTo>
                    <a:pt x="191" y="469"/>
                  </a:lnTo>
                  <a:lnTo>
                    <a:pt x="183" y="458"/>
                  </a:lnTo>
                  <a:lnTo>
                    <a:pt x="177" y="447"/>
                  </a:lnTo>
                  <a:lnTo>
                    <a:pt x="171" y="433"/>
                  </a:lnTo>
                  <a:lnTo>
                    <a:pt x="167" y="420"/>
                  </a:lnTo>
                  <a:lnTo>
                    <a:pt x="165" y="405"/>
                  </a:lnTo>
                  <a:lnTo>
                    <a:pt x="163" y="390"/>
                  </a:lnTo>
                  <a:lnTo>
                    <a:pt x="162" y="374"/>
                  </a:lnTo>
                  <a:lnTo>
                    <a:pt x="163" y="359"/>
                  </a:lnTo>
                  <a:lnTo>
                    <a:pt x="164" y="344"/>
                  </a:lnTo>
                  <a:lnTo>
                    <a:pt x="166" y="331"/>
                  </a:lnTo>
                  <a:lnTo>
                    <a:pt x="169" y="316"/>
                  </a:lnTo>
                  <a:lnTo>
                    <a:pt x="173" y="303"/>
                  </a:lnTo>
                  <a:lnTo>
                    <a:pt x="178" y="289"/>
                  </a:lnTo>
                  <a:lnTo>
                    <a:pt x="184" y="275"/>
                  </a:lnTo>
                  <a:lnTo>
                    <a:pt x="191" y="262"/>
                  </a:lnTo>
                  <a:lnTo>
                    <a:pt x="198" y="249"/>
                  </a:lnTo>
                  <a:lnTo>
                    <a:pt x="206" y="237"/>
                  </a:lnTo>
                  <a:lnTo>
                    <a:pt x="214" y="225"/>
                  </a:lnTo>
                  <a:lnTo>
                    <a:pt x="223" y="215"/>
                  </a:lnTo>
                  <a:lnTo>
                    <a:pt x="232" y="205"/>
                  </a:lnTo>
                  <a:lnTo>
                    <a:pt x="242" y="196"/>
                  </a:lnTo>
                  <a:lnTo>
                    <a:pt x="253" y="189"/>
                  </a:lnTo>
                  <a:lnTo>
                    <a:pt x="263" y="181"/>
                  </a:lnTo>
                  <a:lnTo>
                    <a:pt x="274" y="174"/>
                  </a:lnTo>
                  <a:lnTo>
                    <a:pt x="286" y="169"/>
                  </a:lnTo>
                  <a:lnTo>
                    <a:pt x="297" y="163"/>
                  </a:lnTo>
                  <a:lnTo>
                    <a:pt x="308" y="160"/>
                  </a:lnTo>
                  <a:lnTo>
                    <a:pt x="319" y="157"/>
                  </a:lnTo>
                  <a:lnTo>
                    <a:pt x="331" y="155"/>
                  </a:lnTo>
                  <a:lnTo>
                    <a:pt x="343" y="154"/>
                  </a:lnTo>
                  <a:lnTo>
                    <a:pt x="353" y="153"/>
                  </a:lnTo>
                  <a:lnTo>
                    <a:pt x="363" y="154"/>
                  </a:lnTo>
                  <a:lnTo>
                    <a:pt x="373" y="154"/>
                  </a:lnTo>
                  <a:lnTo>
                    <a:pt x="381" y="156"/>
                  </a:lnTo>
                  <a:lnTo>
                    <a:pt x="390" y="157"/>
                  </a:lnTo>
                  <a:lnTo>
                    <a:pt x="397" y="160"/>
                  </a:lnTo>
                  <a:lnTo>
                    <a:pt x="405" y="163"/>
                  </a:lnTo>
                  <a:lnTo>
                    <a:pt x="412" y="167"/>
                  </a:lnTo>
                  <a:lnTo>
                    <a:pt x="419" y="171"/>
                  </a:lnTo>
                  <a:lnTo>
                    <a:pt x="425" y="175"/>
                  </a:lnTo>
                  <a:lnTo>
                    <a:pt x="431" y="180"/>
                  </a:lnTo>
                  <a:lnTo>
                    <a:pt x="435" y="185"/>
                  </a:lnTo>
                  <a:lnTo>
                    <a:pt x="439" y="191"/>
                  </a:lnTo>
                  <a:lnTo>
                    <a:pt x="443" y="196"/>
                  </a:lnTo>
                  <a:lnTo>
                    <a:pt x="447" y="201"/>
                  </a:lnTo>
                  <a:lnTo>
                    <a:pt x="449" y="207"/>
                  </a:lnTo>
                  <a:lnTo>
                    <a:pt x="451" y="214"/>
                  </a:lnTo>
                  <a:lnTo>
                    <a:pt x="464" y="170"/>
                  </a:lnTo>
                  <a:lnTo>
                    <a:pt x="566" y="170"/>
                  </a:lnTo>
                  <a:lnTo>
                    <a:pt x="514" y="341"/>
                  </a:lnTo>
                  <a:lnTo>
                    <a:pt x="505" y="371"/>
                  </a:lnTo>
                  <a:lnTo>
                    <a:pt x="500" y="385"/>
                  </a:lnTo>
                  <a:lnTo>
                    <a:pt x="498" y="397"/>
                  </a:lnTo>
                  <a:lnTo>
                    <a:pt x="497" y="407"/>
                  </a:lnTo>
                  <a:lnTo>
                    <a:pt x="497" y="417"/>
                  </a:lnTo>
                  <a:lnTo>
                    <a:pt x="497" y="423"/>
                  </a:lnTo>
                  <a:lnTo>
                    <a:pt x="499" y="428"/>
                  </a:lnTo>
                  <a:lnTo>
                    <a:pt x="501" y="433"/>
                  </a:lnTo>
                  <a:lnTo>
                    <a:pt x="506" y="439"/>
                  </a:lnTo>
                  <a:lnTo>
                    <a:pt x="511" y="443"/>
                  </a:lnTo>
                  <a:lnTo>
                    <a:pt x="516" y="445"/>
                  </a:lnTo>
                  <a:lnTo>
                    <a:pt x="523" y="447"/>
                  </a:lnTo>
                  <a:lnTo>
                    <a:pt x="530" y="447"/>
                  </a:lnTo>
                  <a:lnTo>
                    <a:pt x="540" y="446"/>
                  </a:lnTo>
                  <a:lnTo>
                    <a:pt x="551" y="444"/>
                  </a:lnTo>
                  <a:lnTo>
                    <a:pt x="560" y="439"/>
                  </a:lnTo>
                  <a:lnTo>
                    <a:pt x="571" y="431"/>
                  </a:lnTo>
                  <a:lnTo>
                    <a:pt x="577" y="425"/>
                  </a:lnTo>
                  <a:lnTo>
                    <a:pt x="584" y="419"/>
                  </a:lnTo>
                  <a:lnTo>
                    <a:pt x="590" y="411"/>
                  </a:lnTo>
                  <a:lnTo>
                    <a:pt x="597" y="403"/>
                  </a:lnTo>
                  <a:lnTo>
                    <a:pt x="602" y="395"/>
                  </a:lnTo>
                  <a:lnTo>
                    <a:pt x="607" y="385"/>
                  </a:lnTo>
                  <a:lnTo>
                    <a:pt x="613" y="375"/>
                  </a:lnTo>
                  <a:lnTo>
                    <a:pt x="618" y="364"/>
                  </a:lnTo>
                  <a:lnTo>
                    <a:pt x="622" y="353"/>
                  </a:lnTo>
                  <a:lnTo>
                    <a:pt x="626" y="341"/>
                  </a:lnTo>
                  <a:lnTo>
                    <a:pt x="629" y="330"/>
                  </a:lnTo>
                  <a:lnTo>
                    <a:pt x="632" y="318"/>
                  </a:lnTo>
                  <a:lnTo>
                    <a:pt x="633" y="306"/>
                  </a:lnTo>
                  <a:lnTo>
                    <a:pt x="635" y="294"/>
                  </a:lnTo>
                  <a:lnTo>
                    <a:pt x="636" y="282"/>
                  </a:lnTo>
                  <a:lnTo>
                    <a:pt x="636" y="269"/>
                  </a:lnTo>
                  <a:lnTo>
                    <a:pt x="635" y="253"/>
                  </a:lnTo>
                  <a:lnTo>
                    <a:pt x="634" y="238"/>
                  </a:lnTo>
                  <a:lnTo>
                    <a:pt x="632" y="223"/>
                  </a:lnTo>
                  <a:lnTo>
                    <a:pt x="628" y="208"/>
                  </a:lnTo>
                  <a:lnTo>
                    <a:pt x="623" y="195"/>
                  </a:lnTo>
                  <a:lnTo>
                    <a:pt x="618" y="181"/>
                  </a:lnTo>
                  <a:lnTo>
                    <a:pt x="611" y="168"/>
                  </a:lnTo>
                  <a:lnTo>
                    <a:pt x="603" y="155"/>
                  </a:lnTo>
                  <a:lnTo>
                    <a:pt x="595" y="144"/>
                  </a:lnTo>
                  <a:lnTo>
                    <a:pt x="585" y="132"/>
                  </a:lnTo>
                  <a:lnTo>
                    <a:pt x="575" y="122"/>
                  </a:lnTo>
                  <a:lnTo>
                    <a:pt x="565" y="112"/>
                  </a:lnTo>
                  <a:lnTo>
                    <a:pt x="552" y="103"/>
                  </a:lnTo>
                  <a:lnTo>
                    <a:pt x="540" y="94"/>
                  </a:lnTo>
                  <a:lnTo>
                    <a:pt x="526" y="87"/>
                  </a:lnTo>
                  <a:lnTo>
                    <a:pt x="512" y="80"/>
                  </a:lnTo>
                  <a:lnTo>
                    <a:pt x="497" y="75"/>
                  </a:lnTo>
                  <a:lnTo>
                    <a:pt x="481" y="69"/>
                  </a:lnTo>
                  <a:lnTo>
                    <a:pt x="466" y="64"/>
                  </a:lnTo>
                  <a:lnTo>
                    <a:pt x="450" y="61"/>
                  </a:lnTo>
                  <a:lnTo>
                    <a:pt x="433" y="58"/>
                  </a:lnTo>
                  <a:lnTo>
                    <a:pt x="416" y="56"/>
                  </a:lnTo>
                  <a:lnTo>
                    <a:pt x="398" y="55"/>
                  </a:lnTo>
                  <a:lnTo>
                    <a:pt x="381" y="55"/>
                  </a:lnTo>
                  <a:lnTo>
                    <a:pt x="359" y="55"/>
                  </a:lnTo>
                  <a:lnTo>
                    <a:pt x="337" y="57"/>
                  </a:lnTo>
                  <a:lnTo>
                    <a:pt x="317" y="60"/>
                  </a:lnTo>
                  <a:lnTo>
                    <a:pt x="297" y="64"/>
                  </a:lnTo>
                  <a:lnTo>
                    <a:pt x="276" y="69"/>
                  </a:lnTo>
                  <a:lnTo>
                    <a:pt x="257" y="77"/>
                  </a:lnTo>
                  <a:lnTo>
                    <a:pt x="238" y="84"/>
                  </a:lnTo>
                  <a:lnTo>
                    <a:pt x="220" y="93"/>
                  </a:lnTo>
                  <a:lnTo>
                    <a:pt x="201" y="104"/>
                  </a:lnTo>
                  <a:lnTo>
                    <a:pt x="184" y="114"/>
                  </a:lnTo>
                  <a:lnTo>
                    <a:pt x="169" y="127"/>
                  </a:lnTo>
                  <a:lnTo>
                    <a:pt x="154" y="140"/>
                  </a:lnTo>
                  <a:lnTo>
                    <a:pt x="140" y="154"/>
                  </a:lnTo>
                  <a:lnTo>
                    <a:pt x="128" y="170"/>
                  </a:lnTo>
                  <a:lnTo>
                    <a:pt x="117" y="185"/>
                  </a:lnTo>
                  <a:lnTo>
                    <a:pt x="106" y="202"/>
                  </a:lnTo>
                  <a:lnTo>
                    <a:pt x="96" y="220"/>
                  </a:lnTo>
                  <a:lnTo>
                    <a:pt x="89" y="239"/>
                  </a:lnTo>
                  <a:lnTo>
                    <a:pt x="82" y="257"/>
                  </a:lnTo>
                  <a:lnTo>
                    <a:pt x="76" y="275"/>
                  </a:lnTo>
                  <a:lnTo>
                    <a:pt x="72" y="294"/>
                  </a:lnTo>
                  <a:lnTo>
                    <a:pt x="70" y="313"/>
                  </a:lnTo>
                  <a:lnTo>
                    <a:pt x="67" y="333"/>
                  </a:lnTo>
                  <a:lnTo>
                    <a:pt x="66" y="353"/>
                  </a:lnTo>
                  <a:lnTo>
                    <a:pt x="67" y="370"/>
                  </a:lnTo>
                  <a:lnTo>
                    <a:pt x="68" y="385"/>
                  </a:lnTo>
                  <a:lnTo>
                    <a:pt x="71" y="401"/>
                  </a:lnTo>
                  <a:lnTo>
                    <a:pt x="73" y="417"/>
                  </a:lnTo>
                  <a:lnTo>
                    <a:pt x="77" y="431"/>
                  </a:lnTo>
                  <a:lnTo>
                    <a:pt x="81" y="445"/>
                  </a:lnTo>
                  <a:lnTo>
                    <a:pt x="87" y="458"/>
                  </a:lnTo>
                  <a:lnTo>
                    <a:pt x="92" y="472"/>
                  </a:lnTo>
                  <a:lnTo>
                    <a:pt x="100" y="485"/>
                  </a:lnTo>
                  <a:lnTo>
                    <a:pt x="106" y="496"/>
                  </a:lnTo>
                  <a:lnTo>
                    <a:pt x="113" y="508"/>
                  </a:lnTo>
                  <a:lnTo>
                    <a:pt x="121" y="519"/>
                  </a:lnTo>
                  <a:lnTo>
                    <a:pt x="130" y="529"/>
                  </a:lnTo>
                  <a:lnTo>
                    <a:pt x="137" y="539"/>
                  </a:lnTo>
                  <a:lnTo>
                    <a:pt x="147" y="547"/>
                  </a:lnTo>
                  <a:lnTo>
                    <a:pt x="155" y="556"/>
                  </a:lnTo>
                  <a:lnTo>
                    <a:pt x="175" y="571"/>
                  </a:lnTo>
                  <a:lnTo>
                    <a:pt x="194" y="585"/>
                  </a:lnTo>
                  <a:lnTo>
                    <a:pt x="214" y="597"/>
                  </a:lnTo>
                  <a:lnTo>
                    <a:pt x="236" y="606"/>
                  </a:lnTo>
                  <a:lnTo>
                    <a:pt x="251" y="611"/>
                  </a:lnTo>
                  <a:lnTo>
                    <a:pt x="267" y="616"/>
                  </a:lnTo>
                  <a:lnTo>
                    <a:pt x="284" y="621"/>
                  </a:lnTo>
                  <a:lnTo>
                    <a:pt x="300" y="625"/>
                  </a:lnTo>
                  <a:lnTo>
                    <a:pt x="317" y="627"/>
                  </a:lnTo>
                  <a:lnTo>
                    <a:pt x="335" y="629"/>
                  </a:lnTo>
                  <a:lnTo>
                    <a:pt x="352" y="630"/>
                  </a:lnTo>
                  <a:lnTo>
                    <a:pt x="371" y="630"/>
                  </a:lnTo>
                  <a:lnTo>
                    <a:pt x="388" y="630"/>
                  </a:lnTo>
                  <a:lnTo>
                    <a:pt x="405" y="629"/>
                  </a:lnTo>
                  <a:lnTo>
                    <a:pt x="422" y="627"/>
                  </a:lnTo>
                  <a:lnTo>
                    <a:pt x="439" y="625"/>
                  </a:lnTo>
                  <a:lnTo>
                    <a:pt x="455" y="622"/>
                  </a:lnTo>
                  <a:lnTo>
                    <a:pt x="471" y="618"/>
                  </a:lnTo>
                  <a:lnTo>
                    <a:pt x="487" y="612"/>
                  </a:lnTo>
                  <a:lnTo>
                    <a:pt x="503" y="607"/>
                  </a:lnTo>
                  <a:lnTo>
                    <a:pt x="518" y="601"/>
                  </a:lnTo>
                  <a:lnTo>
                    <a:pt x="535" y="595"/>
                  </a:lnTo>
                  <a:lnTo>
                    <a:pt x="550" y="587"/>
                  </a:lnTo>
                  <a:lnTo>
                    <a:pt x="565" y="579"/>
                  </a:lnTo>
                  <a:lnTo>
                    <a:pt x="580" y="569"/>
                  </a:lnTo>
                  <a:lnTo>
                    <a:pt x="595" y="560"/>
                  </a:lnTo>
                  <a:lnTo>
                    <a:pt x="610" y="551"/>
                  </a:lnTo>
                  <a:lnTo>
                    <a:pt x="623" y="539"/>
                  </a:lnTo>
                  <a:close/>
                  <a:moveTo>
                    <a:pt x="326" y="447"/>
                  </a:moveTo>
                  <a:lnTo>
                    <a:pt x="332" y="447"/>
                  </a:lnTo>
                  <a:lnTo>
                    <a:pt x="337" y="446"/>
                  </a:lnTo>
                  <a:lnTo>
                    <a:pt x="344" y="444"/>
                  </a:lnTo>
                  <a:lnTo>
                    <a:pt x="349" y="441"/>
                  </a:lnTo>
                  <a:lnTo>
                    <a:pt x="355" y="438"/>
                  </a:lnTo>
                  <a:lnTo>
                    <a:pt x="361" y="432"/>
                  </a:lnTo>
                  <a:lnTo>
                    <a:pt x="366" y="426"/>
                  </a:lnTo>
                  <a:lnTo>
                    <a:pt x="373" y="419"/>
                  </a:lnTo>
                  <a:lnTo>
                    <a:pt x="377" y="411"/>
                  </a:lnTo>
                  <a:lnTo>
                    <a:pt x="381" y="403"/>
                  </a:lnTo>
                  <a:lnTo>
                    <a:pt x="386" y="394"/>
                  </a:lnTo>
                  <a:lnTo>
                    <a:pt x="391" y="382"/>
                  </a:lnTo>
                  <a:lnTo>
                    <a:pt x="397" y="366"/>
                  </a:lnTo>
                  <a:lnTo>
                    <a:pt x="404" y="350"/>
                  </a:lnTo>
                  <a:lnTo>
                    <a:pt x="409" y="333"/>
                  </a:lnTo>
                  <a:lnTo>
                    <a:pt x="415" y="316"/>
                  </a:lnTo>
                  <a:lnTo>
                    <a:pt x="418" y="301"/>
                  </a:lnTo>
                  <a:lnTo>
                    <a:pt x="421" y="287"/>
                  </a:lnTo>
                  <a:lnTo>
                    <a:pt x="423" y="274"/>
                  </a:lnTo>
                  <a:lnTo>
                    <a:pt x="423" y="265"/>
                  </a:lnTo>
                  <a:lnTo>
                    <a:pt x="423" y="256"/>
                  </a:lnTo>
                  <a:lnTo>
                    <a:pt x="420" y="247"/>
                  </a:lnTo>
                  <a:lnTo>
                    <a:pt x="417" y="241"/>
                  </a:lnTo>
                  <a:lnTo>
                    <a:pt x="411" y="235"/>
                  </a:lnTo>
                  <a:lnTo>
                    <a:pt x="405" y="229"/>
                  </a:lnTo>
                  <a:lnTo>
                    <a:pt x="397" y="226"/>
                  </a:lnTo>
                  <a:lnTo>
                    <a:pt x="390" y="224"/>
                  </a:lnTo>
                  <a:lnTo>
                    <a:pt x="381" y="223"/>
                  </a:lnTo>
                  <a:lnTo>
                    <a:pt x="371" y="224"/>
                  </a:lnTo>
                  <a:lnTo>
                    <a:pt x="361" y="226"/>
                  </a:lnTo>
                  <a:lnTo>
                    <a:pt x="352" y="230"/>
                  </a:lnTo>
                  <a:lnTo>
                    <a:pt x="343" y="237"/>
                  </a:lnTo>
                  <a:lnTo>
                    <a:pt x="334" y="244"/>
                  </a:lnTo>
                  <a:lnTo>
                    <a:pt x="326" y="253"/>
                  </a:lnTo>
                  <a:lnTo>
                    <a:pt x="317" y="265"/>
                  </a:lnTo>
                  <a:lnTo>
                    <a:pt x="308" y="277"/>
                  </a:lnTo>
                  <a:lnTo>
                    <a:pt x="301" y="291"/>
                  </a:lnTo>
                  <a:lnTo>
                    <a:pt x="295" y="306"/>
                  </a:lnTo>
                  <a:lnTo>
                    <a:pt x="289" y="319"/>
                  </a:lnTo>
                  <a:lnTo>
                    <a:pt x="285" y="333"/>
                  </a:lnTo>
                  <a:lnTo>
                    <a:pt x="282" y="346"/>
                  </a:lnTo>
                  <a:lnTo>
                    <a:pt x="280" y="359"/>
                  </a:lnTo>
                  <a:lnTo>
                    <a:pt x="277" y="373"/>
                  </a:lnTo>
                  <a:lnTo>
                    <a:pt x="277" y="386"/>
                  </a:lnTo>
                  <a:lnTo>
                    <a:pt x="277" y="401"/>
                  </a:lnTo>
                  <a:lnTo>
                    <a:pt x="281" y="414"/>
                  </a:lnTo>
                  <a:lnTo>
                    <a:pt x="283" y="419"/>
                  </a:lnTo>
                  <a:lnTo>
                    <a:pt x="285" y="424"/>
                  </a:lnTo>
                  <a:lnTo>
                    <a:pt x="287" y="428"/>
                  </a:lnTo>
                  <a:lnTo>
                    <a:pt x="290" y="432"/>
                  </a:lnTo>
                  <a:lnTo>
                    <a:pt x="298" y="439"/>
                  </a:lnTo>
                  <a:lnTo>
                    <a:pt x="306" y="444"/>
                  </a:lnTo>
                  <a:lnTo>
                    <a:pt x="315" y="446"/>
                  </a:lnTo>
                  <a:lnTo>
                    <a:pt x="326" y="447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2217738" y="5467350"/>
              <a:ext cx="42863" cy="44450"/>
            </a:xfrm>
            <a:custGeom>
              <a:avLst/>
              <a:gdLst/>
              <a:ahLst/>
              <a:cxnLst>
                <a:cxn ang="0">
                  <a:pos x="226" y="7"/>
                </a:cxn>
                <a:cxn ang="0">
                  <a:pos x="285" y="38"/>
                </a:cxn>
                <a:cxn ang="0">
                  <a:pos x="327" y="88"/>
                </a:cxn>
                <a:cxn ang="0">
                  <a:pos x="347" y="152"/>
                </a:cxn>
                <a:cxn ang="0">
                  <a:pos x="339" y="220"/>
                </a:cxn>
                <a:cxn ang="0">
                  <a:pos x="308" y="278"/>
                </a:cxn>
                <a:cxn ang="0">
                  <a:pos x="257" y="319"/>
                </a:cxn>
                <a:cxn ang="0">
                  <a:pos x="192" y="339"/>
                </a:cxn>
                <a:cxn ang="0">
                  <a:pos x="122" y="331"/>
                </a:cxn>
                <a:cxn ang="0">
                  <a:pos x="63" y="301"/>
                </a:cxn>
                <a:cxn ang="0">
                  <a:pos x="21" y="251"/>
                </a:cxn>
                <a:cxn ang="0">
                  <a:pos x="1" y="187"/>
                </a:cxn>
                <a:cxn ang="0">
                  <a:pos x="7" y="119"/>
                </a:cxn>
                <a:cxn ang="0">
                  <a:pos x="39" y="61"/>
                </a:cxn>
                <a:cxn ang="0">
                  <a:pos x="91" y="20"/>
                </a:cxn>
                <a:cxn ang="0">
                  <a:pos x="156" y="1"/>
                </a:cxn>
                <a:cxn ang="0">
                  <a:pos x="275" y="194"/>
                </a:cxn>
                <a:cxn ang="0">
                  <a:pos x="257" y="227"/>
                </a:cxn>
                <a:cxn ang="0">
                  <a:pos x="229" y="252"/>
                </a:cxn>
                <a:cxn ang="0">
                  <a:pos x="194" y="265"/>
                </a:cxn>
                <a:cxn ang="0">
                  <a:pos x="154" y="265"/>
                </a:cxn>
                <a:cxn ang="0">
                  <a:pos x="118" y="252"/>
                </a:cxn>
                <a:cxn ang="0">
                  <a:pos x="90" y="227"/>
                </a:cxn>
                <a:cxn ang="0">
                  <a:pos x="73" y="194"/>
                </a:cxn>
                <a:cxn ang="0">
                  <a:pos x="68" y="186"/>
                </a:cxn>
                <a:cxn ang="0">
                  <a:pos x="77" y="226"/>
                </a:cxn>
                <a:cxn ang="0">
                  <a:pos x="99" y="258"/>
                </a:cxn>
                <a:cxn ang="0">
                  <a:pos x="133" y="281"/>
                </a:cxn>
                <a:cxn ang="0">
                  <a:pos x="173" y="288"/>
                </a:cxn>
                <a:cxn ang="0">
                  <a:pos x="215" y="281"/>
                </a:cxn>
                <a:cxn ang="0">
                  <a:pos x="248" y="258"/>
                </a:cxn>
                <a:cxn ang="0">
                  <a:pos x="271" y="226"/>
                </a:cxn>
                <a:cxn ang="0">
                  <a:pos x="279" y="186"/>
                </a:cxn>
                <a:cxn ang="0">
                  <a:pos x="108" y="88"/>
                </a:cxn>
                <a:cxn ang="0">
                  <a:pos x="89" y="102"/>
                </a:cxn>
                <a:cxn ang="0">
                  <a:pos x="83" y="126"/>
                </a:cxn>
                <a:cxn ang="0">
                  <a:pos x="97" y="145"/>
                </a:cxn>
                <a:cxn ang="0">
                  <a:pos x="121" y="150"/>
                </a:cxn>
                <a:cxn ang="0">
                  <a:pos x="141" y="137"/>
                </a:cxn>
                <a:cxn ang="0">
                  <a:pos x="146" y="114"/>
                </a:cxn>
                <a:cxn ang="0">
                  <a:pos x="133" y="94"/>
                </a:cxn>
                <a:cxn ang="0">
                  <a:pos x="232" y="88"/>
                </a:cxn>
                <a:cxn ang="0">
                  <a:pos x="210" y="97"/>
                </a:cxn>
                <a:cxn ang="0">
                  <a:pos x="201" y="120"/>
                </a:cxn>
                <a:cxn ang="0">
                  <a:pos x="210" y="142"/>
                </a:cxn>
                <a:cxn ang="0">
                  <a:pos x="232" y="150"/>
                </a:cxn>
                <a:cxn ang="0">
                  <a:pos x="255" y="142"/>
                </a:cxn>
                <a:cxn ang="0">
                  <a:pos x="264" y="120"/>
                </a:cxn>
                <a:cxn ang="0">
                  <a:pos x="255" y="97"/>
                </a:cxn>
                <a:cxn ang="0">
                  <a:pos x="232" y="88"/>
                </a:cxn>
              </a:cxnLst>
              <a:rect l="0" t="0" r="r" b="b"/>
              <a:pathLst>
                <a:path w="348" h="340">
                  <a:moveTo>
                    <a:pt x="173" y="0"/>
                  </a:moveTo>
                  <a:lnTo>
                    <a:pt x="192" y="1"/>
                  </a:lnTo>
                  <a:lnTo>
                    <a:pt x="209" y="3"/>
                  </a:lnTo>
                  <a:lnTo>
                    <a:pt x="226" y="7"/>
                  </a:lnTo>
                  <a:lnTo>
                    <a:pt x="241" y="13"/>
                  </a:lnTo>
                  <a:lnTo>
                    <a:pt x="257" y="20"/>
                  </a:lnTo>
                  <a:lnTo>
                    <a:pt x="271" y="29"/>
                  </a:lnTo>
                  <a:lnTo>
                    <a:pt x="285" y="38"/>
                  </a:lnTo>
                  <a:lnTo>
                    <a:pt x="297" y="50"/>
                  </a:lnTo>
                  <a:lnTo>
                    <a:pt x="308" y="61"/>
                  </a:lnTo>
                  <a:lnTo>
                    <a:pt x="318" y="75"/>
                  </a:lnTo>
                  <a:lnTo>
                    <a:pt x="327" y="88"/>
                  </a:lnTo>
                  <a:lnTo>
                    <a:pt x="334" y="103"/>
                  </a:lnTo>
                  <a:lnTo>
                    <a:pt x="339" y="119"/>
                  </a:lnTo>
                  <a:lnTo>
                    <a:pt x="344" y="136"/>
                  </a:lnTo>
                  <a:lnTo>
                    <a:pt x="347" y="152"/>
                  </a:lnTo>
                  <a:lnTo>
                    <a:pt x="348" y="169"/>
                  </a:lnTo>
                  <a:lnTo>
                    <a:pt x="347" y="187"/>
                  </a:lnTo>
                  <a:lnTo>
                    <a:pt x="344" y="204"/>
                  </a:lnTo>
                  <a:lnTo>
                    <a:pt x="339" y="220"/>
                  </a:lnTo>
                  <a:lnTo>
                    <a:pt x="334" y="236"/>
                  </a:lnTo>
                  <a:lnTo>
                    <a:pt x="327" y="251"/>
                  </a:lnTo>
                  <a:lnTo>
                    <a:pt x="318" y="264"/>
                  </a:lnTo>
                  <a:lnTo>
                    <a:pt x="308" y="278"/>
                  </a:lnTo>
                  <a:lnTo>
                    <a:pt x="297" y="289"/>
                  </a:lnTo>
                  <a:lnTo>
                    <a:pt x="285" y="301"/>
                  </a:lnTo>
                  <a:lnTo>
                    <a:pt x="271" y="310"/>
                  </a:lnTo>
                  <a:lnTo>
                    <a:pt x="257" y="319"/>
                  </a:lnTo>
                  <a:lnTo>
                    <a:pt x="241" y="326"/>
                  </a:lnTo>
                  <a:lnTo>
                    <a:pt x="226" y="331"/>
                  </a:lnTo>
                  <a:lnTo>
                    <a:pt x="209" y="335"/>
                  </a:lnTo>
                  <a:lnTo>
                    <a:pt x="192" y="339"/>
                  </a:lnTo>
                  <a:lnTo>
                    <a:pt x="173" y="340"/>
                  </a:lnTo>
                  <a:lnTo>
                    <a:pt x="156" y="339"/>
                  </a:lnTo>
                  <a:lnTo>
                    <a:pt x="139" y="335"/>
                  </a:lnTo>
                  <a:lnTo>
                    <a:pt x="122" y="331"/>
                  </a:lnTo>
                  <a:lnTo>
                    <a:pt x="106" y="326"/>
                  </a:lnTo>
                  <a:lnTo>
                    <a:pt x="91" y="319"/>
                  </a:lnTo>
                  <a:lnTo>
                    <a:pt x="77" y="310"/>
                  </a:lnTo>
                  <a:lnTo>
                    <a:pt x="63" y="301"/>
                  </a:lnTo>
                  <a:lnTo>
                    <a:pt x="51" y="289"/>
                  </a:lnTo>
                  <a:lnTo>
                    <a:pt x="39" y="278"/>
                  </a:lnTo>
                  <a:lnTo>
                    <a:pt x="30" y="264"/>
                  </a:lnTo>
                  <a:lnTo>
                    <a:pt x="21" y="251"/>
                  </a:lnTo>
                  <a:lnTo>
                    <a:pt x="14" y="236"/>
                  </a:lnTo>
                  <a:lnTo>
                    <a:pt x="7" y="220"/>
                  </a:lnTo>
                  <a:lnTo>
                    <a:pt x="3" y="204"/>
                  </a:lnTo>
                  <a:lnTo>
                    <a:pt x="1" y="187"/>
                  </a:lnTo>
                  <a:lnTo>
                    <a:pt x="0" y="169"/>
                  </a:lnTo>
                  <a:lnTo>
                    <a:pt x="1" y="152"/>
                  </a:lnTo>
                  <a:lnTo>
                    <a:pt x="3" y="136"/>
                  </a:lnTo>
                  <a:lnTo>
                    <a:pt x="7" y="119"/>
                  </a:lnTo>
                  <a:lnTo>
                    <a:pt x="14" y="103"/>
                  </a:lnTo>
                  <a:lnTo>
                    <a:pt x="21" y="88"/>
                  </a:lnTo>
                  <a:lnTo>
                    <a:pt x="30" y="75"/>
                  </a:lnTo>
                  <a:lnTo>
                    <a:pt x="39" y="61"/>
                  </a:lnTo>
                  <a:lnTo>
                    <a:pt x="51" y="50"/>
                  </a:lnTo>
                  <a:lnTo>
                    <a:pt x="63" y="38"/>
                  </a:lnTo>
                  <a:lnTo>
                    <a:pt x="77" y="29"/>
                  </a:lnTo>
                  <a:lnTo>
                    <a:pt x="91" y="20"/>
                  </a:lnTo>
                  <a:lnTo>
                    <a:pt x="106" y="13"/>
                  </a:lnTo>
                  <a:lnTo>
                    <a:pt x="122" y="7"/>
                  </a:lnTo>
                  <a:lnTo>
                    <a:pt x="139" y="3"/>
                  </a:lnTo>
                  <a:lnTo>
                    <a:pt x="156" y="1"/>
                  </a:lnTo>
                  <a:lnTo>
                    <a:pt x="173" y="0"/>
                  </a:lnTo>
                  <a:close/>
                  <a:moveTo>
                    <a:pt x="278" y="175"/>
                  </a:moveTo>
                  <a:lnTo>
                    <a:pt x="277" y="185"/>
                  </a:lnTo>
                  <a:lnTo>
                    <a:pt x="275" y="194"/>
                  </a:lnTo>
                  <a:lnTo>
                    <a:pt x="272" y="203"/>
                  </a:lnTo>
                  <a:lnTo>
                    <a:pt x="268" y="211"/>
                  </a:lnTo>
                  <a:lnTo>
                    <a:pt x="263" y="219"/>
                  </a:lnTo>
                  <a:lnTo>
                    <a:pt x="257" y="227"/>
                  </a:lnTo>
                  <a:lnTo>
                    <a:pt x="252" y="234"/>
                  </a:lnTo>
                  <a:lnTo>
                    <a:pt x="244" y="240"/>
                  </a:lnTo>
                  <a:lnTo>
                    <a:pt x="238" y="246"/>
                  </a:lnTo>
                  <a:lnTo>
                    <a:pt x="229" y="252"/>
                  </a:lnTo>
                  <a:lnTo>
                    <a:pt x="222" y="256"/>
                  </a:lnTo>
                  <a:lnTo>
                    <a:pt x="212" y="260"/>
                  </a:lnTo>
                  <a:lnTo>
                    <a:pt x="203" y="263"/>
                  </a:lnTo>
                  <a:lnTo>
                    <a:pt x="194" y="265"/>
                  </a:lnTo>
                  <a:lnTo>
                    <a:pt x="184" y="266"/>
                  </a:lnTo>
                  <a:lnTo>
                    <a:pt x="173" y="267"/>
                  </a:lnTo>
                  <a:lnTo>
                    <a:pt x="164" y="266"/>
                  </a:lnTo>
                  <a:lnTo>
                    <a:pt x="154" y="265"/>
                  </a:lnTo>
                  <a:lnTo>
                    <a:pt x="144" y="263"/>
                  </a:lnTo>
                  <a:lnTo>
                    <a:pt x="135" y="260"/>
                  </a:lnTo>
                  <a:lnTo>
                    <a:pt x="126" y="256"/>
                  </a:lnTo>
                  <a:lnTo>
                    <a:pt x="118" y="252"/>
                  </a:lnTo>
                  <a:lnTo>
                    <a:pt x="110" y="246"/>
                  </a:lnTo>
                  <a:lnTo>
                    <a:pt x="103" y="240"/>
                  </a:lnTo>
                  <a:lnTo>
                    <a:pt x="96" y="234"/>
                  </a:lnTo>
                  <a:lnTo>
                    <a:pt x="90" y="227"/>
                  </a:lnTo>
                  <a:lnTo>
                    <a:pt x="84" y="219"/>
                  </a:lnTo>
                  <a:lnTo>
                    <a:pt x="80" y="211"/>
                  </a:lnTo>
                  <a:lnTo>
                    <a:pt x="76" y="203"/>
                  </a:lnTo>
                  <a:lnTo>
                    <a:pt x="73" y="194"/>
                  </a:lnTo>
                  <a:lnTo>
                    <a:pt x="71" y="185"/>
                  </a:lnTo>
                  <a:lnTo>
                    <a:pt x="68" y="175"/>
                  </a:lnTo>
                  <a:lnTo>
                    <a:pt x="68" y="181"/>
                  </a:lnTo>
                  <a:lnTo>
                    <a:pt x="68" y="186"/>
                  </a:lnTo>
                  <a:lnTo>
                    <a:pt x="68" y="196"/>
                  </a:lnTo>
                  <a:lnTo>
                    <a:pt x="71" y="207"/>
                  </a:lnTo>
                  <a:lnTo>
                    <a:pt x="73" y="216"/>
                  </a:lnTo>
                  <a:lnTo>
                    <a:pt x="77" y="226"/>
                  </a:lnTo>
                  <a:lnTo>
                    <a:pt x="81" y="235"/>
                  </a:lnTo>
                  <a:lnTo>
                    <a:pt x="87" y="243"/>
                  </a:lnTo>
                  <a:lnTo>
                    <a:pt x="92" y="251"/>
                  </a:lnTo>
                  <a:lnTo>
                    <a:pt x="99" y="258"/>
                  </a:lnTo>
                  <a:lnTo>
                    <a:pt x="107" y="265"/>
                  </a:lnTo>
                  <a:lnTo>
                    <a:pt x="114" y="272"/>
                  </a:lnTo>
                  <a:lnTo>
                    <a:pt x="123" y="276"/>
                  </a:lnTo>
                  <a:lnTo>
                    <a:pt x="133" y="281"/>
                  </a:lnTo>
                  <a:lnTo>
                    <a:pt x="142" y="284"/>
                  </a:lnTo>
                  <a:lnTo>
                    <a:pt x="152" y="286"/>
                  </a:lnTo>
                  <a:lnTo>
                    <a:pt x="163" y="288"/>
                  </a:lnTo>
                  <a:lnTo>
                    <a:pt x="173" y="288"/>
                  </a:lnTo>
                  <a:lnTo>
                    <a:pt x="184" y="288"/>
                  </a:lnTo>
                  <a:lnTo>
                    <a:pt x="195" y="286"/>
                  </a:lnTo>
                  <a:lnTo>
                    <a:pt x="206" y="284"/>
                  </a:lnTo>
                  <a:lnTo>
                    <a:pt x="215" y="281"/>
                  </a:lnTo>
                  <a:lnTo>
                    <a:pt x="224" y="276"/>
                  </a:lnTo>
                  <a:lnTo>
                    <a:pt x="232" y="272"/>
                  </a:lnTo>
                  <a:lnTo>
                    <a:pt x="241" y="265"/>
                  </a:lnTo>
                  <a:lnTo>
                    <a:pt x="248" y="258"/>
                  </a:lnTo>
                  <a:lnTo>
                    <a:pt x="255" y="251"/>
                  </a:lnTo>
                  <a:lnTo>
                    <a:pt x="261" y="243"/>
                  </a:lnTo>
                  <a:lnTo>
                    <a:pt x="267" y="235"/>
                  </a:lnTo>
                  <a:lnTo>
                    <a:pt x="271" y="226"/>
                  </a:lnTo>
                  <a:lnTo>
                    <a:pt x="274" y="216"/>
                  </a:lnTo>
                  <a:lnTo>
                    <a:pt x="277" y="207"/>
                  </a:lnTo>
                  <a:lnTo>
                    <a:pt x="278" y="196"/>
                  </a:lnTo>
                  <a:lnTo>
                    <a:pt x="279" y="186"/>
                  </a:lnTo>
                  <a:lnTo>
                    <a:pt x="279" y="181"/>
                  </a:lnTo>
                  <a:lnTo>
                    <a:pt x="278" y="175"/>
                  </a:lnTo>
                  <a:close/>
                  <a:moveTo>
                    <a:pt x="114" y="88"/>
                  </a:moveTo>
                  <a:lnTo>
                    <a:pt x="108" y="88"/>
                  </a:lnTo>
                  <a:lnTo>
                    <a:pt x="103" y="91"/>
                  </a:lnTo>
                  <a:lnTo>
                    <a:pt x="97" y="94"/>
                  </a:lnTo>
                  <a:lnTo>
                    <a:pt x="92" y="97"/>
                  </a:lnTo>
                  <a:lnTo>
                    <a:pt x="89" y="102"/>
                  </a:lnTo>
                  <a:lnTo>
                    <a:pt x="86" y="107"/>
                  </a:lnTo>
                  <a:lnTo>
                    <a:pt x="83" y="114"/>
                  </a:lnTo>
                  <a:lnTo>
                    <a:pt x="82" y="120"/>
                  </a:lnTo>
                  <a:lnTo>
                    <a:pt x="83" y="126"/>
                  </a:lnTo>
                  <a:lnTo>
                    <a:pt x="86" y="131"/>
                  </a:lnTo>
                  <a:lnTo>
                    <a:pt x="89" y="137"/>
                  </a:lnTo>
                  <a:lnTo>
                    <a:pt x="92" y="142"/>
                  </a:lnTo>
                  <a:lnTo>
                    <a:pt x="97" y="145"/>
                  </a:lnTo>
                  <a:lnTo>
                    <a:pt x="103" y="148"/>
                  </a:lnTo>
                  <a:lnTo>
                    <a:pt x="108" y="150"/>
                  </a:lnTo>
                  <a:lnTo>
                    <a:pt x="114" y="150"/>
                  </a:lnTo>
                  <a:lnTo>
                    <a:pt x="121" y="150"/>
                  </a:lnTo>
                  <a:lnTo>
                    <a:pt x="127" y="148"/>
                  </a:lnTo>
                  <a:lnTo>
                    <a:pt x="133" y="145"/>
                  </a:lnTo>
                  <a:lnTo>
                    <a:pt x="137" y="142"/>
                  </a:lnTo>
                  <a:lnTo>
                    <a:pt x="141" y="137"/>
                  </a:lnTo>
                  <a:lnTo>
                    <a:pt x="144" y="131"/>
                  </a:lnTo>
                  <a:lnTo>
                    <a:pt x="146" y="126"/>
                  </a:lnTo>
                  <a:lnTo>
                    <a:pt x="147" y="120"/>
                  </a:lnTo>
                  <a:lnTo>
                    <a:pt x="146" y="114"/>
                  </a:lnTo>
                  <a:lnTo>
                    <a:pt x="144" y="107"/>
                  </a:lnTo>
                  <a:lnTo>
                    <a:pt x="141" y="102"/>
                  </a:lnTo>
                  <a:lnTo>
                    <a:pt x="137" y="97"/>
                  </a:lnTo>
                  <a:lnTo>
                    <a:pt x="133" y="94"/>
                  </a:lnTo>
                  <a:lnTo>
                    <a:pt x="127" y="91"/>
                  </a:lnTo>
                  <a:lnTo>
                    <a:pt x="121" y="88"/>
                  </a:lnTo>
                  <a:lnTo>
                    <a:pt x="114" y="88"/>
                  </a:lnTo>
                  <a:close/>
                  <a:moveTo>
                    <a:pt x="232" y="88"/>
                  </a:moveTo>
                  <a:lnTo>
                    <a:pt x="226" y="88"/>
                  </a:lnTo>
                  <a:lnTo>
                    <a:pt x="221" y="91"/>
                  </a:lnTo>
                  <a:lnTo>
                    <a:pt x="215" y="94"/>
                  </a:lnTo>
                  <a:lnTo>
                    <a:pt x="210" y="97"/>
                  </a:lnTo>
                  <a:lnTo>
                    <a:pt x="207" y="102"/>
                  </a:lnTo>
                  <a:lnTo>
                    <a:pt x="203" y="107"/>
                  </a:lnTo>
                  <a:lnTo>
                    <a:pt x="201" y="114"/>
                  </a:lnTo>
                  <a:lnTo>
                    <a:pt x="201" y="120"/>
                  </a:lnTo>
                  <a:lnTo>
                    <a:pt x="201" y="126"/>
                  </a:lnTo>
                  <a:lnTo>
                    <a:pt x="203" y="131"/>
                  </a:lnTo>
                  <a:lnTo>
                    <a:pt x="207" y="137"/>
                  </a:lnTo>
                  <a:lnTo>
                    <a:pt x="210" y="142"/>
                  </a:lnTo>
                  <a:lnTo>
                    <a:pt x="215" y="145"/>
                  </a:lnTo>
                  <a:lnTo>
                    <a:pt x="221" y="148"/>
                  </a:lnTo>
                  <a:lnTo>
                    <a:pt x="226" y="150"/>
                  </a:lnTo>
                  <a:lnTo>
                    <a:pt x="232" y="150"/>
                  </a:lnTo>
                  <a:lnTo>
                    <a:pt x="239" y="150"/>
                  </a:lnTo>
                  <a:lnTo>
                    <a:pt x="245" y="148"/>
                  </a:lnTo>
                  <a:lnTo>
                    <a:pt x="250" y="145"/>
                  </a:lnTo>
                  <a:lnTo>
                    <a:pt x="255" y="142"/>
                  </a:lnTo>
                  <a:lnTo>
                    <a:pt x="259" y="137"/>
                  </a:lnTo>
                  <a:lnTo>
                    <a:pt x="262" y="131"/>
                  </a:lnTo>
                  <a:lnTo>
                    <a:pt x="264" y="126"/>
                  </a:lnTo>
                  <a:lnTo>
                    <a:pt x="264" y="120"/>
                  </a:lnTo>
                  <a:lnTo>
                    <a:pt x="264" y="114"/>
                  </a:lnTo>
                  <a:lnTo>
                    <a:pt x="262" y="107"/>
                  </a:lnTo>
                  <a:lnTo>
                    <a:pt x="259" y="102"/>
                  </a:lnTo>
                  <a:lnTo>
                    <a:pt x="255" y="97"/>
                  </a:lnTo>
                  <a:lnTo>
                    <a:pt x="250" y="94"/>
                  </a:lnTo>
                  <a:lnTo>
                    <a:pt x="245" y="91"/>
                  </a:lnTo>
                  <a:lnTo>
                    <a:pt x="239" y="88"/>
                  </a:lnTo>
                  <a:lnTo>
                    <a:pt x="232" y="88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066925" y="5464175"/>
              <a:ext cx="41275" cy="41275"/>
            </a:xfrm>
            <a:custGeom>
              <a:avLst/>
              <a:gdLst/>
              <a:ahLst/>
              <a:cxnLst>
                <a:cxn ang="0">
                  <a:pos x="341" y="119"/>
                </a:cxn>
                <a:cxn ang="0">
                  <a:pos x="227" y="102"/>
                </a:cxn>
                <a:cxn ang="0">
                  <a:pos x="174" y="0"/>
                </a:cxn>
                <a:cxn ang="0">
                  <a:pos x="114" y="102"/>
                </a:cxn>
                <a:cxn ang="0">
                  <a:pos x="0" y="119"/>
                </a:cxn>
                <a:cxn ang="0">
                  <a:pos x="82" y="198"/>
                </a:cxn>
                <a:cxn ang="0">
                  <a:pos x="62" y="307"/>
                </a:cxn>
                <a:cxn ang="0">
                  <a:pos x="174" y="256"/>
                </a:cxn>
                <a:cxn ang="0">
                  <a:pos x="279" y="307"/>
                </a:cxn>
                <a:cxn ang="0">
                  <a:pos x="258" y="198"/>
                </a:cxn>
                <a:cxn ang="0">
                  <a:pos x="341" y="119"/>
                </a:cxn>
              </a:cxnLst>
              <a:rect l="0" t="0" r="r" b="b"/>
              <a:pathLst>
                <a:path w="341" h="307">
                  <a:moveTo>
                    <a:pt x="341" y="119"/>
                  </a:moveTo>
                  <a:lnTo>
                    <a:pt x="227" y="102"/>
                  </a:lnTo>
                  <a:lnTo>
                    <a:pt x="174" y="0"/>
                  </a:lnTo>
                  <a:lnTo>
                    <a:pt x="114" y="102"/>
                  </a:lnTo>
                  <a:lnTo>
                    <a:pt x="0" y="119"/>
                  </a:lnTo>
                  <a:lnTo>
                    <a:pt x="82" y="198"/>
                  </a:lnTo>
                  <a:lnTo>
                    <a:pt x="62" y="307"/>
                  </a:lnTo>
                  <a:lnTo>
                    <a:pt x="174" y="256"/>
                  </a:lnTo>
                  <a:lnTo>
                    <a:pt x="279" y="307"/>
                  </a:lnTo>
                  <a:lnTo>
                    <a:pt x="258" y="198"/>
                  </a:lnTo>
                  <a:lnTo>
                    <a:pt x="341" y="119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1866900" y="4365625"/>
              <a:ext cx="92075" cy="90487"/>
            </a:xfrm>
            <a:custGeom>
              <a:avLst/>
              <a:gdLst/>
              <a:ahLst/>
              <a:cxnLst>
                <a:cxn ang="0">
                  <a:pos x="756" y="264"/>
                </a:cxn>
                <a:cxn ang="0">
                  <a:pos x="504" y="228"/>
                </a:cxn>
                <a:cxn ang="0">
                  <a:pos x="385" y="0"/>
                </a:cxn>
                <a:cxn ang="0">
                  <a:pos x="251" y="228"/>
                </a:cxn>
                <a:cxn ang="0">
                  <a:pos x="0" y="264"/>
                </a:cxn>
                <a:cxn ang="0">
                  <a:pos x="182" y="437"/>
                </a:cxn>
                <a:cxn ang="0">
                  <a:pos x="139" y="682"/>
                </a:cxn>
                <a:cxn ang="0">
                  <a:pos x="384" y="569"/>
                </a:cxn>
                <a:cxn ang="0">
                  <a:pos x="617" y="682"/>
                </a:cxn>
                <a:cxn ang="0">
                  <a:pos x="574" y="437"/>
                </a:cxn>
                <a:cxn ang="0">
                  <a:pos x="756" y="264"/>
                </a:cxn>
              </a:cxnLst>
              <a:rect l="0" t="0" r="r" b="b"/>
              <a:pathLst>
                <a:path w="756" h="682">
                  <a:moveTo>
                    <a:pt x="756" y="264"/>
                  </a:moveTo>
                  <a:lnTo>
                    <a:pt x="504" y="228"/>
                  </a:lnTo>
                  <a:lnTo>
                    <a:pt x="385" y="0"/>
                  </a:lnTo>
                  <a:lnTo>
                    <a:pt x="251" y="228"/>
                  </a:lnTo>
                  <a:lnTo>
                    <a:pt x="0" y="264"/>
                  </a:lnTo>
                  <a:lnTo>
                    <a:pt x="182" y="437"/>
                  </a:lnTo>
                  <a:lnTo>
                    <a:pt x="139" y="682"/>
                  </a:lnTo>
                  <a:lnTo>
                    <a:pt x="384" y="569"/>
                  </a:lnTo>
                  <a:lnTo>
                    <a:pt x="617" y="682"/>
                  </a:lnTo>
                  <a:lnTo>
                    <a:pt x="574" y="437"/>
                  </a:lnTo>
                  <a:lnTo>
                    <a:pt x="756" y="264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1936750" y="5718175"/>
              <a:ext cx="55563" cy="53975"/>
            </a:xfrm>
            <a:custGeom>
              <a:avLst/>
              <a:gdLst/>
              <a:ahLst/>
              <a:cxnLst>
                <a:cxn ang="0">
                  <a:pos x="453" y="158"/>
                </a:cxn>
                <a:cxn ang="0">
                  <a:pos x="302" y="136"/>
                </a:cxn>
                <a:cxn ang="0">
                  <a:pos x="231" y="0"/>
                </a:cxn>
                <a:cxn ang="0">
                  <a:pos x="151" y="136"/>
                </a:cxn>
                <a:cxn ang="0">
                  <a:pos x="0" y="158"/>
                </a:cxn>
                <a:cxn ang="0">
                  <a:pos x="109" y="261"/>
                </a:cxn>
                <a:cxn ang="0">
                  <a:pos x="84" y="408"/>
                </a:cxn>
                <a:cxn ang="0">
                  <a:pos x="231" y="341"/>
                </a:cxn>
                <a:cxn ang="0">
                  <a:pos x="370" y="408"/>
                </a:cxn>
                <a:cxn ang="0">
                  <a:pos x="344" y="261"/>
                </a:cxn>
                <a:cxn ang="0">
                  <a:pos x="453" y="158"/>
                </a:cxn>
              </a:cxnLst>
              <a:rect l="0" t="0" r="r" b="b"/>
              <a:pathLst>
                <a:path w="453" h="408">
                  <a:moveTo>
                    <a:pt x="453" y="158"/>
                  </a:moveTo>
                  <a:lnTo>
                    <a:pt x="302" y="136"/>
                  </a:lnTo>
                  <a:lnTo>
                    <a:pt x="231" y="0"/>
                  </a:lnTo>
                  <a:lnTo>
                    <a:pt x="151" y="136"/>
                  </a:lnTo>
                  <a:lnTo>
                    <a:pt x="0" y="158"/>
                  </a:lnTo>
                  <a:lnTo>
                    <a:pt x="109" y="261"/>
                  </a:lnTo>
                  <a:lnTo>
                    <a:pt x="84" y="408"/>
                  </a:lnTo>
                  <a:lnTo>
                    <a:pt x="231" y="341"/>
                  </a:lnTo>
                  <a:lnTo>
                    <a:pt x="370" y="408"/>
                  </a:lnTo>
                  <a:lnTo>
                    <a:pt x="344" y="261"/>
                  </a:lnTo>
                  <a:lnTo>
                    <a:pt x="453" y="158"/>
                  </a:lnTo>
                  <a:close/>
                </a:path>
              </a:pathLst>
            </a:custGeom>
            <a:solidFill>
              <a:srgbClr val="E4EB1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1428750" y="4384675"/>
              <a:ext cx="109538" cy="117475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592" y="117"/>
                </a:cxn>
                <a:cxn ang="0">
                  <a:pos x="783" y="140"/>
                </a:cxn>
                <a:cxn ang="0">
                  <a:pos x="802" y="352"/>
                </a:cxn>
                <a:cxn ang="0">
                  <a:pos x="902" y="511"/>
                </a:cxn>
                <a:cxn ang="0">
                  <a:pos x="742" y="661"/>
                </a:cxn>
                <a:cxn ang="0">
                  <a:pos x="675" y="836"/>
                </a:cxn>
                <a:cxn ang="0">
                  <a:pos x="456" y="809"/>
                </a:cxn>
                <a:cxn ang="0">
                  <a:pos x="274" y="868"/>
                </a:cxn>
                <a:cxn ang="0">
                  <a:pos x="161" y="686"/>
                </a:cxn>
                <a:cxn ang="0">
                  <a:pos x="0" y="585"/>
                </a:cxn>
                <a:cxn ang="0">
                  <a:pos x="77" y="384"/>
                </a:cxn>
                <a:cxn ang="0">
                  <a:pos x="59" y="199"/>
                </a:cxn>
                <a:cxn ang="0">
                  <a:pos x="269" y="131"/>
                </a:cxn>
                <a:cxn ang="0">
                  <a:pos x="372" y="281"/>
                </a:cxn>
                <a:cxn ang="0">
                  <a:pos x="408" y="271"/>
                </a:cxn>
                <a:cxn ang="0">
                  <a:pos x="445" y="267"/>
                </a:cxn>
                <a:cxn ang="0">
                  <a:pos x="481" y="271"/>
                </a:cxn>
                <a:cxn ang="0">
                  <a:pos x="515" y="280"/>
                </a:cxn>
                <a:cxn ang="0">
                  <a:pos x="546" y="297"/>
                </a:cxn>
                <a:cxn ang="0">
                  <a:pos x="575" y="319"/>
                </a:cxn>
                <a:cxn ang="0">
                  <a:pos x="598" y="346"/>
                </a:cxn>
                <a:cxn ang="0">
                  <a:pos x="616" y="377"/>
                </a:cxn>
                <a:cxn ang="0">
                  <a:pos x="627" y="413"/>
                </a:cxn>
                <a:cxn ang="0">
                  <a:pos x="630" y="449"/>
                </a:cxn>
                <a:cxn ang="0">
                  <a:pos x="627" y="483"/>
                </a:cxn>
                <a:cxn ang="0">
                  <a:pos x="616" y="517"/>
                </a:cxn>
                <a:cxn ang="0">
                  <a:pos x="599" y="548"/>
                </a:cxn>
                <a:cxn ang="0">
                  <a:pos x="576" y="575"/>
                </a:cxn>
                <a:cxn ang="0">
                  <a:pos x="547" y="598"/>
                </a:cxn>
                <a:cxn ang="0">
                  <a:pos x="514" y="616"/>
                </a:cxn>
                <a:cxn ang="0">
                  <a:pos x="478" y="627"/>
                </a:cxn>
                <a:cxn ang="0">
                  <a:pos x="441" y="630"/>
                </a:cxn>
                <a:cxn ang="0">
                  <a:pos x="406" y="627"/>
                </a:cxn>
                <a:cxn ang="0">
                  <a:pos x="371" y="617"/>
                </a:cxn>
                <a:cxn ang="0">
                  <a:pos x="340" y="600"/>
                </a:cxn>
                <a:cxn ang="0">
                  <a:pos x="312" y="578"/>
                </a:cxn>
                <a:cxn ang="0">
                  <a:pos x="288" y="551"/>
                </a:cxn>
                <a:cxn ang="0">
                  <a:pos x="270" y="519"/>
                </a:cxn>
                <a:cxn ang="0">
                  <a:pos x="259" y="484"/>
                </a:cxn>
                <a:cxn ang="0">
                  <a:pos x="256" y="449"/>
                </a:cxn>
                <a:cxn ang="0">
                  <a:pos x="259" y="413"/>
                </a:cxn>
                <a:cxn ang="0">
                  <a:pos x="270" y="380"/>
                </a:cxn>
                <a:cxn ang="0">
                  <a:pos x="287" y="349"/>
                </a:cxn>
                <a:cxn ang="0">
                  <a:pos x="310" y="322"/>
                </a:cxn>
                <a:cxn ang="0">
                  <a:pos x="339" y="299"/>
                </a:cxn>
                <a:cxn ang="0">
                  <a:pos x="372" y="281"/>
                </a:cxn>
              </a:cxnLst>
              <a:rect l="0" t="0" r="r" b="b"/>
              <a:pathLst>
                <a:path w="902" h="889">
                  <a:moveTo>
                    <a:pt x="276" y="40"/>
                  </a:moveTo>
                  <a:lnTo>
                    <a:pt x="408" y="0"/>
                  </a:lnTo>
                  <a:lnTo>
                    <a:pt x="452" y="90"/>
                  </a:lnTo>
                  <a:lnTo>
                    <a:pt x="592" y="117"/>
                  </a:lnTo>
                  <a:lnTo>
                    <a:pt x="670" y="65"/>
                  </a:lnTo>
                  <a:lnTo>
                    <a:pt x="783" y="140"/>
                  </a:lnTo>
                  <a:lnTo>
                    <a:pt x="738" y="230"/>
                  </a:lnTo>
                  <a:lnTo>
                    <a:pt x="802" y="352"/>
                  </a:lnTo>
                  <a:lnTo>
                    <a:pt x="892" y="379"/>
                  </a:lnTo>
                  <a:lnTo>
                    <a:pt x="902" y="511"/>
                  </a:lnTo>
                  <a:lnTo>
                    <a:pt x="801" y="534"/>
                  </a:lnTo>
                  <a:lnTo>
                    <a:pt x="742" y="661"/>
                  </a:lnTo>
                  <a:lnTo>
                    <a:pt x="777" y="746"/>
                  </a:lnTo>
                  <a:lnTo>
                    <a:pt x="675" y="836"/>
                  </a:lnTo>
                  <a:lnTo>
                    <a:pt x="596" y="774"/>
                  </a:lnTo>
                  <a:lnTo>
                    <a:pt x="456" y="809"/>
                  </a:lnTo>
                  <a:lnTo>
                    <a:pt x="410" y="889"/>
                  </a:lnTo>
                  <a:lnTo>
                    <a:pt x="274" y="868"/>
                  </a:lnTo>
                  <a:lnTo>
                    <a:pt x="274" y="769"/>
                  </a:lnTo>
                  <a:lnTo>
                    <a:pt x="161" y="686"/>
                  </a:lnTo>
                  <a:lnTo>
                    <a:pt x="67" y="700"/>
                  </a:lnTo>
                  <a:lnTo>
                    <a:pt x="0" y="585"/>
                  </a:lnTo>
                  <a:lnTo>
                    <a:pt x="80" y="522"/>
                  </a:lnTo>
                  <a:lnTo>
                    <a:pt x="77" y="384"/>
                  </a:lnTo>
                  <a:lnTo>
                    <a:pt x="9" y="322"/>
                  </a:lnTo>
                  <a:lnTo>
                    <a:pt x="59" y="199"/>
                  </a:lnTo>
                  <a:lnTo>
                    <a:pt x="160" y="220"/>
                  </a:lnTo>
                  <a:lnTo>
                    <a:pt x="269" y="131"/>
                  </a:lnTo>
                  <a:lnTo>
                    <a:pt x="276" y="40"/>
                  </a:lnTo>
                  <a:close/>
                  <a:moveTo>
                    <a:pt x="372" y="281"/>
                  </a:moveTo>
                  <a:lnTo>
                    <a:pt x="390" y="275"/>
                  </a:lnTo>
                  <a:lnTo>
                    <a:pt x="408" y="271"/>
                  </a:lnTo>
                  <a:lnTo>
                    <a:pt x="426" y="268"/>
                  </a:lnTo>
                  <a:lnTo>
                    <a:pt x="445" y="267"/>
                  </a:lnTo>
                  <a:lnTo>
                    <a:pt x="463" y="268"/>
                  </a:lnTo>
                  <a:lnTo>
                    <a:pt x="481" y="271"/>
                  </a:lnTo>
                  <a:lnTo>
                    <a:pt x="498" y="275"/>
                  </a:lnTo>
                  <a:lnTo>
                    <a:pt x="515" y="280"/>
                  </a:lnTo>
                  <a:lnTo>
                    <a:pt x="531" y="288"/>
                  </a:lnTo>
                  <a:lnTo>
                    <a:pt x="546" y="297"/>
                  </a:lnTo>
                  <a:lnTo>
                    <a:pt x="561" y="306"/>
                  </a:lnTo>
                  <a:lnTo>
                    <a:pt x="575" y="319"/>
                  </a:lnTo>
                  <a:lnTo>
                    <a:pt x="587" y="331"/>
                  </a:lnTo>
                  <a:lnTo>
                    <a:pt x="598" y="346"/>
                  </a:lnTo>
                  <a:lnTo>
                    <a:pt x="609" y="361"/>
                  </a:lnTo>
                  <a:lnTo>
                    <a:pt x="616" y="377"/>
                  </a:lnTo>
                  <a:lnTo>
                    <a:pt x="622" y="395"/>
                  </a:lnTo>
                  <a:lnTo>
                    <a:pt x="627" y="413"/>
                  </a:lnTo>
                  <a:lnTo>
                    <a:pt x="630" y="431"/>
                  </a:lnTo>
                  <a:lnTo>
                    <a:pt x="630" y="449"/>
                  </a:lnTo>
                  <a:lnTo>
                    <a:pt x="629" y="466"/>
                  </a:lnTo>
                  <a:lnTo>
                    <a:pt x="627" y="483"/>
                  </a:lnTo>
                  <a:lnTo>
                    <a:pt x="622" y="501"/>
                  </a:lnTo>
                  <a:lnTo>
                    <a:pt x="616" y="517"/>
                  </a:lnTo>
                  <a:lnTo>
                    <a:pt x="609" y="532"/>
                  </a:lnTo>
                  <a:lnTo>
                    <a:pt x="599" y="548"/>
                  </a:lnTo>
                  <a:lnTo>
                    <a:pt x="588" y="562"/>
                  </a:lnTo>
                  <a:lnTo>
                    <a:pt x="576" y="575"/>
                  </a:lnTo>
                  <a:lnTo>
                    <a:pt x="562" y="588"/>
                  </a:lnTo>
                  <a:lnTo>
                    <a:pt x="547" y="598"/>
                  </a:lnTo>
                  <a:lnTo>
                    <a:pt x="531" y="608"/>
                  </a:lnTo>
                  <a:lnTo>
                    <a:pt x="514" y="616"/>
                  </a:lnTo>
                  <a:lnTo>
                    <a:pt x="496" y="622"/>
                  </a:lnTo>
                  <a:lnTo>
                    <a:pt x="478" y="627"/>
                  </a:lnTo>
                  <a:lnTo>
                    <a:pt x="460" y="630"/>
                  </a:lnTo>
                  <a:lnTo>
                    <a:pt x="441" y="630"/>
                  </a:lnTo>
                  <a:lnTo>
                    <a:pt x="423" y="630"/>
                  </a:lnTo>
                  <a:lnTo>
                    <a:pt x="406" y="627"/>
                  </a:lnTo>
                  <a:lnTo>
                    <a:pt x="388" y="622"/>
                  </a:lnTo>
                  <a:lnTo>
                    <a:pt x="371" y="617"/>
                  </a:lnTo>
                  <a:lnTo>
                    <a:pt x="355" y="610"/>
                  </a:lnTo>
                  <a:lnTo>
                    <a:pt x="340" y="600"/>
                  </a:lnTo>
                  <a:lnTo>
                    <a:pt x="325" y="590"/>
                  </a:lnTo>
                  <a:lnTo>
                    <a:pt x="312" y="578"/>
                  </a:lnTo>
                  <a:lnTo>
                    <a:pt x="299" y="566"/>
                  </a:lnTo>
                  <a:lnTo>
                    <a:pt x="288" y="551"/>
                  </a:lnTo>
                  <a:lnTo>
                    <a:pt x="279" y="535"/>
                  </a:lnTo>
                  <a:lnTo>
                    <a:pt x="270" y="519"/>
                  </a:lnTo>
                  <a:lnTo>
                    <a:pt x="264" y="501"/>
                  </a:lnTo>
                  <a:lnTo>
                    <a:pt x="259" y="484"/>
                  </a:lnTo>
                  <a:lnTo>
                    <a:pt x="257" y="466"/>
                  </a:lnTo>
                  <a:lnTo>
                    <a:pt x="256" y="449"/>
                  </a:lnTo>
                  <a:lnTo>
                    <a:pt x="257" y="431"/>
                  </a:lnTo>
                  <a:lnTo>
                    <a:pt x="259" y="413"/>
                  </a:lnTo>
                  <a:lnTo>
                    <a:pt x="265" y="396"/>
                  </a:lnTo>
                  <a:lnTo>
                    <a:pt x="270" y="380"/>
                  </a:lnTo>
                  <a:lnTo>
                    <a:pt x="277" y="364"/>
                  </a:lnTo>
                  <a:lnTo>
                    <a:pt x="287" y="349"/>
                  </a:lnTo>
                  <a:lnTo>
                    <a:pt x="298" y="335"/>
                  </a:lnTo>
                  <a:lnTo>
                    <a:pt x="310" y="322"/>
                  </a:lnTo>
                  <a:lnTo>
                    <a:pt x="324" y="309"/>
                  </a:lnTo>
                  <a:lnTo>
                    <a:pt x="339" y="299"/>
                  </a:lnTo>
                  <a:lnTo>
                    <a:pt x="355" y="290"/>
                  </a:lnTo>
                  <a:lnTo>
                    <a:pt x="372" y="281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755775" y="4459288"/>
              <a:ext cx="47625" cy="49212"/>
            </a:xfrm>
            <a:custGeom>
              <a:avLst/>
              <a:gdLst/>
              <a:ahLst/>
              <a:cxnLst>
                <a:cxn ang="0">
                  <a:pos x="381" y="206"/>
                </a:cxn>
                <a:cxn ang="0">
                  <a:pos x="374" y="243"/>
                </a:cxn>
                <a:cxn ang="0">
                  <a:pos x="359" y="276"/>
                </a:cxn>
                <a:cxn ang="0">
                  <a:pos x="338" y="306"/>
                </a:cxn>
                <a:cxn ang="0">
                  <a:pos x="313" y="331"/>
                </a:cxn>
                <a:cxn ang="0">
                  <a:pos x="281" y="351"/>
                </a:cxn>
                <a:cxn ang="0">
                  <a:pos x="247" y="365"/>
                </a:cxn>
                <a:cxn ang="0">
                  <a:pos x="211" y="373"/>
                </a:cxn>
                <a:cxn ang="0">
                  <a:pos x="171" y="373"/>
                </a:cxn>
                <a:cxn ang="0">
                  <a:pos x="134" y="365"/>
                </a:cxn>
                <a:cxn ang="0">
                  <a:pos x="99" y="351"/>
                </a:cxn>
                <a:cxn ang="0">
                  <a:pos x="69" y="331"/>
                </a:cxn>
                <a:cxn ang="0">
                  <a:pos x="44" y="306"/>
                </a:cxn>
                <a:cxn ang="0">
                  <a:pos x="23" y="276"/>
                </a:cxn>
                <a:cxn ang="0">
                  <a:pos x="8" y="243"/>
                </a:cxn>
                <a:cxn ang="0">
                  <a:pos x="1" y="206"/>
                </a:cxn>
                <a:cxn ang="0">
                  <a:pos x="1" y="167"/>
                </a:cxn>
                <a:cxn ang="0">
                  <a:pos x="8" y="132"/>
                </a:cxn>
                <a:cxn ang="0">
                  <a:pos x="23" y="98"/>
                </a:cxn>
                <a:cxn ang="0">
                  <a:pos x="44" y="68"/>
                </a:cxn>
                <a:cxn ang="0">
                  <a:pos x="69" y="43"/>
                </a:cxn>
                <a:cxn ang="0">
                  <a:pos x="99" y="23"/>
                </a:cxn>
                <a:cxn ang="0">
                  <a:pos x="134" y="8"/>
                </a:cxn>
                <a:cxn ang="0">
                  <a:pos x="171" y="1"/>
                </a:cxn>
                <a:cxn ang="0">
                  <a:pos x="211" y="1"/>
                </a:cxn>
                <a:cxn ang="0">
                  <a:pos x="247" y="8"/>
                </a:cxn>
                <a:cxn ang="0">
                  <a:pos x="281" y="23"/>
                </a:cxn>
                <a:cxn ang="0">
                  <a:pos x="313" y="43"/>
                </a:cxn>
                <a:cxn ang="0">
                  <a:pos x="338" y="68"/>
                </a:cxn>
                <a:cxn ang="0">
                  <a:pos x="359" y="98"/>
                </a:cxn>
                <a:cxn ang="0">
                  <a:pos x="374" y="132"/>
                </a:cxn>
                <a:cxn ang="0">
                  <a:pos x="381" y="167"/>
                </a:cxn>
              </a:cxnLst>
              <a:rect l="0" t="0" r="r" b="b"/>
              <a:pathLst>
                <a:path w="382" h="374">
                  <a:moveTo>
                    <a:pt x="382" y="187"/>
                  </a:moveTo>
                  <a:lnTo>
                    <a:pt x="381" y="206"/>
                  </a:lnTo>
                  <a:lnTo>
                    <a:pt x="378" y="225"/>
                  </a:lnTo>
                  <a:lnTo>
                    <a:pt x="374" y="243"/>
                  </a:lnTo>
                  <a:lnTo>
                    <a:pt x="367" y="260"/>
                  </a:lnTo>
                  <a:lnTo>
                    <a:pt x="359" y="276"/>
                  </a:lnTo>
                  <a:lnTo>
                    <a:pt x="349" y="291"/>
                  </a:lnTo>
                  <a:lnTo>
                    <a:pt x="338" y="306"/>
                  </a:lnTo>
                  <a:lnTo>
                    <a:pt x="326" y="319"/>
                  </a:lnTo>
                  <a:lnTo>
                    <a:pt x="313" y="331"/>
                  </a:lnTo>
                  <a:lnTo>
                    <a:pt x="298" y="342"/>
                  </a:lnTo>
                  <a:lnTo>
                    <a:pt x="281" y="351"/>
                  </a:lnTo>
                  <a:lnTo>
                    <a:pt x="265" y="359"/>
                  </a:lnTo>
                  <a:lnTo>
                    <a:pt x="247" y="365"/>
                  </a:lnTo>
                  <a:lnTo>
                    <a:pt x="229" y="369"/>
                  </a:lnTo>
                  <a:lnTo>
                    <a:pt x="211" y="373"/>
                  </a:lnTo>
                  <a:lnTo>
                    <a:pt x="190" y="374"/>
                  </a:lnTo>
                  <a:lnTo>
                    <a:pt x="171" y="373"/>
                  </a:lnTo>
                  <a:lnTo>
                    <a:pt x="153" y="369"/>
                  </a:lnTo>
                  <a:lnTo>
                    <a:pt x="134" y="365"/>
                  </a:lnTo>
                  <a:lnTo>
                    <a:pt x="116" y="359"/>
                  </a:lnTo>
                  <a:lnTo>
                    <a:pt x="99" y="351"/>
                  </a:lnTo>
                  <a:lnTo>
                    <a:pt x="84" y="342"/>
                  </a:lnTo>
                  <a:lnTo>
                    <a:pt x="69" y="331"/>
                  </a:lnTo>
                  <a:lnTo>
                    <a:pt x="55" y="319"/>
                  </a:lnTo>
                  <a:lnTo>
                    <a:pt x="44" y="306"/>
                  </a:lnTo>
                  <a:lnTo>
                    <a:pt x="33" y="291"/>
                  </a:lnTo>
                  <a:lnTo>
                    <a:pt x="23" y="276"/>
                  </a:lnTo>
                  <a:lnTo>
                    <a:pt x="15" y="260"/>
                  </a:lnTo>
                  <a:lnTo>
                    <a:pt x="8" y="243"/>
                  </a:lnTo>
                  <a:lnTo>
                    <a:pt x="4" y="225"/>
                  </a:lnTo>
                  <a:lnTo>
                    <a:pt x="1" y="206"/>
                  </a:lnTo>
                  <a:lnTo>
                    <a:pt x="0" y="187"/>
                  </a:lnTo>
                  <a:lnTo>
                    <a:pt x="1" y="167"/>
                  </a:lnTo>
                  <a:lnTo>
                    <a:pt x="4" y="150"/>
                  </a:lnTo>
                  <a:lnTo>
                    <a:pt x="8" y="132"/>
                  </a:lnTo>
                  <a:lnTo>
                    <a:pt x="15" y="114"/>
                  </a:lnTo>
                  <a:lnTo>
                    <a:pt x="23" y="98"/>
                  </a:lnTo>
                  <a:lnTo>
                    <a:pt x="33" y="83"/>
                  </a:lnTo>
                  <a:lnTo>
                    <a:pt x="44" y="68"/>
                  </a:lnTo>
                  <a:lnTo>
                    <a:pt x="55" y="56"/>
                  </a:lnTo>
                  <a:lnTo>
                    <a:pt x="69" y="43"/>
                  </a:lnTo>
                  <a:lnTo>
                    <a:pt x="84" y="33"/>
                  </a:lnTo>
                  <a:lnTo>
                    <a:pt x="99" y="23"/>
                  </a:lnTo>
                  <a:lnTo>
                    <a:pt x="116" y="15"/>
                  </a:lnTo>
                  <a:lnTo>
                    <a:pt x="134" y="8"/>
                  </a:lnTo>
                  <a:lnTo>
                    <a:pt x="152" y="4"/>
                  </a:lnTo>
                  <a:lnTo>
                    <a:pt x="171" y="1"/>
                  </a:lnTo>
                  <a:lnTo>
                    <a:pt x="190" y="0"/>
                  </a:lnTo>
                  <a:lnTo>
                    <a:pt x="211" y="1"/>
                  </a:lnTo>
                  <a:lnTo>
                    <a:pt x="229" y="4"/>
                  </a:lnTo>
                  <a:lnTo>
                    <a:pt x="247" y="8"/>
                  </a:lnTo>
                  <a:lnTo>
                    <a:pt x="265" y="15"/>
                  </a:lnTo>
                  <a:lnTo>
                    <a:pt x="281" y="23"/>
                  </a:lnTo>
                  <a:lnTo>
                    <a:pt x="298" y="33"/>
                  </a:lnTo>
                  <a:lnTo>
                    <a:pt x="313" y="43"/>
                  </a:lnTo>
                  <a:lnTo>
                    <a:pt x="326" y="56"/>
                  </a:lnTo>
                  <a:lnTo>
                    <a:pt x="338" y="68"/>
                  </a:lnTo>
                  <a:lnTo>
                    <a:pt x="349" y="83"/>
                  </a:lnTo>
                  <a:lnTo>
                    <a:pt x="359" y="98"/>
                  </a:lnTo>
                  <a:lnTo>
                    <a:pt x="367" y="114"/>
                  </a:lnTo>
                  <a:lnTo>
                    <a:pt x="374" y="132"/>
                  </a:lnTo>
                  <a:lnTo>
                    <a:pt x="378" y="150"/>
                  </a:lnTo>
                  <a:lnTo>
                    <a:pt x="381" y="167"/>
                  </a:lnTo>
                  <a:lnTo>
                    <a:pt x="382" y="187"/>
                  </a:lnTo>
                  <a:close/>
                </a:path>
              </a:pathLst>
            </a:custGeom>
            <a:solidFill>
              <a:srgbClr val="83C4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2828925" y="4311650"/>
              <a:ext cx="34925" cy="34925"/>
            </a:xfrm>
            <a:custGeom>
              <a:avLst/>
              <a:gdLst/>
              <a:ahLst/>
              <a:cxnLst>
                <a:cxn ang="0">
                  <a:pos x="280" y="151"/>
                </a:cxn>
                <a:cxn ang="0">
                  <a:pos x="275" y="177"/>
                </a:cxn>
                <a:cxn ang="0">
                  <a:pos x="264" y="202"/>
                </a:cxn>
                <a:cxn ang="0">
                  <a:pos x="249" y="224"/>
                </a:cxn>
                <a:cxn ang="0">
                  <a:pos x="230" y="242"/>
                </a:cxn>
                <a:cxn ang="0">
                  <a:pos x="208" y="257"/>
                </a:cxn>
                <a:cxn ang="0">
                  <a:pos x="182" y="267"/>
                </a:cxn>
                <a:cxn ang="0">
                  <a:pos x="155" y="273"/>
                </a:cxn>
                <a:cxn ang="0">
                  <a:pos x="127" y="273"/>
                </a:cxn>
                <a:cxn ang="0">
                  <a:pos x="99" y="267"/>
                </a:cxn>
                <a:cxn ang="0">
                  <a:pos x="74" y="257"/>
                </a:cxn>
                <a:cxn ang="0">
                  <a:pos x="52" y="242"/>
                </a:cxn>
                <a:cxn ang="0">
                  <a:pos x="32" y="224"/>
                </a:cxn>
                <a:cxn ang="0">
                  <a:pos x="17" y="202"/>
                </a:cxn>
                <a:cxn ang="0">
                  <a:pos x="7" y="177"/>
                </a:cxn>
                <a:cxn ang="0">
                  <a:pos x="1" y="151"/>
                </a:cxn>
                <a:cxn ang="0">
                  <a:pos x="1" y="123"/>
                </a:cxn>
                <a:cxn ang="0">
                  <a:pos x="7" y="96"/>
                </a:cxn>
                <a:cxn ang="0">
                  <a:pos x="17" y="72"/>
                </a:cxn>
                <a:cxn ang="0">
                  <a:pos x="32" y="50"/>
                </a:cxn>
                <a:cxn ang="0">
                  <a:pos x="52" y="31"/>
                </a:cxn>
                <a:cxn ang="0">
                  <a:pos x="74" y="16"/>
                </a:cxn>
                <a:cxn ang="0">
                  <a:pos x="99" y="6"/>
                </a:cxn>
                <a:cxn ang="0">
                  <a:pos x="127" y="0"/>
                </a:cxn>
                <a:cxn ang="0">
                  <a:pos x="155" y="0"/>
                </a:cxn>
                <a:cxn ang="0">
                  <a:pos x="182" y="6"/>
                </a:cxn>
                <a:cxn ang="0">
                  <a:pos x="208" y="16"/>
                </a:cxn>
                <a:cxn ang="0">
                  <a:pos x="230" y="31"/>
                </a:cxn>
                <a:cxn ang="0">
                  <a:pos x="249" y="50"/>
                </a:cxn>
                <a:cxn ang="0">
                  <a:pos x="264" y="72"/>
                </a:cxn>
                <a:cxn ang="0">
                  <a:pos x="275" y="96"/>
                </a:cxn>
                <a:cxn ang="0">
                  <a:pos x="280" y="123"/>
                </a:cxn>
              </a:cxnLst>
              <a:rect l="0" t="0" r="r" b="b"/>
              <a:pathLst>
                <a:path w="281" h="273">
                  <a:moveTo>
                    <a:pt x="281" y="136"/>
                  </a:moveTo>
                  <a:lnTo>
                    <a:pt x="280" y="151"/>
                  </a:lnTo>
                  <a:lnTo>
                    <a:pt x="278" y="165"/>
                  </a:lnTo>
                  <a:lnTo>
                    <a:pt x="275" y="177"/>
                  </a:lnTo>
                  <a:lnTo>
                    <a:pt x="270" y="190"/>
                  </a:lnTo>
                  <a:lnTo>
                    <a:pt x="264" y="202"/>
                  </a:lnTo>
                  <a:lnTo>
                    <a:pt x="257" y="214"/>
                  </a:lnTo>
                  <a:lnTo>
                    <a:pt x="249" y="224"/>
                  </a:lnTo>
                  <a:lnTo>
                    <a:pt x="240" y="234"/>
                  </a:lnTo>
                  <a:lnTo>
                    <a:pt x="230" y="242"/>
                  </a:lnTo>
                  <a:lnTo>
                    <a:pt x="219" y="250"/>
                  </a:lnTo>
                  <a:lnTo>
                    <a:pt x="208" y="257"/>
                  </a:lnTo>
                  <a:lnTo>
                    <a:pt x="195" y="263"/>
                  </a:lnTo>
                  <a:lnTo>
                    <a:pt x="182" y="267"/>
                  </a:lnTo>
                  <a:lnTo>
                    <a:pt x="169" y="271"/>
                  </a:lnTo>
                  <a:lnTo>
                    <a:pt x="155" y="273"/>
                  </a:lnTo>
                  <a:lnTo>
                    <a:pt x="141" y="273"/>
                  </a:lnTo>
                  <a:lnTo>
                    <a:pt x="127" y="273"/>
                  </a:lnTo>
                  <a:lnTo>
                    <a:pt x="113" y="271"/>
                  </a:lnTo>
                  <a:lnTo>
                    <a:pt x="99" y="267"/>
                  </a:lnTo>
                  <a:lnTo>
                    <a:pt x="86" y="263"/>
                  </a:lnTo>
                  <a:lnTo>
                    <a:pt x="74" y="257"/>
                  </a:lnTo>
                  <a:lnTo>
                    <a:pt x="62" y="250"/>
                  </a:lnTo>
                  <a:lnTo>
                    <a:pt x="52" y="242"/>
                  </a:lnTo>
                  <a:lnTo>
                    <a:pt x="42" y="234"/>
                  </a:lnTo>
                  <a:lnTo>
                    <a:pt x="32" y="224"/>
                  </a:lnTo>
                  <a:lnTo>
                    <a:pt x="25" y="214"/>
                  </a:lnTo>
                  <a:lnTo>
                    <a:pt x="17" y="202"/>
                  </a:lnTo>
                  <a:lnTo>
                    <a:pt x="11" y="190"/>
                  </a:lnTo>
                  <a:lnTo>
                    <a:pt x="7" y="177"/>
                  </a:lnTo>
                  <a:lnTo>
                    <a:pt x="4" y="165"/>
                  </a:lnTo>
                  <a:lnTo>
                    <a:pt x="1" y="151"/>
                  </a:lnTo>
                  <a:lnTo>
                    <a:pt x="0" y="136"/>
                  </a:lnTo>
                  <a:lnTo>
                    <a:pt x="1" y="123"/>
                  </a:lnTo>
                  <a:lnTo>
                    <a:pt x="4" y="109"/>
                  </a:lnTo>
                  <a:lnTo>
                    <a:pt x="7" y="96"/>
                  </a:lnTo>
                  <a:lnTo>
                    <a:pt x="11" y="83"/>
                  </a:lnTo>
                  <a:lnTo>
                    <a:pt x="17" y="72"/>
                  </a:lnTo>
                  <a:lnTo>
                    <a:pt x="25" y="60"/>
                  </a:lnTo>
                  <a:lnTo>
                    <a:pt x="32" y="50"/>
                  </a:lnTo>
                  <a:lnTo>
                    <a:pt x="42" y="40"/>
                  </a:lnTo>
                  <a:lnTo>
                    <a:pt x="52" y="31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6" y="11"/>
                  </a:lnTo>
                  <a:lnTo>
                    <a:pt x="99" y="6"/>
                  </a:lnTo>
                  <a:lnTo>
                    <a:pt x="113" y="2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55" y="0"/>
                  </a:lnTo>
                  <a:lnTo>
                    <a:pt x="169" y="2"/>
                  </a:lnTo>
                  <a:lnTo>
                    <a:pt x="182" y="6"/>
                  </a:lnTo>
                  <a:lnTo>
                    <a:pt x="195" y="11"/>
                  </a:lnTo>
                  <a:lnTo>
                    <a:pt x="208" y="16"/>
                  </a:lnTo>
                  <a:lnTo>
                    <a:pt x="219" y="23"/>
                  </a:lnTo>
                  <a:lnTo>
                    <a:pt x="230" y="31"/>
                  </a:lnTo>
                  <a:lnTo>
                    <a:pt x="240" y="40"/>
                  </a:lnTo>
                  <a:lnTo>
                    <a:pt x="249" y="50"/>
                  </a:lnTo>
                  <a:lnTo>
                    <a:pt x="257" y="60"/>
                  </a:lnTo>
                  <a:lnTo>
                    <a:pt x="264" y="72"/>
                  </a:lnTo>
                  <a:lnTo>
                    <a:pt x="270" y="83"/>
                  </a:lnTo>
                  <a:lnTo>
                    <a:pt x="275" y="96"/>
                  </a:lnTo>
                  <a:lnTo>
                    <a:pt x="278" y="109"/>
                  </a:lnTo>
                  <a:lnTo>
                    <a:pt x="280" y="123"/>
                  </a:lnTo>
                  <a:lnTo>
                    <a:pt x="281" y="136"/>
                  </a:lnTo>
                  <a:close/>
                </a:path>
              </a:pathLst>
            </a:custGeom>
            <a:solidFill>
              <a:srgbClr val="3980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2112963" y="5467350"/>
              <a:ext cx="22225" cy="23812"/>
            </a:xfrm>
            <a:custGeom>
              <a:avLst/>
              <a:gdLst/>
              <a:ahLst/>
              <a:cxnLst>
                <a:cxn ang="0">
                  <a:pos x="185" y="100"/>
                </a:cxn>
                <a:cxn ang="0">
                  <a:pos x="181" y="117"/>
                </a:cxn>
                <a:cxn ang="0">
                  <a:pos x="175" y="134"/>
                </a:cxn>
                <a:cxn ang="0">
                  <a:pos x="164" y="149"/>
                </a:cxn>
                <a:cxn ang="0">
                  <a:pos x="152" y="161"/>
                </a:cxn>
                <a:cxn ang="0">
                  <a:pos x="137" y="170"/>
                </a:cxn>
                <a:cxn ang="0">
                  <a:pos x="120" y="177"/>
                </a:cxn>
                <a:cxn ang="0">
                  <a:pos x="102" y="181"/>
                </a:cxn>
                <a:cxn ang="0">
                  <a:pos x="83" y="181"/>
                </a:cxn>
                <a:cxn ang="0">
                  <a:pos x="65" y="177"/>
                </a:cxn>
                <a:cxn ang="0">
                  <a:pos x="48" y="170"/>
                </a:cxn>
                <a:cxn ang="0">
                  <a:pos x="33" y="161"/>
                </a:cxn>
                <a:cxn ang="0">
                  <a:pos x="21" y="149"/>
                </a:cxn>
                <a:cxn ang="0">
                  <a:pos x="11" y="134"/>
                </a:cxn>
                <a:cxn ang="0">
                  <a:pos x="4" y="117"/>
                </a:cxn>
                <a:cxn ang="0">
                  <a:pos x="0" y="100"/>
                </a:cxn>
                <a:cxn ang="0">
                  <a:pos x="0" y="82"/>
                </a:cxn>
                <a:cxn ang="0">
                  <a:pos x="4" y="64"/>
                </a:cxn>
                <a:cxn ang="0">
                  <a:pos x="11" y="47"/>
                </a:cxn>
                <a:cxn ang="0">
                  <a:pos x="21" y="33"/>
                </a:cxn>
                <a:cxn ang="0">
                  <a:pos x="33" y="21"/>
                </a:cxn>
                <a:cxn ang="0">
                  <a:pos x="48" y="10"/>
                </a:cxn>
                <a:cxn ang="0">
                  <a:pos x="65" y="4"/>
                </a:cxn>
                <a:cxn ang="0">
                  <a:pos x="83" y="0"/>
                </a:cxn>
                <a:cxn ang="0">
                  <a:pos x="102" y="0"/>
                </a:cxn>
                <a:cxn ang="0">
                  <a:pos x="120" y="4"/>
                </a:cxn>
                <a:cxn ang="0">
                  <a:pos x="137" y="10"/>
                </a:cxn>
                <a:cxn ang="0">
                  <a:pos x="152" y="21"/>
                </a:cxn>
                <a:cxn ang="0">
                  <a:pos x="164" y="33"/>
                </a:cxn>
                <a:cxn ang="0">
                  <a:pos x="175" y="47"/>
                </a:cxn>
                <a:cxn ang="0">
                  <a:pos x="181" y="64"/>
                </a:cxn>
                <a:cxn ang="0">
                  <a:pos x="185" y="82"/>
                </a:cxn>
              </a:cxnLst>
              <a:rect l="0" t="0" r="r" b="b"/>
              <a:pathLst>
                <a:path w="185" h="181">
                  <a:moveTo>
                    <a:pt x="185" y="91"/>
                  </a:moveTo>
                  <a:lnTo>
                    <a:pt x="185" y="100"/>
                  </a:lnTo>
                  <a:lnTo>
                    <a:pt x="183" y="109"/>
                  </a:lnTo>
                  <a:lnTo>
                    <a:pt x="181" y="117"/>
                  </a:lnTo>
                  <a:lnTo>
                    <a:pt x="178" y="125"/>
                  </a:lnTo>
                  <a:lnTo>
                    <a:pt x="175" y="134"/>
                  </a:lnTo>
                  <a:lnTo>
                    <a:pt x="169" y="141"/>
                  </a:lnTo>
                  <a:lnTo>
                    <a:pt x="164" y="149"/>
                  </a:lnTo>
                  <a:lnTo>
                    <a:pt x="158" y="155"/>
                  </a:lnTo>
                  <a:lnTo>
                    <a:pt x="152" y="161"/>
                  </a:lnTo>
                  <a:lnTo>
                    <a:pt x="145" y="166"/>
                  </a:lnTo>
                  <a:lnTo>
                    <a:pt x="137" y="170"/>
                  </a:lnTo>
                  <a:lnTo>
                    <a:pt x="128" y="175"/>
                  </a:lnTo>
                  <a:lnTo>
                    <a:pt x="120" y="177"/>
                  </a:lnTo>
                  <a:lnTo>
                    <a:pt x="111" y="180"/>
                  </a:lnTo>
                  <a:lnTo>
                    <a:pt x="102" y="181"/>
                  </a:lnTo>
                  <a:lnTo>
                    <a:pt x="93" y="181"/>
                  </a:lnTo>
                  <a:lnTo>
                    <a:pt x="83" y="181"/>
                  </a:lnTo>
                  <a:lnTo>
                    <a:pt x="74" y="180"/>
                  </a:lnTo>
                  <a:lnTo>
                    <a:pt x="65" y="177"/>
                  </a:lnTo>
                  <a:lnTo>
                    <a:pt x="57" y="175"/>
                  </a:lnTo>
                  <a:lnTo>
                    <a:pt x="48" y="170"/>
                  </a:lnTo>
                  <a:lnTo>
                    <a:pt x="41" y="166"/>
                  </a:lnTo>
                  <a:lnTo>
                    <a:pt x="33" y="161"/>
                  </a:lnTo>
                  <a:lnTo>
                    <a:pt x="27" y="155"/>
                  </a:lnTo>
                  <a:lnTo>
                    <a:pt x="21" y="149"/>
                  </a:lnTo>
                  <a:lnTo>
                    <a:pt x="16" y="141"/>
                  </a:lnTo>
                  <a:lnTo>
                    <a:pt x="11" y="134"/>
                  </a:lnTo>
                  <a:lnTo>
                    <a:pt x="7" y="125"/>
                  </a:lnTo>
                  <a:lnTo>
                    <a:pt x="4" y="117"/>
                  </a:lnTo>
                  <a:lnTo>
                    <a:pt x="2" y="109"/>
                  </a:lnTo>
                  <a:lnTo>
                    <a:pt x="0" y="100"/>
                  </a:lnTo>
                  <a:lnTo>
                    <a:pt x="0" y="91"/>
                  </a:lnTo>
                  <a:lnTo>
                    <a:pt x="0" y="82"/>
                  </a:lnTo>
                  <a:lnTo>
                    <a:pt x="2" y="72"/>
                  </a:lnTo>
                  <a:lnTo>
                    <a:pt x="4" y="64"/>
                  </a:lnTo>
                  <a:lnTo>
                    <a:pt x="7" y="55"/>
                  </a:lnTo>
                  <a:lnTo>
                    <a:pt x="11" y="47"/>
                  </a:lnTo>
                  <a:lnTo>
                    <a:pt x="16" y="40"/>
                  </a:lnTo>
                  <a:lnTo>
                    <a:pt x="21" y="33"/>
                  </a:lnTo>
                  <a:lnTo>
                    <a:pt x="27" y="26"/>
                  </a:lnTo>
                  <a:lnTo>
                    <a:pt x="33" y="21"/>
                  </a:lnTo>
                  <a:lnTo>
                    <a:pt x="41" y="16"/>
                  </a:lnTo>
                  <a:lnTo>
                    <a:pt x="48" y="10"/>
                  </a:lnTo>
                  <a:lnTo>
                    <a:pt x="57" y="7"/>
                  </a:lnTo>
                  <a:lnTo>
                    <a:pt x="65" y="4"/>
                  </a:lnTo>
                  <a:lnTo>
                    <a:pt x="74" y="2"/>
                  </a:lnTo>
                  <a:lnTo>
                    <a:pt x="83" y="0"/>
                  </a:lnTo>
                  <a:lnTo>
                    <a:pt x="93" y="0"/>
                  </a:lnTo>
                  <a:lnTo>
                    <a:pt x="102" y="0"/>
                  </a:lnTo>
                  <a:lnTo>
                    <a:pt x="111" y="2"/>
                  </a:lnTo>
                  <a:lnTo>
                    <a:pt x="120" y="4"/>
                  </a:lnTo>
                  <a:lnTo>
                    <a:pt x="128" y="7"/>
                  </a:lnTo>
                  <a:lnTo>
                    <a:pt x="137" y="10"/>
                  </a:lnTo>
                  <a:lnTo>
                    <a:pt x="145" y="16"/>
                  </a:lnTo>
                  <a:lnTo>
                    <a:pt x="152" y="21"/>
                  </a:lnTo>
                  <a:lnTo>
                    <a:pt x="158" y="26"/>
                  </a:lnTo>
                  <a:lnTo>
                    <a:pt x="164" y="33"/>
                  </a:lnTo>
                  <a:lnTo>
                    <a:pt x="169" y="40"/>
                  </a:lnTo>
                  <a:lnTo>
                    <a:pt x="175" y="47"/>
                  </a:lnTo>
                  <a:lnTo>
                    <a:pt x="178" y="55"/>
                  </a:lnTo>
                  <a:lnTo>
                    <a:pt x="181" y="64"/>
                  </a:lnTo>
                  <a:lnTo>
                    <a:pt x="183" y="72"/>
                  </a:lnTo>
                  <a:lnTo>
                    <a:pt x="185" y="82"/>
                  </a:lnTo>
                  <a:lnTo>
                    <a:pt x="185" y="91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2241550" y="4054475"/>
              <a:ext cx="42863" cy="46037"/>
            </a:xfrm>
            <a:custGeom>
              <a:avLst/>
              <a:gdLst/>
              <a:ahLst/>
              <a:cxnLst>
                <a:cxn ang="0">
                  <a:pos x="354" y="191"/>
                </a:cxn>
                <a:cxn ang="0">
                  <a:pos x="347" y="226"/>
                </a:cxn>
                <a:cxn ang="0">
                  <a:pos x="334" y="256"/>
                </a:cxn>
                <a:cxn ang="0">
                  <a:pos x="314" y="284"/>
                </a:cxn>
                <a:cxn ang="0">
                  <a:pos x="290" y="307"/>
                </a:cxn>
                <a:cxn ang="0">
                  <a:pos x="262" y="326"/>
                </a:cxn>
                <a:cxn ang="0">
                  <a:pos x="230" y="340"/>
                </a:cxn>
                <a:cxn ang="0">
                  <a:pos x="196" y="346"/>
                </a:cxn>
                <a:cxn ang="0">
                  <a:pos x="159" y="346"/>
                </a:cxn>
                <a:cxn ang="0">
                  <a:pos x="124" y="340"/>
                </a:cxn>
                <a:cxn ang="0">
                  <a:pos x="92" y="326"/>
                </a:cxn>
                <a:cxn ang="0">
                  <a:pos x="64" y="307"/>
                </a:cxn>
                <a:cxn ang="0">
                  <a:pos x="39" y="284"/>
                </a:cxn>
                <a:cxn ang="0">
                  <a:pos x="21" y="256"/>
                </a:cxn>
                <a:cxn ang="0">
                  <a:pos x="7" y="226"/>
                </a:cxn>
                <a:cxn ang="0">
                  <a:pos x="0" y="191"/>
                </a:cxn>
                <a:cxn ang="0">
                  <a:pos x="0" y="156"/>
                </a:cxn>
                <a:cxn ang="0">
                  <a:pos x="7" y="122"/>
                </a:cxn>
                <a:cxn ang="0">
                  <a:pos x="21" y="91"/>
                </a:cxn>
                <a:cxn ang="0">
                  <a:pos x="39" y="63"/>
                </a:cxn>
                <a:cxn ang="0">
                  <a:pos x="64" y="40"/>
                </a:cxn>
                <a:cxn ang="0">
                  <a:pos x="92" y="21"/>
                </a:cxn>
                <a:cxn ang="0">
                  <a:pos x="124" y="7"/>
                </a:cxn>
                <a:cxn ang="0">
                  <a:pos x="159" y="1"/>
                </a:cxn>
                <a:cxn ang="0">
                  <a:pos x="196" y="1"/>
                </a:cxn>
                <a:cxn ang="0">
                  <a:pos x="230" y="7"/>
                </a:cxn>
                <a:cxn ang="0">
                  <a:pos x="262" y="21"/>
                </a:cxn>
                <a:cxn ang="0">
                  <a:pos x="290" y="40"/>
                </a:cxn>
                <a:cxn ang="0">
                  <a:pos x="314" y="63"/>
                </a:cxn>
                <a:cxn ang="0">
                  <a:pos x="334" y="91"/>
                </a:cxn>
                <a:cxn ang="0">
                  <a:pos x="347" y="122"/>
                </a:cxn>
                <a:cxn ang="0">
                  <a:pos x="354" y="156"/>
                </a:cxn>
              </a:cxnLst>
              <a:rect l="0" t="0" r="r" b="b"/>
              <a:pathLst>
                <a:path w="355" h="347">
                  <a:moveTo>
                    <a:pt x="355" y="173"/>
                  </a:moveTo>
                  <a:lnTo>
                    <a:pt x="354" y="191"/>
                  </a:lnTo>
                  <a:lnTo>
                    <a:pt x="352" y="209"/>
                  </a:lnTo>
                  <a:lnTo>
                    <a:pt x="347" y="226"/>
                  </a:lnTo>
                  <a:lnTo>
                    <a:pt x="341" y="241"/>
                  </a:lnTo>
                  <a:lnTo>
                    <a:pt x="334" y="256"/>
                  </a:lnTo>
                  <a:lnTo>
                    <a:pt x="325" y="271"/>
                  </a:lnTo>
                  <a:lnTo>
                    <a:pt x="314" y="284"/>
                  </a:lnTo>
                  <a:lnTo>
                    <a:pt x="303" y="297"/>
                  </a:lnTo>
                  <a:lnTo>
                    <a:pt x="290" y="307"/>
                  </a:lnTo>
                  <a:lnTo>
                    <a:pt x="277" y="318"/>
                  </a:lnTo>
                  <a:lnTo>
                    <a:pt x="262" y="326"/>
                  </a:lnTo>
                  <a:lnTo>
                    <a:pt x="246" y="334"/>
                  </a:lnTo>
                  <a:lnTo>
                    <a:pt x="230" y="340"/>
                  </a:lnTo>
                  <a:lnTo>
                    <a:pt x="213" y="344"/>
                  </a:lnTo>
                  <a:lnTo>
                    <a:pt x="196" y="346"/>
                  </a:lnTo>
                  <a:lnTo>
                    <a:pt x="177" y="347"/>
                  </a:lnTo>
                  <a:lnTo>
                    <a:pt x="159" y="346"/>
                  </a:lnTo>
                  <a:lnTo>
                    <a:pt x="141" y="344"/>
                  </a:lnTo>
                  <a:lnTo>
                    <a:pt x="124" y="340"/>
                  </a:lnTo>
                  <a:lnTo>
                    <a:pt x="108" y="334"/>
                  </a:lnTo>
                  <a:lnTo>
                    <a:pt x="92" y="326"/>
                  </a:lnTo>
                  <a:lnTo>
                    <a:pt x="78" y="318"/>
                  </a:lnTo>
                  <a:lnTo>
                    <a:pt x="64" y="307"/>
                  </a:lnTo>
                  <a:lnTo>
                    <a:pt x="51" y="297"/>
                  </a:lnTo>
                  <a:lnTo>
                    <a:pt x="39" y="284"/>
                  </a:lnTo>
                  <a:lnTo>
                    <a:pt x="30" y="271"/>
                  </a:lnTo>
                  <a:lnTo>
                    <a:pt x="21" y="256"/>
                  </a:lnTo>
                  <a:lnTo>
                    <a:pt x="13" y="241"/>
                  </a:lnTo>
                  <a:lnTo>
                    <a:pt x="7" y="226"/>
                  </a:lnTo>
                  <a:lnTo>
                    <a:pt x="3" y="209"/>
                  </a:lnTo>
                  <a:lnTo>
                    <a:pt x="0" y="191"/>
                  </a:lnTo>
                  <a:lnTo>
                    <a:pt x="0" y="173"/>
                  </a:lnTo>
                  <a:lnTo>
                    <a:pt x="0" y="156"/>
                  </a:lnTo>
                  <a:lnTo>
                    <a:pt x="3" y="139"/>
                  </a:lnTo>
                  <a:lnTo>
                    <a:pt x="7" y="122"/>
                  </a:lnTo>
                  <a:lnTo>
                    <a:pt x="13" y="105"/>
                  </a:lnTo>
                  <a:lnTo>
                    <a:pt x="21" y="91"/>
                  </a:lnTo>
                  <a:lnTo>
                    <a:pt x="30" y="76"/>
                  </a:lnTo>
                  <a:lnTo>
                    <a:pt x="39" y="63"/>
                  </a:lnTo>
                  <a:lnTo>
                    <a:pt x="51" y="51"/>
                  </a:lnTo>
                  <a:lnTo>
                    <a:pt x="64" y="40"/>
                  </a:lnTo>
                  <a:lnTo>
                    <a:pt x="78" y="29"/>
                  </a:lnTo>
                  <a:lnTo>
                    <a:pt x="92" y="21"/>
                  </a:lnTo>
                  <a:lnTo>
                    <a:pt x="108" y="13"/>
                  </a:lnTo>
                  <a:lnTo>
                    <a:pt x="124" y="7"/>
                  </a:lnTo>
                  <a:lnTo>
                    <a:pt x="141" y="3"/>
                  </a:lnTo>
                  <a:lnTo>
                    <a:pt x="159" y="1"/>
                  </a:lnTo>
                  <a:lnTo>
                    <a:pt x="177" y="0"/>
                  </a:lnTo>
                  <a:lnTo>
                    <a:pt x="196" y="1"/>
                  </a:lnTo>
                  <a:lnTo>
                    <a:pt x="213" y="3"/>
                  </a:lnTo>
                  <a:lnTo>
                    <a:pt x="230" y="7"/>
                  </a:lnTo>
                  <a:lnTo>
                    <a:pt x="246" y="13"/>
                  </a:lnTo>
                  <a:lnTo>
                    <a:pt x="262" y="21"/>
                  </a:lnTo>
                  <a:lnTo>
                    <a:pt x="277" y="29"/>
                  </a:lnTo>
                  <a:lnTo>
                    <a:pt x="290" y="40"/>
                  </a:lnTo>
                  <a:lnTo>
                    <a:pt x="303" y="51"/>
                  </a:lnTo>
                  <a:lnTo>
                    <a:pt x="314" y="63"/>
                  </a:lnTo>
                  <a:lnTo>
                    <a:pt x="325" y="76"/>
                  </a:lnTo>
                  <a:lnTo>
                    <a:pt x="334" y="91"/>
                  </a:lnTo>
                  <a:lnTo>
                    <a:pt x="341" y="105"/>
                  </a:lnTo>
                  <a:lnTo>
                    <a:pt x="347" y="122"/>
                  </a:lnTo>
                  <a:lnTo>
                    <a:pt x="352" y="139"/>
                  </a:lnTo>
                  <a:lnTo>
                    <a:pt x="354" y="156"/>
                  </a:lnTo>
                  <a:lnTo>
                    <a:pt x="355" y="173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2187575" y="4630738"/>
              <a:ext cx="49213" cy="53975"/>
            </a:xfrm>
            <a:custGeom>
              <a:avLst/>
              <a:gdLst/>
              <a:ahLst/>
              <a:cxnLst>
                <a:cxn ang="0">
                  <a:pos x="410" y="221"/>
                </a:cxn>
                <a:cxn ang="0">
                  <a:pos x="402" y="261"/>
                </a:cxn>
                <a:cxn ang="0">
                  <a:pos x="385" y="296"/>
                </a:cxn>
                <a:cxn ang="0">
                  <a:pos x="364" y="329"/>
                </a:cxn>
                <a:cxn ang="0">
                  <a:pos x="336" y="356"/>
                </a:cxn>
                <a:cxn ang="0">
                  <a:pos x="303" y="377"/>
                </a:cxn>
                <a:cxn ang="0">
                  <a:pos x="267" y="393"/>
                </a:cxn>
                <a:cxn ang="0">
                  <a:pos x="226" y="401"/>
                </a:cxn>
                <a:cxn ang="0">
                  <a:pos x="184" y="401"/>
                </a:cxn>
                <a:cxn ang="0">
                  <a:pos x="144" y="393"/>
                </a:cxn>
                <a:cxn ang="0">
                  <a:pos x="107" y="377"/>
                </a:cxn>
                <a:cxn ang="0">
                  <a:pos x="75" y="356"/>
                </a:cxn>
                <a:cxn ang="0">
                  <a:pos x="47" y="329"/>
                </a:cxn>
                <a:cxn ang="0">
                  <a:pos x="24" y="296"/>
                </a:cxn>
                <a:cxn ang="0">
                  <a:pos x="8" y="261"/>
                </a:cxn>
                <a:cxn ang="0">
                  <a:pos x="1" y="221"/>
                </a:cxn>
                <a:cxn ang="0">
                  <a:pos x="1" y="180"/>
                </a:cxn>
                <a:cxn ang="0">
                  <a:pos x="8" y="140"/>
                </a:cxn>
                <a:cxn ang="0">
                  <a:pos x="24" y="105"/>
                </a:cxn>
                <a:cxn ang="0">
                  <a:pos x="47" y="72"/>
                </a:cxn>
                <a:cxn ang="0">
                  <a:pos x="75" y="45"/>
                </a:cxn>
                <a:cxn ang="0">
                  <a:pos x="107" y="24"/>
                </a:cxn>
                <a:cxn ang="0">
                  <a:pos x="144" y="9"/>
                </a:cxn>
                <a:cxn ang="0">
                  <a:pos x="184" y="1"/>
                </a:cxn>
                <a:cxn ang="0">
                  <a:pos x="226" y="1"/>
                </a:cxn>
                <a:cxn ang="0">
                  <a:pos x="267" y="9"/>
                </a:cxn>
                <a:cxn ang="0">
                  <a:pos x="303" y="24"/>
                </a:cxn>
                <a:cxn ang="0">
                  <a:pos x="336" y="45"/>
                </a:cxn>
                <a:cxn ang="0">
                  <a:pos x="364" y="72"/>
                </a:cxn>
                <a:cxn ang="0">
                  <a:pos x="385" y="105"/>
                </a:cxn>
                <a:cxn ang="0">
                  <a:pos x="402" y="140"/>
                </a:cxn>
                <a:cxn ang="0">
                  <a:pos x="410" y="180"/>
                </a:cxn>
              </a:cxnLst>
              <a:rect l="0" t="0" r="r" b="b"/>
              <a:pathLst>
                <a:path w="411" h="402">
                  <a:moveTo>
                    <a:pt x="411" y="201"/>
                  </a:moveTo>
                  <a:lnTo>
                    <a:pt x="410" y="221"/>
                  </a:lnTo>
                  <a:lnTo>
                    <a:pt x="407" y="241"/>
                  </a:lnTo>
                  <a:lnTo>
                    <a:pt x="402" y="261"/>
                  </a:lnTo>
                  <a:lnTo>
                    <a:pt x="395" y="279"/>
                  </a:lnTo>
                  <a:lnTo>
                    <a:pt x="385" y="296"/>
                  </a:lnTo>
                  <a:lnTo>
                    <a:pt x="376" y="313"/>
                  </a:lnTo>
                  <a:lnTo>
                    <a:pt x="364" y="329"/>
                  </a:lnTo>
                  <a:lnTo>
                    <a:pt x="350" y="342"/>
                  </a:lnTo>
                  <a:lnTo>
                    <a:pt x="336" y="356"/>
                  </a:lnTo>
                  <a:lnTo>
                    <a:pt x="320" y="367"/>
                  </a:lnTo>
                  <a:lnTo>
                    <a:pt x="303" y="377"/>
                  </a:lnTo>
                  <a:lnTo>
                    <a:pt x="285" y="385"/>
                  </a:lnTo>
                  <a:lnTo>
                    <a:pt x="267" y="393"/>
                  </a:lnTo>
                  <a:lnTo>
                    <a:pt x="246" y="398"/>
                  </a:lnTo>
                  <a:lnTo>
                    <a:pt x="226" y="401"/>
                  </a:lnTo>
                  <a:lnTo>
                    <a:pt x="205" y="402"/>
                  </a:lnTo>
                  <a:lnTo>
                    <a:pt x="184" y="401"/>
                  </a:lnTo>
                  <a:lnTo>
                    <a:pt x="164" y="398"/>
                  </a:lnTo>
                  <a:lnTo>
                    <a:pt x="144" y="393"/>
                  </a:lnTo>
                  <a:lnTo>
                    <a:pt x="125" y="385"/>
                  </a:lnTo>
                  <a:lnTo>
                    <a:pt x="107" y="377"/>
                  </a:lnTo>
                  <a:lnTo>
                    <a:pt x="90" y="367"/>
                  </a:lnTo>
                  <a:lnTo>
                    <a:pt x="75" y="356"/>
                  </a:lnTo>
                  <a:lnTo>
                    <a:pt x="60" y="342"/>
                  </a:lnTo>
                  <a:lnTo>
                    <a:pt x="47" y="329"/>
                  </a:lnTo>
                  <a:lnTo>
                    <a:pt x="34" y="313"/>
                  </a:lnTo>
                  <a:lnTo>
                    <a:pt x="24" y="296"/>
                  </a:lnTo>
                  <a:lnTo>
                    <a:pt x="16" y="279"/>
                  </a:lnTo>
                  <a:lnTo>
                    <a:pt x="8" y="261"/>
                  </a:lnTo>
                  <a:lnTo>
                    <a:pt x="4" y="241"/>
                  </a:lnTo>
                  <a:lnTo>
                    <a:pt x="1" y="221"/>
                  </a:lnTo>
                  <a:lnTo>
                    <a:pt x="0" y="201"/>
                  </a:lnTo>
                  <a:lnTo>
                    <a:pt x="1" y="180"/>
                  </a:lnTo>
                  <a:lnTo>
                    <a:pt x="4" y="160"/>
                  </a:lnTo>
                  <a:lnTo>
                    <a:pt x="8" y="140"/>
                  </a:lnTo>
                  <a:lnTo>
                    <a:pt x="16" y="123"/>
                  </a:lnTo>
                  <a:lnTo>
                    <a:pt x="24" y="105"/>
                  </a:lnTo>
                  <a:lnTo>
                    <a:pt x="34" y="88"/>
                  </a:lnTo>
                  <a:lnTo>
                    <a:pt x="47" y="72"/>
                  </a:lnTo>
                  <a:lnTo>
                    <a:pt x="60" y="59"/>
                  </a:lnTo>
                  <a:lnTo>
                    <a:pt x="75" y="45"/>
                  </a:lnTo>
                  <a:lnTo>
                    <a:pt x="90" y="34"/>
                  </a:lnTo>
                  <a:lnTo>
                    <a:pt x="107" y="24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5" y="0"/>
                  </a:lnTo>
                  <a:lnTo>
                    <a:pt x="226" y="1"/>
                  </a:lnTo>
                  <a:lnTo>
                    <a:pt x="246" y="4"/>
                  </a:lnTo>
                  <a:lnTo>
                    <a:pt x="267" y="9"/>
                  </a:lnTo>
                  <a:lnTo>
                    <a:pt x="285" y="16"/>
                  </a:lnTo>
                  <a:lnTo>
                    <a:pt x="303" y="24"/>
                  </a:lnTo>
                  <a:lnTo>
                    <a:pt x="320" y="34"/>
                  </a:lnTo>
                  <a:lnTo>
                    <a:pt x="336" y="45"/>
                  </a:lnTo>
                  <a:lnTo>
                    <a:pt x="350" y="59"/>
                  </a:lnTo>
                  <a:lnTo>
                    <a:pt x="364" y="72"/>
                  </a:lnTo>
                  <a:lnTo>
                    <a:pt x="376" y="88"/>
                  </a:lnTo>
                  <a:lnTo>
                    <a:pt x="385" y="105"/>
                  </a:lnTo>
                  <a:lnTo>
                    <a:pt x="395" y="123"/>
                  </a:lnTo>
                  <a:lnTo>
                    <a:pt x="402" y="140"/>
                  </a:lnTo>
                  <a:lnTo>
                    <a:pt x="407" y="160"/>
                  </a:lnTo>
                  <a:lnTo>
                    <a:pt x="410" y="180"/>
                  </a:lnTo>
                  <a:lnTo>
                    <a:pt x="411" y="201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1941513" y="5786438"/>
              <a:ext cx="90488" cy="95250"/>
            </a:xfrm>
            <a:custGeom>
              <a:avLst/>
              <a:gdLst/>
              <a:ahLst/>
              <a:cxnLst>
                <a:cxn ang="0">
                  <a:pos x="737" y="398"/>
                </a:cxn>
                <a:cxn ang="0">
                  <a:pos x="728" y="450"/>
                </a:cxn>
                <a:cxn ang="0">
                  <a:pos x="710" y="501"/>
                </a:cxn>
                <a:cxn ang="0">
                  <a:pos x="686" y="548"/>
                </a:cxn>
                <a:cxn ang="0">
                  <a:pos x="655" y="591"/>
                </a:cxn>
                <a:cxn ang="0">
                  <a:pos x="618" y="627"/>
                </a:cxn>
                <a:cxn ang="0">
                  <a:pos x="577" y="660"/>
                </a:cxn>
                <a:cxn ang="0">
                  <a:pos x="529" y="686"/>
                </a:cxn>
                <a:cxn ang="0">
                  <a:pos x="480" y="705"/>
                </a:cxn>
                <a:cxn ang="0">
                  <a:pos x="425" y="717"/>
                </a:cxn>
                <a:cxn ang="0">
                  <a:pos x="370" y="721"/>
                </a:cxn>
                <a:cxn ang="0">
                  <a:pos x="314" y="717"/>
                </a:cxn>
                <a:cxn ang="0">
                  <a:pos x="260" y="705"/>
                </a:cxn>
                <a:cxn ang="0">
                  <a:pos x="210" y="686"/>
                </a:cxn>
                <a:cxn ang="0">
                  <a:pos x="163" y="660"/>
                </a:cxn>
                <a:cxn ang="0">
                  <a:pos x="121" y="627"/>
                </a:cxn>
                <a:cxn ang="0">
                  <a:pos x="85" y="591"/>
                </a:cxn>
                <a:cxn ang="0">
                  <a:pos x="54" y="548"/>
                </a:cxn>
                <a:cxn ang="0">
                  <a:pos x="29" y="501"/>
                </a:cxn>
                <a:cxn ang="0">
                  <a:pos x="12" y="450"/>
                </a:cxn>
                <a:cxn ang="0">
                  <a:pos x="2" y="398"/>
                </a:cxn>
                <a:cxn ang="0">
                  <a:pos x="1" y="343"/>
                </a:cxn>
                <a:cxn ang="0">
                  <a:pos x="8" y="288"/>
                </a:cxn>
                <a:cxn ang="0">
                  <a:pos x="23" y="237"/>
                </a:cxn>
                <a:cxn ang="0">
                  <a:pos x="45" y="189"/>
                </a:cxn>
                <a:cxn ang="0">
                  <a:pos x="74" y="145"/>
                </a:cxn>
                <a:cxn ang="0">
                  <a:pos x="108" y="106"/>
                </a:cxn>
                <a:cxn ang="0">
                  <a:pos x="149" y="72"/>
                </a:cxn>
                <a:cxn ang="0">
                  <a:pos x="194" y="43"/>
                </a:cxn>
                <a:cxn ang="0">
                  <a:pos x="243" y="22"/>
                </a:cxn>
                <a:cxn ang="0">
                  <a:pos x="296" y="8"/>
                </a:cxn>
                <a:cxn ang="0">
                  <a:pos x="350" y="0"/>
                </a:cxn>
                <a:cxn ang="0">
                  <a:pos x="407" y="1"/>
                </a:cxn>
                <a:cxn ang="0">
                  <a:pos x="462" y="12"/>
                </a:cxn>
                <a:cxn ang="0">
                  <a:pos x="513" y="29"/>
                </a:cxn>
                <a:cxn ang="0">
                  <a:pos x="562" y="53"/>
                </a:cxn>
                <a:cxn ang="0">
                  <a:pos x="604" y="82"/>
                </a:cxn>
                <a:cxn ang="0">
                  <a:pos x="643" y="119"/>
                </a:cxn>
                <a:cxn ang="0">
                  <a:pos x="676" y="159"/>
                </a:cxn>
                <a:cxn ang="0">
                  <a:pos x="703" y="204"/>
                </a:cxn>
                <a:cxn ang="0">
                  <a:pos x="722" y="254"/>
                </a:cxn>
                <a:cxn ang="0">
                  <a:pos x="735" y="306"/>
                </a:cxn>
                <a:cxn ang="0">
                  <a:pos x="739" y="360"/>
                </a:cxn>
              </a:cxnLst>
              <a:rect l="0" t="0" r="r" b="b"/>
              <a:pathLst>
                <a:path w="739" h="721">
                  <a:moveTo>
                    <a:pt x="739" y="360"/>
                  </a:moveTo>
                  <a:lnTo>
                    <a:pt x="738" y="379"/>
                  </a:lnTo>
                  <a:lnTo>
                    <a:pt x="737" y="398"/>
                  </a:lnTo>
                  <a:lnTo>
                    <a:pt x="735" y="416"/>
                  </a:lnTo>
                  <a:lnTo>
                    <a:pt x="732" y="434"/>
                  </a:lnTo>
                  <a:lnTo>
                    <a:pt x="728" y="450"/>
                  </a:lnTo>
                  <a:lnTo>
                    <a:pt x="722" y="468"/>
                  </a:lnTo>
                  <a:lnTo>
                    <a:pt x="717" y="485"/>
                  </a:lnTo>
                  <a:lnTo>
                    <a:pt x="710" y="501"/>
                  </a:lnTo>
                  <a:lnTo>
                    <a:pt x="703" y="517"/>
                  </a:lnTo>
                  <a:lnTo>
                    <a:pt x="694" y="533"/>
                  </a:lnTo>
                  <a:lnTo>
                    <a:pt x="686" y="548"/>
                  </a:lnTo>
                  <a:lnTo>
                    <a:pt x="676" y="562"/>
                  </a:lnTo>
                  <a:lnTo>
                    <a:pt x="665" y="577"/>
                  </a:lnTo>
                  <a:lnTo>
                    <a:pt x="655" y="591"/>
                  </a:lnTo>
                  <a:lnTo>
                    <a:pt x="643" y="603"/>
                  </a:lnTo>
                  <a:lnTo>
                    <a:pt x="631" y="616"/>
                  </a:lnTo>
                  <a:lnTo>
                    <a:pt x="618" y="627"/>
                  </a:lnTo>
                  <a:lnTo>
                    <a:pt x="604" y="639"/>
                  </a:lnTo>
                  <a:lnTo>
                    <a:pt x="590" y="649"/>
                  </a:lnTo>
                  <a:lnTo>
                    <a:pt x="577" y="660"/>
                  </a:lnTo>
                  <a:lnTo>
                    <a:pt x="562" y="669"/>
                  </a:lnTo>
                  <a:lnTo>
                    <a:pt x="545" y="677"/>
                  </a:lnTo>
                  <a:lnTo>
                    <a:pt x="529" y="686"/>
                  </a:lnTo>
                  <a:lnTo>
                    <a:pt x="513" y="693"/>
                  </a:lnTo>
                  <a:lnTo>
                    <a:pt x="497" y="699"/>
                  </a:lnTo>
                  <a:lnTo>
                    <a:pt x="480" y="705"/>
                  </a:lnTo>
                  <a:lnTo>
                    <a:pt x="462" y="710"/>
                  </a:lnTo>
                  <a:lnTo>
                    <a:pt x="444" y="714"/>
                  </a:lnTo>
                  <a:lnTo>
                    <a:pt x="425" y="717"/>
                  </a:lnTo>
                  <a:lnTo>
                    <a:pt x="407" y="719"/>
                  </a:lnTo>
                  <a:lnTo>
                    <a:pt x="389" y="721"/>
                  </a:lnTo>
                  <a:lnTo>
                    <a:pt x="370" y="721"/>
                  </a:lnTo>
                  <a:lnTo>
                    <a:pt x="350" y="721"/>
                  </a:lnTo>
                  <a:lnTo>
                    <a:pt x="332" y="719"/>
                  </a:lnTo>
                  <a:lnTo>
                    <a:pt x="314" y="717"/>
                  </a:lnTo>
                  <a:lnTo>
                    <a:pt x="296" y="714"/>
                  </a:lnTo>
                  <a:lnTo>
                    <a:pt x="278" y="710"/>
                  </a:lnTo>
                  <a:lnTo>
                    <a:pt x="260" y="705"/>
                  </a:lnTo>
                  <a:lnTo>
                    <a:pt x="243" y="699"/>
                  </a:lnTo>
                  <a:lnTo>
                    <a:pt x="226" y="693"/>
                  </a:lnTo>
                  <a:lnTo>
                    <a:pt x="210" y="686"/>
                  </a:lnTo>
                  <a:lnTo>
                    <a:pt x="194" y="677"/>
                  </a:lnTo>
                  <a:lnTo>
                    <a:pt x="178" y="669"/>
                  </a:lnTo>
                  <a:lnTo>
                    <a:pt x="163" y="660"/>
                  </a:lnTo>
                  <a:lnTo>
                    <a:pt x="149" y="649"/>
                  </a:lnTo>
                  <a:lnTo>
                    <a:pt x="135" y="639"/>
                  </a:lnTo>
                  <a:lnTo>
                    <a:pt x="121" y="627"/>
                  </a:lnTo>
                  <a:lnTo>
                    <a:pt x="108" y="616"/>
                  </a:lnTo>
                  <a:lnTo>
                    <a:pt x="97" y="603"/>
                  </a:lnTo>
                  <a:lnTo>
                    <a:pt x="85" y="591"/>
                  </a:lnTo>
                  <a:lnTo>
                    <a:pt x="74" y="577"/>
                  </a:lnTo>
                  <a:lnTo>
                    <a:pt x="63" y="562"/>
                  </a:lnTo>
                  <a:lnTo>
                    <a:pt x="54" y="548"/>
                  </a:lnTo>
                  <a:lnTo>
                    <a:pt x="45" y="533"/>
                  </a:lnTo>
                  <a:lnTo>
                    <a:pt x="37" y="517"/>
                  </a:lnTo>
                  <a:lnTo>
                    <a:pt x="29" y="501"/>
                  </a:lnTo>
                  <a:lnTo>
                    <a:pt x="23" y="485"/>
                  </a:lnTo>
                  <a:lnTo>
                    <a:pt x="17" y="468"/>
                  </a:lnTo>
                  <a:lnTo>
                    <a:pt x="12" y="450"/>
                  </a:lnTo>
                  <a:lnTo>
                    <a:pt x="8" y="434"/>
                  </a:lnTo>
                  <a:lnTo>
                    <a:pt x="4" y="416"/>
                  </a:lnTo>
                  <a:lnTo>
                    <a:pt x="2" y="398"/>
                  </a:lnTo>
                  <a:lnTo>
                    <a:pt x="1" y="379"/>
                  </a:lnTo>
                  <a:lnTo>
                    <a:pt x="0" y="360"/>
                  </a:lnTo>
                  <a:lnTo>
                    <a:pt x="1" y="343"/>
                  </a:lnTo>
                  <a:lnTo>
                    <a:pt x="2" y="324"/>
                  </a:lnTo>
                  <a:lnTo>
                    <a:pt x="4" y="306"/>
                  </a:lnTo>
                  <a:lnTo>
                    <a:pt x="8" y="288"/>
                  </a:lnTo>
                  <a:lnTo>
                    <a:pt x="12" y="270"/>
                  </a:lnTo>
                  <a:lnTo>
                    <a:pt x="17" y="254"/>
                  </a:lnTo>
                  <a:lnTo>
                    <a:pt x="23" y="237"/>
                  </a:lnTo>
                  <a:lnTo>
                    <a:pt x="29" y="220"/>
                  </a:lnTo>
                  <a:lnTo>
                    <a:pt x="37" y="204"/>
                  </a:lnTo>
                  <a:lnTo>
                    <a:pt x="45" y="189"/>
                  </a:lnTo>
                  <a:lnTo>
                    <a:pt x="54" y="174"/>
                  </a:lnTo>
                  <a:lnTo>
                    <a:pt x="63" y="159"/>
                  </a:lnTo>
                  <a:lnTo>
                    <a:pt x="74" y="145"/>
                  </a:lnTo>
                  <a:lnTo>
                    <a:pt x="85" y="131"/>
                  </a:lnTo>
                  <a:lnTo>
                    <a:pt x="97" y="119"/>
                  </a:lnTo>
                  <a:lnTo>
                    <a:pt x="108" y="106"/>
                  </a:lnTo>
                  <a:lnTo>
                    <a:pt x="121" y="94"/>
                  </a:lnTo>
                  <a:lnTo>
                    <a:pt x="135" y="82"/>
                  </a:lnTo>
                  <a:lnTo>
                    <a:pt x="149" y="72"/>
                  </a:lnTo>
                  <a:lnTo>
                    <a:pt x="163" y="62"/>
                  </a:lnTo>
                  <a:lnTo>
                    <a:pt x="178" y="53"/>
                  </a:lnTo>
                  <a:lnTo>
                    <a:pt x="194" y="43"/>
                  </a:lnTo>
                  <a:lnTo>
                    <a:pt x="210" y="36"/>
                  </a:lnTo>
                  <a:lnTo>
                    <a:pt x="226" y="29"/>
                  </a:lnTo>
                  <a:lnTo>
                    <a:pt x="243" y="22"/>
                  </a:lnTo>
                  <a:lnTo>
                    <a:pt x="260" y="16"/>
                  </a:lnTo>
                  <a:lnTo>
                    <a:pt x="278" y="12"/>
                  </a:lnTo>
                  <a:lnTo>
                    <a:pt x="296" y="8"/>
                  </a:lnTo>
                  <a:lnTo>
                    <a:pt x="314" y="5"/>
                  </a:lnTo>
                  <a:lnTo>
                    <a:pt x="332" y="1"/>
                  </a:lnTo>
                  <a:lnTo>
                    <a:pt x="350" y="0"/>
                  </a:lnTo>
                  <a:lnTo>
                    <a:pt x="370" y="0"/>
                  </a:lnTo>
                  <a:lnTo>
                    <a:pt x="389" y="0"/>
                  </a:lnTo>
                  <a:lnTo>
                    <a:pt x="407" y="1"/>
                  </a:lnTo>
                  <a:lnTo>
                    <a:pt x="425" y="5"/>
                  </a:lnTo>
                  <a:lnTo>
                    <a:pt x="444" y="8"/>
                  </a:lnTo>
                  <a:lnTo>
                    <a:pt x="462" y="12"/>
                  </a:lnTo>
                  <a:lnTo>
                    <a:pt x="480" y="16"/>
                  </a:lnTo>
                  <a:lnTo>
                    <a:pt x="497" y="22"/>
                  </a:lnTo>
                  <a:lnTo>
                    <a:pt x="513" y="29"/>
                  </a:lnTo>
                  <a:lnTo>
                    <a:pt x="529" y="36"/>
                  </a:lnTo>
                  <a:lnTo>
                    <a:pt x="545" y="43"/>
                  </a:lnTo>
                  <a:lnTo>
                    <a:pt x="562" y="53"/>
                  </a:lnTo>
                  <a:lnTo>
                    <a:pt x="577" y="62"/>
                  </a:lnTo>
                  <a:lnTo>
                    <a:pt x="590" y="72"/>
                  </a:lnTo>
                  <a:lnTo>
                    <a:pt x="604" y="82"/>
                  </a:lnTo>
                  <a:lnTo>
                    <a:pt x="618" y="94"/>
                  </a:lnTo>
                  <a:lnTo>
                    <a:pt x="631" y="106"/>
                  </a:lnTo>
                  <a:lnTo>
                    <a:pt x="643" y="119"/>
                  </a:lnTo>
                  <a:lnTo>
                    <a:pt x="655" y="131"/>
                  </a:lnTo>
                  <a:lnTo>
                    <a:pt x="665" y="145"/>
                  </a:lnTo>
                  <a:lnTo>
                    <a:pt x="676" y="159"/>
                  </a:lnTo>
                  <a:lnTo>
                    <a:pt x="686" y="174"/>
                  </a:lnTo>
                  <a:lnTo>
                    <a:pt x="694" y="189"/>
                  </a:lnTo>
                  <a:lnTo>
                    <a:pt x="703" y="204"/>
                  </a:lnTo>
                  <a:lnTo>
                    <a:pt x="710" y="220"/>
                  </a:lnTo>
                  <a:lnTo>
                    <a:pt x="717" y="237"/>
                  </a:lnTo>
                  <a:lnTo>
                    <a:pt x="722" y="254"/>
                  </a:lnTo>
                  <a:lnTo>
                    <a:pt x="728" y="270"/>
                  </a:lnTo>
                  <a:lnTo>
                    <a:pt x="732" y="288"/>
                  </a:lnTo>
                  <a:lnTo>
                    <a:pt x="735" y="306"/>
                  </a:lnTo>
                  <a:lnTo>
                    <a:pt x="737" y="324"/>
                  </a:lnTo>
                  <a:lnTo>
                    <a:pt x="738" y="343"/>
                  </a:lnTo>
                  <a:lnTo>
                    <a:pt x="739" y="360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1635125" y="4132263"/>
              <a:ext cx="28575" cy="31750"/>
            </a:xfrm>
            <a:custGeom>
              <a:avLst/>
              <a:gdLst/>
              <a:ahLst/>
              <a:cxnLst>
                <a:cxn ang="0">
                  <a:pos x="240" y="129"/>
                </a:cxn>
                <a:cxn ang="0">
                  <a:pos x="235" y="152"/>
                </a:cxn>
                <a:cxn ang="0">
                  <a:pos x="226" y="173"/>
                </a:cxn>
                <a:cxn ang="0">
                  <a:pos x="213" y="191"/>
                </a:cxn>
                <a:cxn ang="0">
                  <a:pos x="196" y="207"/>
                </a:cxn>
                <a:cxn ang="0">
                  <a:pos x="178" y="220"/>
                </a:cxn>
                <a:cxn ang="0">
                  <a:pos x="157" y="229"/>
                </a:cxn>
                <a:cxn ang="0">
                  <a:pos x="133" y="233"/>
                </a:cxn>
                <a:cxn ang="0">
                  <a:pos x="108" y="233"/>
                </a:cxn>
                <a:cxn ang="0">
                  <a:pos x="85" y="229"/>
                </a:cxn>
                <a:cxn ang="0">
                  <a:pos x="63" y="220"/>
                </a:cxn>
                <a:cxn ang="0">
                  <a:pos x="44" y="207"/>
                </a:cxn>
                <a:cxn ang="0">
                  <a:pos x="28" y="191"/>
                </a:cxn>
                <a:cxn ang="0">
                  <a:pos x="15" y="173"/>
                </a:cxn>
                <a:cxn ang="0">
                  <a:pos x="6" y="152"/>
                </a:cxn>
                <a:cxn ang="0">
                  <a:pos x="1" y="129"/>
                </a:cxn>
                <a:cxn ang="0">
                  <a:pos x="1" y="106"/>
                </a:cxn>
                <a:cxn ang="0">
                  <a:pos x="6" y="83"/>
                </a:cxn>
                <a:cxn ang="0">
                  <a:pos x="15" y="62"/>
                </a:cxn>
                <a:cxn ang="0">
                  <a:pos x="28" y="43"/>
                </a:cxn>
                <a:cxn ang="0">
                  <a:pos x="44" y="27"/>
                </a:cxn>
                <a:cxn ang="0">
                  <a:pos x="63" y="15"/>
                </a:cxn>
                <a:cxn ang="0">
                  <a:pos x="85" y="5"/>
                </a:cxn>
                <a:cxn ang="0">
                  <a:pos x="108" y="1"/>
                </a:cxn>
                <a:cxn ang="0">
                  <a:pos x="133" y="1"/>
                </a:cxn>
                <a:cxn ang="0">
                  <a:pos x="157" y="5"/>
                </a:cxn>
                <a:cxn ang="0">
                  <a:pos x="178" y="15"/>
                </a:cxn>
                <a:cxn ang="0">
                  <a:pos x="196" y="27"/>
                </a:cxn>
                <a:cxn ang="0">
                  <a:pos x="213" y="43"/>
                </a:cxn>
                <a:cxn ang="0">
                  <a:pos x="226" y="62"/>
                </a:cxn>
                <a:cxn ang="0">
                  <a:pos x="235" y="83"/>
                </a:cxn>
                <a:cxn ang="0">
                  <a:pos x="240" y="106"/>
                </a:cxn>
              </a:cxnLst>
              <a:rect l="0" t="0" r="r" b="b"/>
              <a:pathLst>
                <a:path w="240" h="234">
                  <a:moveTo>
                    <a:pt x="240" y="117"/>
                  </a:moveTo>
                  <a:lnTo>
                    <a:pt x="240" y="129"/>
                  </a:lnTo>
                  <a:lnTo>
                    <a:pt x="238" y="141"/>
                  </a:lnTo>
                  <a:lnTo>
                    <a:pt x="235" y="152"/>
                  </a:lnTo>
                  <a:lnTo>
                    <a:pt x="231" y="163"/>
                  </a:lnTo>
                  <a:lnTo>
                    <a:pt x="226" y="173"/>
                  </a:lnTo>
                  <a:lnTo>
                    <a:pt x="220" y="183"/>
                  </a:lnTo>
                  <a:lnTo>
                    <a:pt x="213" y="191"/>
                  </a:lnTo>
                  <a:lnTo>
                    <a:pt x="205" y="200"/>
                  </a:lnTo>
                  <a:lnTo>
                    <a:pt x="196" y="207"/>
                  </a:lnTo>
                  <a:lnTo>
                    <a:pt x="188" y="214"/>
                  </a:lnTo>
                  <a:lnTo>
                    <a:pt x="178" y="220"/>
                  </a:lnTo>
                  <a:lnTo>
                    <a:pt x="167" y="225"/>
                  </a:lnTo>
                  <a:lnTo>
                    <a:pt x="157" y="229"/>
                  </a:lnTo>
                  <a:lnTo>
                    <a:pt x="145" y="232"/>
                  </a:lnTo>
                  <a:lnTo>
                    <a:pt x="133" y="233"/>
                  </a:lnTo>
                  <a:lnTo>
                    <a:pt x="120" y="234"/>
                  </a:lnTo>
                  <a:lnTo>
                    <a:pt x="108" y="233"/>
                  </a:lnTo>
                  <a:lnTo>
                    <a:pt x="97" y="232"/>
                  </a:lnTo>
                  <a:lnTo>
                    <a:pt x="85" y="229"/>
                  </a:lnTo>
                  <a:lnTo>
                    <a:pt x="74" y="225"/>
                  </a:lnTo>
                  <a:lnTo>
                    <a:pt x="63" y="220"/>
                  </a:lnTo>
                  <a:lnTo>
                    <a:pt x="54" y="214"/>
                  </a:lnTo>
                  <a:lnTo>
                    <a:pt x="44" y="207"/>
                  </a:lnTo>
                  <a:lnTo>
                    <a:pt x="36" y="200"/>
                  </a:lnTo>
                  <a:lnTo>
                    <a:pt x="28" y="191"/>
                  </a:lnTo>
                  <a:lnTo>
                    <a:pt x="21" y="183"/>
                  </a:lnTo>
                  <a:lnTo>
                    <a:pt x="15" y="173"/>
                  </a:lnTo>
                  <a:lnTo>
                    <a:pt x="10" y="163"/>
                  </a:lnTo>
                  <a:lnTo>
                    <a:pt x="6" y="152"/>
                  </a:lnTo>
                  <a:lnTo>
                    <a:pt x="3" y="141"/>
                  </a:lnTo>
                  <a:lnTo>
                    <a:pt x="1" y="129"/>
                  </a:lnTo>
                  <a:lnTo>
                    <a:pt x="0" y="117"/>
                  </a:lnTo>
                  <a:lnTo>
                    <a:pt x="1" y="106"/>
                  </a:lnTo>
                  <a:lnTo>
                    <a:pt x="3" y="94"/>
                  </a:lnTo>
                  <a:lnTo>
                    <a:pt x="6" y="83"/>
                  </a:lnTo>
                  <a:lnTo>
                    <a:pt x="10" y="71"/>
                  </a:lnTo>
                  <a:lnTo>
                    <a:pt x="15" y="62"/>
                  </a:lnTo>
                  <a:lnTo>
                    <a:pt x="21" y="51"/>
                  </a:lnTo>
                  <a:lnTo>
                    <a:pt x="28" y="43"/>
                  </a:lnTo>
                  <a:lnTo>
                    <a:pt x="36" y="34"/>
                  </a:lnTo>
                  <a:lnTo>
                    <a:pt x="44" y="27"/>
                  </a:lnTo>
                  <a:lnTo>
                    <a:pt x="54" y="20"/>
                  </a:lnTo>
                  <a:lnTo>
                    <a:pt x="63" y="15"/>
                  </a:lnTo>
                  <a:lnTo>
                    <a:pt x="74" y="9"/>
                  </a:lnTo>
                  <a:lnTo>
                    <a:pt x="85" y="5"/>
                  </a:lnTo>
                  <a:lnTo>
                    <a:pt x="97" y="2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33" y="1"/>
                  </a:lnTo>
                  <a:lnTo>
                    <a:pt x="145" y="2"/>
                  </a:lnTo>
                  <a:lnTo>
                    <a:pt x="157" y="5"/>
                  </a:lnTo>
                  <a:lnTo>
                    <a:pt x="167" y="9"/>
                  </a:lnTo>
                  <a:lnTo>
                    <a:pt x="178" y="15"/>
                  </a:lnTo>
                  <a:lnTo>
                    <a:pt x="188" y="20"/>
                  </a:lnTo>
                  <a:lnTo>
                    <a:pt x="196" y="27"/>
                  </a:lnTo>
                  <a:lnTo>
                    <a:pt x="205" y="34"/>
                  </a:lnTo>
                  <a:lnTo>
                    <a:pt x="213" y="43"/>
                  </a:lnTo>
                  <a:lnTo>
                    <a:pt x="220" y="51"/>
                  </a:lnTo>
                  <a:lnTo>
                    <a:pt x="226" y="62"/>
                  </a:lnTo>
                  <a:lnTo>
                    <a:pt x="231" y="71"/>
                  </a:lnTo>
                  <a:lnTo>
                    <a:pt x="235" y="83"/>
                  </a:lnTo>
                  <a:lnTo>
                    <a:pt x="238" y="94"/>
                  </a:lnTo>
                  <a:lnTo>
                    <a:pt x="240" y="106"/>
                  </a:lnTo>
                  <a:lnTo>
                    <a:pt x="240" y="117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2098675" y="5672138"/>
              <a:ext cx="23813" cy="23812"/>
            </a:xfrm>
            <a:custGeom>
              <a:avLst/>
              <a:gdLst/>
              <a:ahLst/>
              <a:cxnLst>
                <a:cxn ang="0">
                  <a:pos x="189" y="102"/>
                </a:cxn>
                <a:cxn ang="0">
                  <a:pos x="185" y="120"/>
                </a:cxn>
                <a:cxn ang="0">
                  <a:pos x="178" y="137"/>
                </a:cxn>
                <a:cxn ang="0">
                  <a:pos x="168" y="152"/>
                </a:cxn>
                <a:cxn ang="0">
                  <a:pos x="155" y="164"/>
                </a:cxn>
                <a:cxn ang="0">
                  <a:pos x="140" y="174"/>
                </a:cxn>
                <a:cxn ang="0">
                  <a:pos x="123" y="181"/>
                </a:cxn>
                <a:cxn ang="0">
                  <a:pos x="105" y="184"/>
                </a:cxn>
                <a:cxn ang="0">
                  <a:pos x="85" y="184"/>
                </a:cxn>
                <a:cxn ang="0">
                  <a:pos x="66" y="181"/>
                </a:cxn>
                <a:cxn ang="0">
                  <a:pos x="49" y="174"/>
                </a:cxn>
                <a:cxn ang="0">
                  <a:pos x="34" y="164"/>
                </a:cxn>
                <a:cxn ang="0">
                  <a:pos x="21" y="152"/>
                </a:cxn>
                <a:cxn ang="0">
                  <a:pos x="11" y="137"/>
                </a:cxn>
                <a:cxn ang="0">
                  <a:pos x="4" y="120"/>
                </a:cxn>
                <a:cxn ang="0">
                  <a:pos x="0" y="102"/>
                </a:cxn>
                <a:cxn ang="0">
                  <a:pos x="0" y="83"/>
                </a:cxn>
                <a:cxn ang="0">
                  <a:pos x="4" y="65"/>
                </a:cxn>
                <a:cxn ang="0">
                  <a:pos x="11" y="48"/>
                </a:cxn>
                <a:cxn ang="0">
                  <a:pos x="21" y="34"/>
                </a:cxn>
                <a:cxn ang="0">
                  <a:pos x="34" y="21"/>
                </a:cxn>
                <a:cxn ang="0">
                  <a:pos x="49" y="11"/>
                </a:cxn>
                <a:cxn ang="0">
                  <a:pos x="66" y="4"/>
                </a:cxn>
                <a:cxn ang="0">
                  <a:pos x="85" y="0"/>
                </a:cxn>
                <a:cxn ang="0">
                  <a:pos x="105" y="0"/>
                </a:cxn>
                <a:cxn ang="0">
                  <a:pos x="123" y="4"/>
                </a:cxn>
                <a:cxn ang="0">
                  <a:pos x="140" y="11"/>
                </a:cxn>
                <a:cxn ang="0">
                  <a:pos x="155" y="21"/>
                </a:cxn>
                <a:cxn ang="0">
                  <a:pos x="168" y="34"/>
                </a:cxn>
                <a:cxn ang="0">
                  <a:pos x="178" y="48"/>
                </a:cxn>
                <a:cxn ang="0">
                  <a:pos x="185" y="65"/>
                </a:cxn>
                <a:cxn ang="0">
                  <a:pos x="189" y="83"/>
                </a:cxn>
              </a:cxnLst>
              <a:rect l="0" t="0" r="r" b="b"/>
              <a:pathLst>
                <a:path w="189" h="185">
                  <a:moveTo>
                    <a:pt x="189" y="92"/>
                  </a:moveTo>
                  <a:lnTo>
                    <a:pt x="189" y="102"/>
                  </a:lnTo>
                  <a:lnTo>
                    <a:pt x="187" y="111"/>
                  </a:lnTo>
                  <a:lnTo>
                    <a:pt x="185" y="120"/>
                  </a:lnTo>
                  <a:lnTo>
                    <a:pt x="182" y="129"/>
                  </a:lnTo>
                  <a:lnTo>
                    <a:pt x="178" y="137"/>
                  </a:lnTo>
                  <a:lnTo>
                    <a:pt x="173" y="145"/>
                  </a:lnTo>
                  <a:lnTo>
                    <a:pt x="168" y="152"/>
                  </a:lnTo>
                  <a:lnTo>
                    <a:pt x="161" y="158"/>
                  </a:lnTo>
                  <a:lnTo>
                    <a:pt x="155" y="164"/>
                  </a:lnTo>
                  <a:lnTo>
                    <a:pt x="147" y="170"/>
                  </a:lnTo>
                  <a:lnTo>
                    <a:pt x="140" y="174"/>
                  </a:lnTo>
                  <a:lnTo>
                    <a:pt x="131" y="178"/>
                  </a:lnTo>
                  <a:lnTo>
                    <a:pt x="123" y="181"/>
                  </a:lnTo>
                  <a:lnTo>
                    <a:pt x="113" y="183"/>
                  </a:lnTo>
                  <a:lnTo>
                    <a:pt x="105" y="184"/>
                  </a:lnTo>
                  <a:lnTo>
                    <a:pt x="95" y="185"/>
                  </a:lnTo>
                  <a:lnTo>
                    <a:pt x="85" y="184"/>
                  </a:lnTo>
                  <a:lnTo>
                    <a:pt x="76" y="183"/>
                  </a:lnTo>
                  <a:lnTo>
                    <a:pt x="66" y="181"/>
                  </a:lnTo>
                  <a:lnTo>
                    <a:pt x="57" y="178"/>
                  </a:lnTo>
                  <a:lnTo>
                    <a:pt x="49" y="174"/>
                  </a:lnTo>
                  <a:lnTo>
                    <a:pt x="41" y="170"/>
                  </a:lnTo>
                  <a:lnTo>
                    <a:pt x="34" y="164"/>
                  </a:lnTo>
                  <a:lnTo>
                    <a:pt x="27" y="158"/>
                  </a:lnTo>
                  <a:lnTo>
                    <a:pt x="21" y="152"/>
                  </a:lnTo>
                  <a:lnTo>
                    <a:pt x="16" y="145"/>
                  </a:lnTo>
                  <a:lnTo>
                    <a:pt x="11" y="137"/>
                  </a:lnTo>
                  <a:lnTo>
                    <a:pt x="7" y="129"/>
                  </a:lnTo>
                  <a:lnTo>
                    <a:pt x="4" y="120"/>
                  </a:lnTo>
                  <a:lnTo>
                    <a:pt x="2" y="111"/>
                  </a:lnTo>
                  <a:lnTo>
                    <a:pt x="0" y="102"/>
                  </a:lnTo>
                  <a:lnTo>
                    <a:pt x="0" y="92"/>
                  </a:lnTo>
                  <a:lnTo>
                    <a:pt x="0" y="83"/>
                  </a:lnTo>
                  <a:lnTo>
                    <a:pt x="2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8"/>
                  </a:lnTo>
                  <a:lnTo>
                    <a:pt x="16" y="41"/>
                  </a:lnTo>
                  <a:lnTo>
                    <a:pt x="21" y="34"/>
                  </a:lnTo>
                  <a:lnTo>
                    <a:pt x="27" y="27"/>
                  </a:lnTo>
                  <a:lnTo>
                    <a:pt x="34" y="21"/>
                  </a:lnTo>
                  <a:lnTo>
                    <a:pt x="41" y="16"/>
                  </a:lnTo>
                  <a:lnTo>
                    <a:pt x="49" y="11"/>
                  </a:lnTo>
                  <a:lnTo>
                    <a:pt x="57" y="7"/>
                  </a:lnTo>
                  <a:lnTo>
                    <a:pt x="66" y="4"/>
                  </a:lnTo>
                  <a:lnTo>
                    <a:pt x="76" y="2"/>
                  </a:lnTo>
                  <a:lnTo>
                    <a:pt x="85" y="0"/>
                  </a:lnTo>
                  <a:lnTo>
                    <a:pt x="95" y="0"/>
                  </a:lnTo>
                  <a:lnTo>
                    <a:pt x="105" y="0"/>
                  </a:lnTo>
                  <a:lnTo>
                    <a:pt x="113" y="2"/>
                  </a:lnTo>
                  <a:lnTo>
                    <a:pt x="123" y="4"/>
                  </a:lnTo>
                  <a:lnTo>
                    <a:pt x="131" y="7"/>
                  </a:lnTo>
                  <a:lnTo>
                    <a:pt x="140" y="11"/>
                  </a:lnTo>
                  <a:lnTo>
                    <a:pt x="147" y="16"/>
                  </a:lnTo>
                  <a:lnTo>
                    <a:pt x="155" y="21"/>
                  </a:lnTo>
                  <a:lnTo>
                    <a:pt x="161" y="27"/>
                  </a:lnTo>
                  <a:lnTo>
                    <a:pt x="168" y="34"/>
                  </a:lnTo>
                  <a:lnTo>
                    <a:pt x="173" y="41"/>
                  </a:lnTo>
                  <a:lnTo>
                    <a:pt x="178" y="48"/>
                  </a:lnTo>
                  <a:lnTo>
                    <a:pt x="182" y="57"/>
                  </a:lnTo>
                  <a:lnTo>
                    <a:pt x="185" y="65"/>
                  </a:lnTo>
                  <a:lnTo>
                    <a:pt x="187" y="73"/>
                  </a:lnTo>
                  <a:lnTo>
                    <a:pt x="189" y="83"/>
                  </a:lnTo>
                  <a:lnTo>
                    <a:pt x="189" y="92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2643188" y="3954463"/>
              <a:ext cx="49213" cy="52387"/>
            </a:xfrm>
            <a:custGeom>
              <a:avLst/>
              <a:gdLst/>
              <a:ahLst/>
              <a:cxnLst>
                <a:cxn ang="0">
                  <a:pos x="401" y="217"/>
                </a:cxn>
                <a:cxn ang="0">
                  <a:pos x="394" y="255"/>
                </a:cxn>
                <a:cxn ang="0">
                  <a:pos x="379" y="290"/>
                </a:cxn>
                <a:cxn ang="0">
                  <a:pos x="357" y="322"/>
                </a:cxn>
                <a:cxn ang="0">
                  <a:pos x="329" y="348"/>
                </a:cxn>
                <a:cxn ang="0">
                  <a:pos x="297" y="370"/>
                </a:cxn>
                <a:cxn ang="0">
                  <a:pos x="262" y="384"/>
                </a:cxn>
                <a:cxn ang="0">
                  <a:pos x="222" y="392"/>
                </a:cxn>
                <a:cxn ang="0">
                  <a:pos x="181" y="392"/>
                </a:cxn>
                <a:cxn ang="0">
                  <a:pos x="142" y="384"/>
                </a:cxn>
                <a:cxn ang="0">
                  <a:pos x="107" y="370"/>
                </a:cxn>
                <a:cxn ang="0">
                  <a:pos x="74" y="348"/>
                </a:cxn>
                <a:cxn ang="0">
                  <a:pos x="47" y="322"/>
                </a:cxn>
                <a:cxn ang="0">
                  <a:pos x="25" y="290"/>
                </a:cxn>
                <a:cxn ang="0">
                  <a:pos x="10" y="255"/>
                </a:cxn>
                <a:cxn ang="0">
                  <a:pos x="2" y="217"/>
                </a:cxn>
                <a:cxn ang="0">
                  <a:pos x="2" y="177"/>
                </a:cxn>
                <a:cxn ang="0">
                  <a:pos x="10" y="139"/>
                </a:cxn>
                <a:cxn ang="0">
                  <a:pos x="25" y="103"/>
                </a:cxn>
                <a:cxn ang="0">
                  <a:pos x="47" y="72"/>
                </a:cxn>
                <a:cxn ang="0">
                  <a:pos x="74" y="45"/>
                </a:cxn>
                <a:cxn ang="0">
                  <a:pos x="107" y="24"/>
                </a:cxn>
                <a:cxn ang="0">
                  <a:pos x="142" y="10"/>
                </a:cxn>
                <a:cxn ang="0">
                  <a:pos x="181" y="1"/>
                </a:cxn>
                <a:cxn ang="0">
                  <a:pos x="222" y="1"/>
                </a:cxn>
                <a:cxn ang="0">
                  <a:pos x="262" y="10"/>
                </a:cxn>
                <a:cxn ang="0">
                  <a:pos x="297" y="24"/>
                </a:cxn>
                <a:cxn ang="0">
                  <a:pos x="329" y="45"/>
                </a:cxn>
                <a:cxn ang="0">
                  <a:pos x="357" y="72"/>
                </a:cxn>
                <a:cxn ang="0">
                  <a:pos x="379" y="103"/>
                </a:cxn>
                <a:cxn ang="0">
                  <a:pos x="394" y="139"/>
                </a:cxn>
                <a:cxn ang="0">
                  <a:pos x="401" y="177"/>
                </a:cxn>
              </a:cxnLst>
              <a:rect l="0" t="0" r="r" b="b"/>
              <a:pathLst>
                <a:path w="402" h="393">
                  <a:moveTo>
                    <a:pt x="402" y="197"/>
                  </a:moveTo>
                  <a:lnTo>
                    <a:pt x="401" y="217"/>
                  </a:lnTo>
                  <a:lnTo>
                    <a:pt x="399" y="236"/>
                  </a:lnTo>
                  <a:lnTo>
                    <a:pt x="394" y="255"/>
                  </a:lnTo>
                  <a:lnTo>
                    <a:pt x="387" y="273"/>
                  </a:lnTo>
                  <a:lnTo>
                    <a:pt x="379" y="290"/>
                  </a:lnTo>
                  <a:lnTo>
                    <a:pt x="368" y="306"/>
                  </a:lnTo>
                  <a:lnTo>
                    <a:pt x="357" y="322"/>
                  </a:lnTo>
                  <a:lnTo>
                    <a:pt x="343" y="335"/>
                  </a:lnTo>
                  <a:lnTo>
                    <a:pt x="329" y="348"/>
                  </a:lnTo>
                  <a:lnTo>
                    <a:pt x="314" y="359"/>
                  </a:lnTo>
                  <a:lnTo>
                    <a:pt x="297" y="370"/>
                  </a:lnTo>
                  <a:lnTo>
                    <a:pt x="280" y="377"/>
                  </a:lnTo>
                  <a:lnTo>
                    <a:pt x="262" y="384"/>
                  </a:lnTo>
                  <a:lnTo>
                    <a:pt x="243" y="389"/>
                  </a:lnTo>
                  <a:lnTo>
                    <a:pt x="222" y="392"/>
                  </a:lnTo>
                  <a:lnTo>
                    <a:pt x="202" y="393"/>
                  </a:lnTo>
                  <a:lnTo>
                    <a:pt x="181" y="392"/>
                  </a:lnTo>
                  <a:lnTo>
                    <a:pt x="161" y="389"/>
                  </a:lnTo>
                  <a:lnTo>
                    <a:pt x="142" y="384"/>
                  </a:lnTo>
                  <a:lnTo>
                    <a:pt x="124" y="377"/>
                  </a:lnTo>
                  <a:lnTo>
                    <a:pt x="107" y="370"/>
                  </a:lnTo>
                  <a:lnTo>
                    <a:pt x="89" y="359"/>
                  </a:lnTo>
                  <a:lnTo>
                    <a:pt x="74" y="348"/>
                  </a:lnTo>
                  <a:lnTo>
                    <a:pt x="59" y="335"/>
                  </a:lnTo>
                  <a:lnTo>
                    <a:pt x="47" y="322"/>
                  </a:lnTo>
                  <a:lnTo>
                    <a:pt x="36" y="306"/>
                  </a:lnTo>
                  <a:lnTo>
                    <a:pt x="25" y="290"/>
                  </a:lnTo>
                  <a:lnTo>
                    <a:pt x="17" y="273"/>
                  </a:lnTo>
                  <a:lnTo>
                    <a:pt x="10" y="255"/>
                  </a:lnTo>
                  <a:lnTo>
                    <a:pt x="5" y="236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5" y="157"/>
                  </a:lnTo>
                  <a:lnTo>
                    <a:pt x="10" y="139"/>
                  </a:lnTo>
                  <a:lnTo>
                    <a:pt x="17" y="121"/>
                  </a:lnTo>
                  <a:lnTo>
                    <a:pt x="25" y="103"/>
                  </a:lnTo>
                  <a:lnTo>
                    <a:pt x="36" y="87"/>
                  </a:lnTo>
                  <a:lnTo>
                    <a:pt x="47" y="72"/>
                  </a:lnTo>
                  <a:lnTo>
                    <a:pt x="59" y="58"/>
                  </a:lnTo>
                  <a:lnTo>
                    <a:pt x="74" y="45"/>
                  </a:lnTo>
                  <a:lnTo>
                    <a:pt x="89" y="34"/>
                  </a:lnTo>
                  <a:lnTo>
                    <a:pt x="107" y="24"/>
                  </a:lnTo>
                  <a:lnTo>
                    <a:pt x="124" y="16"/>
                  </a:lnTo>
                  <a:lnTo>
                    <a:pt x="142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2" y="0"/>
                  </a:lnTo>
                  <a:lnTo>
                    <a:pt x="222" y="1"/>
                  </a:lnTo>
                  <a:lnTo>
                    <a:pt x="243" y="5"/>
                  </a:lnTo>
                  <a:lnTo>
                    <a:pt x="262" y="10"/>
                  </a:lnTo>
                  <a:lnTo>
                    <a:pt x="280" y="16"/>
                  </a:lnTo>
                  <a:lnTo>
                    <a:pt x="297" y="24"/>
                  </a:lnTo>
                  <a:lnTo>
                    <a:pt x="314" y="34"/>
                  </a:lnTo>
                  <a:lnTo>
                    <a:pt x="329" y="45"/>
                  </a:lnTo>
                  <a:lnTo>
                    <a:pt x="343" y="58"/>
                  </a:lnTo>
                  <a:lnTo>
                    <a:pt x="357" y="72"/>
                  </a:lnTo>
                  <a:lnTo>
                    <a:pt x="368" y="87"/>
                  </a:lnTo>
                  <a:lnTo>
                    <a:pt x="379" y="103"/>
                  </a:lnTo>
                  <a:lnTo>
                    <a:pt x="387" y="121"/>
                  </a:lnTo>
                  <a:lnTo>
                    <a:pt x="394" y="139"/>
                  </a:lnTo>
                  <a:lnTo>
                    <a:pt x="399" y="157"/>
                  </a:lnTo>
                  <a:lnTo>
                    <a:pt x="401" y="177"/>
                  </a:lnTo>
                  <a:lnTo>
                    <a:pt x="402" y="197"/>
                  </a:lnTo>
                  <a:close/>
                </a:path>
              </a:pathLst>
            </a:custGeom>
            <a:solidFill>
              <a:srgbClr val="E4EB1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2354263" y="3808413"/>
              <a:ext cx="58738" cy="61912"/>
            </a:xfrm>
            <a:custGeom>
              <a:avLst/>
              <a:gdLst/>
              <a:ahLst/>
              <a:cxnLst>
                <a:cxn ang="0">
                  <a:pos x="479" y="259"/>
                </a:cxn>
                <a:cxn ang="0">
                  <a:pos x="473" y="294"/>
                </a:cxn>
                <a:cxn ang="0">
                  <a:pos x="462" y="327"/>
                </a:cxn>
                <a:cxn ang="0">
                  <a:pos x="446" y="357"/>
                </a:cxn>
                <a:cxn ang="0">
                  <a:pos x="426" y="384"/>
                </a:cxn>
                <a:cxn ang="0">
                  <a:pos x="402" y="408"/>
                </a:cxn>
                <a:cxn ang="0">
                  <a:pos x="374" y="429"/>
                </a:cxn>
                <a:cxn ang="0">
                  <a:pos x="344" y="447"/>
                </a:cxn>
                <a:cxn ang="0">
                  <a:pos x="312" y="459"/>
                </a:cxn>
                <a:cxn ang="0">
                  <a:pos x="277" y="467"/>
                </a:cxn>
                <a:cxn ang="0">
                  <a:pos x="240" y="470"/>
                </a:cxn>
                <a:cxn ang="0">
                  <a:pos x="204" y="467"/>
                </a:cxn>
                <a:cxn ang="0">
                  <a:pos x="169" y="459"/>
                </a:cxn>
                <a:cxn ang="0">
                  <a:pos x="136" y="447"/>
                </a:cxn>
                <a:cxn ang="0">
                  <a:pos x="106" y="429"/>
                </a:cxn>
                <a:cxn ang="0">
                  <a:pos x="78" y="408"/>
                </a:cxn>
                <a:cxn ang="0">
                  <a:pos x="55" y="384"/>
                </a:cxn>
                <a:cxn ang="0">
                  <a:pos x="36" y="357"/>
                </a:cxn>
                <a:cxn ang="0">
                  <a:pos x="19" y="327"/>
                </a:cxn>
                <a:cxn ang="0">
                  <a:pos x="8" y="294"/>
                </a:cxn>
                <a:cxn ang="0">
                  <a:pos x="1" y="259"/>
                </a:cxn>
                <a:cxn ang="0">
                  <a:pos x="0" y="223"/>
                </a:cxn>
                <a:cxn ang="0">
                  <a:pos x="6" y="187"/>
                </a:cxn>
                <a:cxn ang="0">
                  <a:pos x="15" y="154"/>
                </a:cxn>
                <a:cxn ang="0">
                  <a:pos x="29" y="124"/>
                </a:cxn>
                <a:cxn ang="0">
                  <a:pos x="48" y="94"/>
                </a:cxn>
                <a:cxn ang="0">
                  <a:pos x="71" y="69"/>
                </a:cxn>
                <a:cxn ang="0">
                  <a:pos x="97" y="47"/>
                </a:cxn>
                <a:cxn ang="0">
                  <a:pos x="126" y="28"/>
                </a:cxn>
                <a:cxn ang="0">
                  <a:pos x="158" y="15"/>
                </a:cxn>
                <a:cxn ang="0">
                  <a:pos x="192" y="5"/>
                </a:cxn>
                <a:cxn ang="0">
                  <a:pos x="228" y="1"/>
                </a:cxn>
                <a:cxn ang="0">
                  <a:pos x="265" y="2"/>
                </a:cxn>
                <a:cxn ang="0">
                  <a:pos x="300" y="7"/>
                </a:cxn>
                <a:cxn ang="0">
                  <a:pos x="333" y="19"/>
                </a:cxn>
                <a:cxn ang="0">
                  <a:pos x="364" y="35"/>
                </a:cxn>
                <a:cxn ang="0">
                  <a:pos x="393" y="55"/>
                </a:cxn>
                <a:cxn ang="0">
                  <a:pos x="418" y="78"/>
                </a:cxn>
                <a:cxn ang="0">
                  <a:pos x="439" y="104"/>
                </a:cxn>
                <a:cxn ang="0">
                  <a:pos x="457" y="133"/>
                </a:cxn>
                <a:cxn ang="0">
                  <a:pos x="469" y="165"/>
                </a:cxn>
                <a:cxn ang="0">
                  <a:pos x="478" y="199"/>
                </a:cxn>
                <a:cxn ang="0">
                  <a:pos x="480" y="236"/>
                </a:cxn>
              </a:cxnLst>
              <a:rect l="0" t="0" r="r" b="b"/>
              <a:pathLst>
                <a:path w="480" h="470">
                  <a:moveTo>
                    <a:pt x="480" y="236"/>
                  </a:moveTo>
                  <a:lnTo>
                    <a:pt x="480" y="247"/>
                  </a:lnTo>
                  <a:lnTo>
                    <a:pt x="479" y="259"/>
                  </a:lnTo>
                  <a:lnTo>
                    <a:pt x="478" y="271"/>
                  </a:lnTo>
                  <a:lnTo>
                    <a:pt x="476" y="283"/>
                  </a:lnTo>
                  <a:lnTo>
                    <a:pt x="473" y="294"/>
                  </a:lnTo>
                  <a:lnTo>
                    <a:pt x="469" y="305"/>
                  </a:lnTo>
                  <a:lnTo>
                    <a:pt x="466" y="316"/>
                  </a:lnTo>
                  <a:lnTo>
                    <a:pt x="462" y="327"/>
                  </a:lnTo>
                  <a:lnTo>
                    <a:pt x="457" y="337"/>
                  </a:lnTo>
                  <a:lnTo>
                    <a:pt x="451" y="346"/>
                  </a:lnTo>
                  <a:lnTo>
                    <a:pt x="446" y="357"/>
                  </a:lnTo>
                  <a:lnTo>
                    <a:pt x="439" y="366"/>
                  </a:lnTo>
                  <a:lnTo>
                    <a:pt x="433" y="376"/>
                  </a:lnTo>
                  <a:lnTo>
                    <a:pt x="426" y="384"/>
                  </a:lnTo>
                  <a:lnTo>
                    <a:pt x="418" y="393"/>
                  </a:lnTo>
                  <a:lnTo>
                    <a:pt x="411" y="401"/>
                  </a:lnTo>
                  <a:lnTo>
                    <a:pt x="402" y="408"/>
                  </a:lnTo>
                  <a:lnTo>
                    <a:pt x="393" y="416"/>
                  </a:lnTo>
                  <a:lnTo>
                    <a:pt x="384" y="423"/>
                  </a:lnTo>
                  <a:lnTo>
                    <a:pt x="374" y="429"/>
                  </a:lnTo>
                  <a:lnTo>
                    <a:pt x="364" y="435"/>
                  </a:lnTo>
                  <a:lnTo>
                    <a:pt x="355" y="442"/>
                  </a:lnTo>
                  <a:lnTo>
                    <a:pt x="344" y="447"/>
                  </a:lnTo>
                  <a:lnTo>
                    <a:pt x="333" y="451"/>
                  </a:lnTo>
                  <a:lnTo>
                    <a:pt x="323" y="455"/>
                  </a:lnTo>
                  <a:lnTo>
                    <a:pt x="312" y="459"/>
                  </a:lnTo>
                  <a:lnTo>
                    <a:pt x="300" y="463"/>
                  </a:lnTo>
                  <a:lnTo>
                    <a:pt x="288" y="465"/>
                  </a:lnTo>
                  <a:lnTo>
                    <a:pt x="277" y="467"/>
                  </a:lnTo>
                  <a:lnTo>
                    <a:pt x="265" y="468"/>
                  </a:lnTo>
                  <a:lnTo>
                    <a:pt x="253" y="469"/>
                  </a:lnTo>
                  <a:lnTo>
                    <a:pt x="240" y="470"/>
                  </a:lnTo>
                  <a:lnTo>
                    <a:pt x="228" y="469"/>
                  </a:lnTo>
                  <a:lnTo>
                    <a:pt x="216" y="468"/>
                  </a:lnTo>
                  <a:lnTo>
                    <a:pt x="204" y="467"/>
                  </a:lnTo>
                  <a:lnTo>
                    <a:pt x="192" y="465"/>
                  </a:lnTo>
                  <a:lnTo>
                    <a:pt x="180" y="463"/>
                  </a:lnTo>
                  <a:lnTo>
                    <a:pt x="169" y="459"/>
                  </a:lnTo>
                  <a:lnTo>
                    <a:pt x="158" y="455"/>
                  </a:lnTo>
                  <a:lnTo>
                    <a:pt x="147" y="451"/>
                  </a:lnTo>
                  <a:lnTo>
                    <a:pt x="136" y="447"/>
                  </a:lnTo>
                  <a:lnTo>
                    <a:pt x="126" y="442"/>
                  </a:lnTo>
                  <a:lnTo>
                    <a:pt x="116" y="435"/>
                  </a:lnTo>
                  <a:lnTo>
                    <a:pt x="106" y="429"/>
                  </a:lnTo>
                  <a:lnTo>
                    <a:pt x="97" y="423"/>
                  </a:lnTo>
                  <a:lnTo>
                    <a:pt x="88" y="416"/>
                  </a:lnTo>
                  <a:lnTo>
                    <a:pt x="78" y="408"/>
                  </a:lnTo>
                  <a:lnTo>
                    <a:pt x="71" y="401"/>
                  </a:lnTo>
                  <a:lnTo>
                    <a:pt x="62" y="393"/>
                  </a:lnTo>
                  <a:lnTo>
                    <a:pt x="55" y="384"/>
                  </a:lnTo>
                  <a:lnTo>
                    <a:pt x="48" y="376"/>
                  </a:lnTo>
                  <a:lnTo>
                    <a:pt x="41" y="366"/>
                  </a:lnTo>
                  <a:lnTo>
                    <a:pt x="36" y="357"/>
                  </a:lnTo>
                  <a:lnTo>
                    <a:pt x="29" y="346"/>
                  </a:lnTo>
                  <a:lnTo>
                    <a:pt x="24" y="337"/>
                  </a:lnTo>
                  <a:lnTo>
                    <a:pt x="19" y="327"/>
                  </a:lnTo>
                  <a:lnTo>
                    <a:pt x="15" y="316"/>
                  </a:lnTo>
                  <a:lnTo>
                    <a:pt x="11" y="305"/>
                  </a:lnTo>
                  <a:lnTo>
                    <a:pt x="8" y="294"/>
                  </a:lnTo>
                  <a:lnTo>
                    <a:pt x="6" y="283"/>
                  </a:lnTo>
                  <a:lnTo>
                    <a:pt x="3" y="271"/>
                  </a:lnTo>
                  <a:lnTo>
                    <a:pt x="1" y="259"/>
                  </a:lnTo>
                  <a:lnTo>
                    <a:pt x="0" y="247"/>
                  </a:lnTo>
                  <a:lnTo>
                    <a:pt x="0" y="236"/>
                  </a:lnTo>
                  <a:lnTo>
                    <a:pt x="0" y="223"/>
                  </a:lnTo>
                  <a:lnTo>
                    <a:pt x="1" y="212"/>
                  </a:lnTo>
                  <a:lnTo>
                    <a:pt x="3" y="199"/>
                  </a:lnTo>
                  <a:lnTo>
                    <a:pt x="6" y="187"/>
                  </a:lnTo>
                  <a:lnTo>
                    <a:pt x="8" y="177"/>
                  </a:lnTo>
                  <a:lnTo>
                    <a:pt x="11" y="165"/>
                  </a:lnTo>
                  <a:lnTo>
                    <a:pt x="15" y="154"/>
                  </a:lnTo>
                  <a:lnTo>
                    <a:pt x="19" y="144"/>
                  </a:lnTo>
                  <a:lnTo>
                    <a:pt x="24" y="133"/>
                  </a:lnTo>
                  <a:lnTo>
                    <a:pt x="29" y="124"/>
                  </a:lnTo>
                  <a:lnTo>
                    <a:pt x="36" y="113"/>
                  </a:lnTo>
                  <a:lnTo>
                    <a:pt x="41" y="104"/>
                  </a:lnTo>
                  <a:lnTo>
                    <a:pt x="48" y="94"/>
                  </a:lnTo>
                  <a:lnTo>
                    <a:pt x="55" y="86"/>
                  </a:lnTo>
                  <a:lnTo>
                    <a:pt x="62" y="78"/>
                  </a:lnTo>
                  <a:lnTo>
                    <a:pt x="71" y="69"/>
                  </a:lnTo>
                  <a:lnTo>
                    <a:pt x="78" y="62"/>
                  </a:lnTo>
                  <a:lnTo>
                    <a:pt x="88" y="55"/>
                  </a:lnTo>
                  <a:lnTo>
                    <a:pt x="97" y="47"/>
                  </a:lnTo>
                  <a:lnTo>
                    <a:pt x="106" y="41"/>
                  </a:lnTo>
                  <a:lnTo>
                    <a:pt x="116" y="35"/>
                  </a:lnTo>
                  <a:lnTo>
                    <a:pt x="126" y="28"/>
                  </a:lnTo>
                  <a:lnTo>
                    <a:pt x="136" y="24"/>
                  </a:lnTo>
                  <a:lnTo>
                    <a:pt x="147" y="19"/>
                  </a:lnTo>
                  <a:lnTo>
                    <a:pt x="158" y="15"/>
                  </a:lnTo>
                  <a:lnTo>
                    <a:pt x="169" y="11"/>
                  </a:lnTo>
                  <a:lnTo>
                    <a:pt x="180" y="7"/>
                  </a:lnTo>
                  <a:lnTo>
                    <a:pt x="192" y="5"/>
                  </a:lnTo>
                  <a:lnTo>
                    <a:pt x="204" y="3"/>
                  </a:lnTo>
                  <a:lnTo>
                    <a:pt x="216" y="2"/>
                  </a:lnTo>
                  <a:lnTo>
                    <a:pt x="228" y="1"/>
                  </a:lnTo>
                  <a:lnTo>
                    <a:pt x="240" y="0"/>
                  </a:lnTo>
                  <a:lnTo>
                    <a:pt x="253" y="1"/>
                  </a:lnTo>
                  <a:lnTo>
                    <a:pt x="265" y="2"/>
                  </a:lnTo>
                  <a:lnTo>
                    <a:pt x="277" y="3"/>
                  </a:lnTo>
                  <a:lnTo>
                    <a:pt x="288" y="5"/>
                  </a:lnTo>
                  <a:lnTo>
                    <a:pt x="300" y="7"/>
                  </a:lnTo>
                  <a:lnTo>
                    <a:pt x="312" y="11"/>
                  </a:lnTo>
                  <a:lnTo>
                    <a:pt x="323" y="15"/>
                  </a:lnTo>
                  <a:lnTo>
                    <a:pt x="333" y="19"/>
                  </a:lnTo>
                  <a:lnTo>
                    <a:pt x="344" y="24"/>
                  </a:lnTo>
                  <a:lnTo>
                    <a:pt x="355" y="28"/>
                  </a:lnTo>
                  <a:lnTo>
                    <a:pt x="364" y="35"/>
                  </a:lnTo>
                  <a:lnTo>
                    <a:pt x="374" y="41"/>
                  </a:lnTo>
                  <a:lnTo>
                    <a:pt x="384" y="47"/>
                  </a:lnTo>
                  <a:lnTo>
                    <a:pt x="393" y="55"/>
                  </a:lnTo>
                  <a:lnTo>
                    <a:pt x="402" y="62"/>
                  </a:lnTo>
                  <a:lnTo>
                    <a:pt x="411" y="69"/>
                  </a:lnTo>
                  <a:lnTo>
                    <a:pt x="418" y="78"/>
                  </a:lnTo>
                  <a:lnTo>
                    <a:pt x="426" y="86"/>
                  </a:lnTo>
                  <a:lnTo>
                    <a:pt x="433" y="94"/>
                  </a:lnTo>
                  <a:lnTo>
                    <a:pt x="439" y="104"/>
                  </a:lnTo>
                  <a:lnTo>
                    <a:pt x="446" y="113"/>
                  </a:lnTo>
                  <a:lnTo>
                    <a:pt x="451" y="124"/>
                  </a:lnTo>
                  <a:lnTo>
                    <a:pt x="457" y="133"/>
                  </a:lnTo>
                  <a:lnTo>
                    <a:pt x="462" y="144"/>
                  </a:lnTo>
                  <a:lnTo>
                    <a:pt x="466" y="154"/>
                  </a:lnTo>
                  <a:lnTo>
                    <a:pt x="469" y="165"/>
                  </a:lnTo>
                  <a:lnTo>
                    <a:pt x="473" y="177"/>
                  </a:lnTo>
                  <a:lnTo>
                    <a:pt x="476" y="187"/>
                  </a:lnTo>
                  <a:lnTo>
                    <a:pt x="478" y="199"/>
                  </a:lnTo>
                  <a:lnTo>
                    <a:pt x="479" y="212"/>
                  </a:lnTo>
                  <a:lnTo>
                    <a:pt x="480" y="223"/>
                  </a:lnTo>
                  <a:lnTo>
                    <a:pt x="480" y="236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1858963" y="3832225"/>
              <a:ext cx="49213" cy="52387"/>
            </a:xfrm>
            <a:custGeom>
              <a:avLst/>
              <a:gdLst/>
              <a:ahLst/>
              <a:cxnLst>
                <a:cxn ang="0">
                  <a:pos x="400" y="216"/>
                </a:cxn>
                <a:cxn ang="0">
                  <a:pos x="392" y="255"/>
                </a:cxn>
                <a:cxn ang="0">
                  <a:pos x="377" y="289"/>
                </a:cxn>
                <a:cxn ang="0">
                  <a:pos x="355" y="321"/>
                </a:cxn>
                <a:cxn ang="0">
                  <a:pos x="327" y="348"/>
                </a:cxn>
                <a:cxn ang="0">
                  <a:pos x="295" y="369"/>
                </a:cxn>
                <a:cxn ang="0">
                  <a:pos x="260" y="383"/>
                </a:cxn>
                <a:cxn ang="0">
                  <a:pos x="220" y="392"/>
                </a:cxn>
                <a:cxn ang="0">
                  <a:pos x="180" y="392"/>
                </a:cxn>
                <a:cxn ang="0">
                  <a:pos x="140" y="383"/>
                </a:cxn>
                <a:cxn ang="0">
                  <a:pos x="105" y="369"/>
                </a:cxn>
                <a:cxn ang="0">
                  <a:pos x="72" y="348"/>
                </a:cxn>
                <a:cxn ang="0">
                  <a:pos x="45" y="321"/>
                </a:cxn>
                <a:cxn ang="0">
                  <a:pos x="23" y="289"/>
                </a:cxn>
                <a:cxn ang="0">
                  <a:pos x="8" y="255"/>
                </a:cxn>
                <a:cxn ang="0">
                  <a:pos x="1" y="216"/>
                </a:cxn>
                <a:cxn ang="0">
                  <a:pos x="1" y="176"/>
                </a:cxn>
                <a:cxn ang="0">
                  <a:pos x="8" y="137"/>
                </a:cxn>
                <a:cxn ang="0">
                  <a:pos x="23" y="103"/>
                </a:cxn>
                <a:cxn ang="0">
                  <a:pos x="45" y="72"/>
                </a:cxn>
                <a:cxn ang="0">
                  <a:pos x="72" y="45"/>
                </a:cxn>
                <a:cxn ang="0">
                  <a:pos x="105" y="23"/>
                </a:cxn>
                <a:cxn ang="0">
                  <a:pos x="140" y="9"/>
                </a:cxn>
                <a:cxn ang="0">
                  <a:pos x="180" y="1"/>
                </a:cxn>
                <a:cxn ang="0">
                  <a:pos x="220" y="1"/>
                </a:cxn>
                <a:cxn ang="0">
                  <a:pos x="260" y="9"/>
                </a:cxn>
                <a:cxn ang="0">
                  <a:pos x="295" y="23"/>
                </a:cxn>
                <a:cxn ang="0">
                  <a:pos x="327" y="45"/>
                </a:cxn>
                <a:cxn ang="0">
                  <a:pos x="355" y="72"/>
                </a:cxn>
                <a:cxn ang="0">
                  <a:pos x="377" y="103"/>
                </a:cxn>
                <a:cxn ang="0">
                  <a:pos x="392" y="137"/>
                </a:cxn>
                <a:cxn ang="0">
                  <a:pos x="400" y="176"/>
                </a:cxn>
              </a:cxnLst>
              <a:rect l="0" t="0" r="r" b="b"/>
              <a:pathLst>
                <a:path w="401" h="393">
                  <a:moveTo>
                    <a:pt x="401" y="196"/>
                  </a:moveTo>
                  <a:lnTo>
                    <a:pt x="400" y="216"/>
                  </a:lnTo>
                  <a:lnTo>
                    <a:pt x="397" y="236"/>
                  </a:lnTo>
                  <a:lnTo>
                    <a:pt x="392" y="255"/>
                  </a:lnTo>
                  <a:lnTo>
                    <a:pt x="385" y="272"/>
                  </a:lnTo>
                  <a:lnTo>
                    <a:pt x="377" y="289"/>
                  </a:lnTo>
                  <a:lnTo>
                    <a:pt x="367" y="306"/>
                  </a:lnTo>
                  <a:lnTo>
                    <a:pt x="355" y="321"/>
                  </a:lnTo>
                  <a:lnTo>
                    <a:pt x="342" y="335"/>
                  </a:lnTo>
                  <a:lnTo>
                    <a:pt x="327" y="348"/>
                  </a:lnTo>
                  <a:lnTo>
                    <a:pt x="312" y="359"/>
                  </a:lnTo>
                  <a:lnTo>
                    <a:pt x="295" y="369"/>
                  </a:lnTo>
                  <a:lnTo>
                    <a:pt x="278" y="377"/>
                  </a:lnTo>
                  <a:lnTo>
                    <a:pt x="260" y="383"/>
                  </a:lnTo>
                  <a:lnTo>
                    <a:pt x="241" y="389"/>
                  </a:lnTo>
                  <a:lnTo>
                    <a:pt x="220" y="392"/>
                  </a:lnTo>
                  <a:lnTo>
                    <a:pt x="200" y="393"/>
                  </a:lnTo>
                  <a:lnTo>
                    <a:pt x="180" y="392"/>
                  </a:lnTo>
                  <a:lnTo>
                    <a:pt x="159" y="389"/>
                  </a:lnTo>
                  <a:lnTo>
                    <a:pt x="140" y="383"/>
                  </a:lnTo>
                  <a:lnTo>
                    <a:pt x="122" y="377"/>
                  </a:lnTo>
                  <a:lnTo>
                    <a:pt x="105" y="369"/>
                  </a:lnTo>
                  <a:lnTo>
                    <a:pt x="87" y="359"/>
                  </a:lnTo>
                  <a:lnTo>
                    <a:pt x="72" y="348"/>
                  </a:lnTo>
                  <a:lnTo>
                    <a:pt x="58" y="335"/>
                  </a:lnTo>
                  <a:lnTo>
                    <a:pt x="45" y="321"/>
                  </a:lnTo>
                  <a:lnTo>
                    <a:pt x="34" y="306"/>
                  </a:lnTo>
                  <a:lnTo>
                    <a:pt x="23" y="289"/>
                  </a:lnTo>
                  <a:lnTo>
                    <a:pt x="15" y="272"/>
                  </a:lnTo>
                  <a:lnTo>
                    <a:pt x="8" y="255"/>
                  </a:lnTo>
                  <a:lnTo>
                    <a:pt x="3" y="236"/>
                  </a:lnTo>
                  <a:lnTo>
                    <a:pt x="1" y="216"/>
                  </a:lnTo>
                  <a:lnTo>
                    <a:pt x="0" y="196"/>
                  </a:lnTo>
                  <a:lnTo>
                    <a:pt x="1" y="176"/>
                  </a:lnTo>
                  <a:lnTo>
                    <a:pt x="3" y="156"/>
                  </a:lnTo>
                  <a:lnTo>
                    <a:pt x="8" y="137"/>
                  </a:lnTo>
                  <a:lnTo>
                    <a:pt x="15" y="120"/>
                  </a:lnTo>
                  <a:lnTo>
                    <a:pt x="23" y="103"/>
                  </a:lnTo>
                  <a:lnTo>
                    <a:pt x="34" y="86"/>
                  </a:lnTo>
                  <a:lnTo>
                    <a:pt x="45" y="72"/>
                  </a:lnTo>
                  <a:lnTo>
                    <a:pt x="58" y="58"/>
                  </a:lnTo>
                  <a:lnTo>
                    <a:pt x="72" y="45"/>
                  </a:lnTo>
                  <a:lnTo>
                    <a:pt x="87" y="34"/>
                  </a:lnTo>
                  <a:lnTo>
                    <a:pt x="105" y="23"/>
                  </a:lnTo>
                  <a:lnTo>
                    <a:pt x="122" y="15"/>
                  </a:lnTo>
                  <a:lnTo>
                    <a:pt x="140" y="9"/>
                  </a:lnTo>
                  <a:lnTo>
                    <a:pt x="159" y="5"/>
                  </a:lnTo>
                  <a:lnTo>
                    <a:pt x="180" y="1"/>
                  </a:lnTo>
                  <a:lnTo>
                    <a:pt x="200" y="0"/>
                  </a:lnTo>
                  <a:lnTo>
                    <a:pt x="220" y="1"/>
                  </a:lnTo>
                  <a:lnTo>
                    <a:pt x="241" y="5"/>
                  </a:lnTo>
                  <a:lnTo>
                    <a:pt x="260" y="9"/>
                  </a:lnTo>
                  <a:lnTo>
                    <a:pt x="278" y="15"/>
                  </a:lnTo>
                  <a:lnTo>
                    <a:pt x="295" y="23"/>
                  </a:lnTo>
                  <a:lnTo>
                    <a:pt x="312" y="34"/>
                  </a:lnTo>
                  <a:lnTo>
                    <a:pt x="327" y="45"/>
                  </a:lnTo>
                  <a:lnTo>
                    <a:pt x="342" y="58"/>
                  </a:lnTo>
                  <a:lnTo>
                    <a:pt x="355" y="72"/>
                  </a:lnTo>
                  <a:lnTo>
                    <a:pt x="367" y="86"/>
                  </a:lnTo>
                  <a:lnTo>
                    <a:pt x="377" y="103"/>
                  </a:lnTo>
                  <a:lnTo>
                    <a:pt x="385" y="120"/>
                  </a:lnTo>
                  <a:lnTo>
                    <a:pt x="392" y="137"/>
                  </a:lnTo>
                  <a:lnTo>
                    <a:pt x="397" y="156"/>
                  </a:lnTo>
                  <a:lnTo>
                    <a:pt x="400" y="176"/>
                  </a:lnTo>
                  <a:lnTo>
                    <a:pt x="401" y="196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2289175" y="5837238"/>
              <a:ext cx="38100" cy="71437"/>
            </a:xfrm>
            <a:custGeom>
              <a:avLst/>
              <a:gdLst/>
              <a:ahLst/>
              <a:cxnLst>
                <a:cxn ang="0">
                  <a:pos x="135" y="407"/>
                </a:cxn>
                <a:cxn ang="0">
                  <a:pos x="112" y="420"/>
                </a:cxn>
                <a:cxn ang="0">
                  <a:pos x="94" y="440"/>
                </a:cxn>
                <a:cxn ang="0">
                  <a:pos x="87" y="465"/>
                </a:cxn>
                <a:cxn ang="0">
                  <a:pos x="89" y="492"/>
                </a:cxn>
                <a:cxn ang="0">
                  <a:pos x="102" y="515"/>
                </a:cxn>
                <a:cxn ang="0">
                  <a:pos x="122" y="532"/>
                </a:cxn>
                <a:cxn ang="0">
                  <a:pos x="149" y="540"/>
                </a:cxn>
                <a:cxn ang="0">
                  <a:pos x="177" y="537"/>
                </a:cxn>
                <a:cxn ang="0">
                  <a:pos x="200" y="525"/>
                </a:cxn>
                <a:cxn ang="0">
                  <a:pos x="217" y="505"/>
                </a:cxn>
                <a:cxn ang="0">
                  <a:pos x="225" y="480"/>
                </a:cxn>
                <a:cxn ang="0">
                  <a:pos x="222" y="452"/>
                </a:cxn>
                <a:cxn ang="0">
                  <a:pos x="209" y="429"/>
                </a:cxn>
                <a:cxn ang="0">
                  <a:pos x="189" y="413"/>
                </a:cxn>
                <a:cxn ang="0">
                  <a:pos x="163" y="404"/>
                </a:cxn>
                <a:cxn ang="0">
                  <a:pos x="119" y="5"/>
                </a:cxn>
                <a:cxn ang="0">
                  <a:pos x="63" y="29"/>
                </a:cxn>
                <a:cxn ang="0">
                  <a:pos x="27" y="62"/>
                </a:cxn>
                <a:cxn ang="0">
                  <a:pos x="2" y="99"/>
                </a:cxn>
                <a:cxn ang="0">
                  <a:pos x="2" y="124"/>
                </a:cxn>
                <a:cxn ang="0">
                  <a:pos x="16" y="145"/>
                </a:cxn>
                <a:cxn ang="0">
                  <a:pos x="39" y="155"/>
                </a:cxn>
                <a:cxn ang="0">
                  <a:pos x="77" y="156"/>
                </a:cxn>
                <a:cxn ang="0">
                  <a:pos x="99" y="146"/>
                </a:cxn>
                <a:cxn ang="0">
                  <a:pos x="127" y="119"/>
                </a:cxn>
                <a:cxn ang="0">
                  <a:pos x="155" y="109"/>
                </a:cxn>
                <a:cxn ang="0">
                  <a:pos x="194" y="124"/>
                </a:cxn>
                <a:cxn ang="0">
                  <a:pos x="209" y="151"/>
                </a:cxn>
                <a:cxn ang="0">
                  <a:pos x="209" y="176"/>
                </a:cxn>
                <a:cxn ang="0">
                  <a:pos x="187" y="208"/>
                </a:cxn>
                <a:cxn ang="0">
                  <a:pos x="132" y="253"/>
                </a:cxn>
                <a:cxn ang="0">
                  <a:pos x="113" y="290"/>
                </a:cxn>
                <a:cxn ang="0">
                  <a:pos x="112" y="329"/>
                </a:cxn>
                <a:cxn ang="0">
                  <a:pos x="122" y="353"/>
                </a:cxn>
                <a:cxn ang="0">
                  <a:pos x="140" y="371"/>
                </a:cxn>
                <a:cxn ang="0">
                  <a:pos x="162" y="380"/>
                </a:cxn>
                <a:cxn ang="0">
                  <a:pos x="187" y="379"/>
                </a:cxn>
                <a:cxn ang="0">
                  <a:pos x="207" y="360"/>
                </a:cxn>
                <a:cxn ang="0">
                  <a:pos x="213" y="332"/>
                </a:cxn>
                <a:cxn ang="0">
                  <a:pos x="228" y="311"/>
                </a:cxn>
                <a:cxn ang="0">
                  <a:pos x="259" y="289"/>
                </a:cxn>
                <a:cxn ang="0">
                  <a:pos x="295" y="252"/>
                </a:cxn>
                <a:cxn ang="0">
                  <a:pos x="318" y="199"/>
                </a:cxn>
                <a:cxn ang="0">
                  <a:pos x="318" y="130"/>
                </a:cxn>
                <a:cxn ang="0">
                  <a:pos x="294" y="72"/>
                </a:cxn>
                <a:cxn ang="0">
                  <a:pos x="249" y="29"/>
                </a:cxn>
                <a:cxn ang="0">
                  <a:pos x="189" y="5"/>
                </a:cxn>
              </a:cxnLst>
              <a:rect l="0" t="0" r="r" b="b"/>
              <a:pathLst>
                <a:path w="322" h="540">
                  <a:moveTo>
                    <a:pt x="155" y="404"/>
                  </a:moveTo>
                  <a:lnTo>
                    <a:pt x="149" y="404"/>
                  </a:lnTo>
                  <a:lnTo>
                    <a:pt x="142" y="405"/>
                  </a:lnTo>
                  <a:lnTo>
                    <a:pt x="135" y="407"/>
                  </a:lnTo>
                  <a:lnTo>
                    <a:pt x="129" y="410"/>
                  </a:lnTo>
                  <a:lnTo>
                    <a:pt x="122" y="413"/>
                  </a:lnTo>
                  <a:lnTo>
                    <a:pt x="117" y="416"/>
                  </a:lnTo>
                  <a:lnTo>
                    <a:pt x="112" y="420"/>
                  </a:lnTo>
                  <a:lnTo>
                    <a:pt x="106" y="424"/>
                  </a:lnTo>
                  <a:lnTo>
                    <a:pt x="102" y="429"/>
                  </a:lnTo>
                  <a:lnTo>
                    <a:pt x="99" y="435"/>
                  </a:lnTo>
                  <a:lnTo>
                    <a:pt x="94" y="440"/>
                  </a:lnTo>
                  <a:lnTo>
                    <a:pt x="92" y="446"/>
                  </a:lnTo>
                  <a:lnTo>
                    <a:pt x="89" y="452"/>
                  </a:lnTo>
                  <a:lnTo>
                    <a:pt x="88" y="459"/>
                  </a:lnTo>
                  <a:lnTo>
                    <a:pt x="87" y="465"/>
                  </a:lnTo>
                  <a:lnTo>
                    <a:pt x="86" y="472"/>
                  </a:lnTo>
                  <a:lnTo>
                    <a:pt x="87" y="480"/>
                  </a:lnTo>
                  <a:lnTo>
                    <a:pt x="88" y="486"/>
                  </a:lnTo>
                  <a:lnTo>
                    <a:pt x="89" y="492"/>
                  </a:lnTo>
                  <a:lnTo>
                    <a:pt x="92" y="498"/>
                  </a:lnTo>
                  <a:lnTo>
                    <a:pt x="94" y="505"/>
                  </a:lnTo>
                  <a:lnTo>
                    <a:pt x="99" y="510"/>
                  </a:lnTo>
                  <a:lnTo>
                    <a:pt x="102" y="515"/>
                  </a:lnTo>
                  <a:lnTo>
                    <a:pt x="106" y="520"/>
                  </a:lnTo>
                  <a:lnTo>
                    <a:pt x="112" y="525"/>
                  </a:lnTo>
                  <a:lnTo>
                    <a:pt x="117" y="529"/>
                  </a:lnTo>
                  <a:lnTo>
                    <a:pt x="122" y="532"/>
                  </a:lnTo>
                  <a:lnTo>
                    <a:pt x="129" y="535"/>
                  </a:lnTo>
                  <a:lnTo>
                    <a:pt x="135" y="537"/>
                  </a:lnTo>
                  <a:lnTo>
                    <a:pt x="142" y="539"/>
                  </a:lnTo>
                  <a:lnTo>
                    <a:pt x="149" y="540"/>
                  </a:lnTo>
                  <a:lnTo>
                    <a:pt x="155" y="540"/>
                  </a:lnTo>
                  <a:lnTo>
                    <a:pt x="163" y="540"/>
                  </a:lnTo>
                  <a:lnTo>
                    <a:pt x="169" y="539"/>
                  </a:lnTo>
                  <a:lnTo>
                    <a:pt x="177" y="537"/>
                  </a:lnTo>
                  <a:lnTo>
                    <a:pt x="183" y="535"/>
                  </a:lnTo>
                  <a:lnTo>
                    <a:pt x="189" y="532"/>
                  </a:lnTo>
                  <a:lnTo>
                    <a:pt x="195" y="529"/>
                  </a:lnTo>
                  <a:lnTo>
                    <a:pt x="200" y="525"/>
                  </a:lnTo>
                  <a:lnTo>
                    <a:pt x="205" y="520"/>
                  </a:lnTo>
                  <a:lnTo>
                    <a:pt x="209" y="515"/>
                  </a:lnTo>
                  <a:lnTo>
                    <a:pt x="213" y="510"/>
                  </a:lnTo>
                  <a:lnTo>
                    <a:pt x="217" y="505"/>
                  </a:lnTo>
                  <a:lnTo>
                    <a:pt x="220" y="498"/>
                  </a:lnTo>
                  <a:lnTo>
                    <a:pt x="222" y="492"/>
                  </a:lnTo>
                  <a:lnTo>
                    <a:pt x="224" y="486"/>
                  </a:lnTo>
                  <a:lnTo>
                    <a:pt x="225" y="480"/>
                  </a:lnTo>
                  <a:lnTo>
                    <a:pt x="225" y="472"/>
                  </a:lnTo>
                  <a:lnTo>
                    <a:pt x="225" y="465"/>
                  </a:lnTo>
                  <a:lnTo>
                    <a:pt x="224" y="459"/>
                  </a:lnTo>
                  <a:lnTo>
                    <a:pt x="222" y="452"/>
                  </a:lnTo>
                  <a:lnTo>
                    <a:pt x="220" y="446"/>
                  </a:lnTo>
                  <a:lnTo>
                    <a:pt x="217" y="440"/>
                  </a:lnTo>
                  <a:lnTo>
                    <a:pt x="213" y="435"/>
                  </a:lnTo>
                  <a:lnTo>
                    <a:pt x="209" y="429"/>
                  </a:lnTo>
                  <a:lnTo>
                    <a:pt x="205" y="424"/>
                  </a:lnTo>
                  <a:lnTo>
                    <a:pt x="200" y="420"/>
                  </a:lnTo>
                  <a:lnTo>
                    <a:pt x="195" y="416"/>
                  </a:lnTo>
                  <a:lnTo>
                    <a:pt x="189" y="413"/>
                  </a:lnTo>
                  <a:lnTo>
                    <a:pt x="183" y="410"/>
                  </a:lnTo>
                  <a:lnTo>
                    <a:pt x="177" y="407"/>
                  </a:lnTo>
                  <a:lnTo>
                    <a:pt x="169" y="405"/>
                  </a:lnTo>
                  <a:lnTo>
                    <a:pt x="163" y="404"/>
                  </a:lnTo>
                  <a:lnTo>
                    <a:pt x="155" y="404"/>
                  </a:lnTo>
                  <a:close/>
                  <a:moveTo>
                    <a:pt x="154" y="0"/>
                  </a:moveTo>
                  <a:lnTo>
                    <a:pt x="136" y="2"/>
                  </a:lnTo>
                  <a:lnTo>
                    <a:pt x="119" y="5"/>
                  </a:lnTo>
                  <a:lnTo>
                    <a:pt x="103" y="9"/>
                  </a:lnTo>
                  <a:lnTo>
                    <a:pt x="89" y="14"/>
                  </a:lnTo>
                  <a:lnTo>
                    <a:pt x="76" y="21"/>
                  </a:lnTo>
                  <a:lnTo>
                    <a:pt x="63" y="29"/>
                  </a:lnTo>
                  <a:lnTo>
                    <a:pt x="53" y="37"/>
                  </a:lnTo>
                  <a:lnTo>
                    <a:pt x="43" y="45"/>
                  </a:lnTo>
                  <a:lnTo>
                    <a:pt x="34" y="54"/>
                  </a:lnTo>
                  <a:lnTo>
                    <a:pt x="27" y="62"/>
                  </a:lnTo>
                  <a:lnTo>
                    <a:pt x="20" y="71"/>
                  </a:lnTo>
                  <a:lnTo>
                    <a:pt x="15" y="78"/>
                  </a:lnTo>
                  <a:lnTo>
                    <a:pt x="7" y="91"/>
                  </a:lnTo>
                  <a:lnTo>
                    <a:pt x="2" y="99"/>
                  </a:lnTo>
                  <a:lnTo>
                    <a:pt x="1" y="105"/>
                  </a:lnTo>
                  <a:lnTo>
                    <a:pt x="0" y="111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4" y="130"/>
                  </a:lnTo>
                  <a:lnTo>
                    <a:pt x="8" y="136"/>
                  </a:lnTo>
                  <a:lnTo>
                    <a:pt x="11" y="141"/>
                  </a:lnTo>
                  <a:lnTo>
                    <a:pt x="16" y="145"/>
                  </a:lnTo>
                  <a:lnTo>
                    <a:pt x="22" y="148"/>
                  </a:lnTo>
                  <a:lnTo>
                    <a:pt x="27" y="151"/>
                  </a:lnTo>
                  <a:lnTo>
                    <a:pt x="33" y="153"/>
                  </a:lnTo>
                  <a:lnTo>
                    <a:pt x="39" y="155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71" y="157"/>
                  </a:lnTo>
                  <a:lnTo>
                    <a:pt x="77" y="156"/>
                  </a:lnTo>
                  <a:lnTo>
                    <a:pt x="83" y="154"/>
                  </a:lnTo>
                  <a:lnTo>
                    <a:pt x="89" y="152"/>
                  </a:lnTo>
                  <a:lnTo>
                    <a:pt x="94" y="149"/>
                  </a:lnTo>
                  <a:lnTo>
                    <a:pt x="99" y="146"/>
                  </a:lnTo>
                  <a:lnTo>
                    <a:pt x="103" y="142"/>
                  </a:lnTo>
                  <a:lnTo>
                    <a:pt x="107" y="136"/>
                  </a:lnTo>
                  <a:lnTo>
                    <a:pt x="116" y="127"/>
                  </a:lnTo>
                  <a:lnTo>
                    <a:pt x="127" y="119"/>
                  </a:lnTo>
                  <a:lnTo>
                    <a:pt x="132" y="116"/>
                  </a:lnTo>
                  <a:lnTo>
                    <a:pt x="139" y="112"/>
                  </a:lnTo>
                  <a:lnTo>
                    <a:pt x="147" y="110"/>
                  </a:lnTo>
                  <a:lnTo>
                    <a:pt x="155" y="109"/>
                  </a:lnTo>
                  <a:lnTo>
                    <a:pt x="166" y="110"/>
                  </a:lnTo>
                  <a:lnTo>
                    <a:pt x="177" y="113"/>
                  </a:lnTo>
                  <a:lnTo>
                    <a:pt x="185" y="119"/>
                  </a:lnTo>
                  <a:lnTo>
                    <a:pt x="194" y="124"/>
                  </a:lnTo>
                  <a:lnTo>
                    <a:pt x="200" y="132"/>
                  </a:lnTo>
                  <a:lnTo>
                    <a:pt x="206" y="142"/>
                  </a:lnTo>
                  <a:lnTo>
                    <a:pt x="208" y="146"/>
                  </a:lnTo>
                  <a:lnTo>
                    <a:pt x="209" y="151"/>
                  </a:lnTo>
                  <a:lnTo>
                    <a:pt x="210" y="157"/>
                  </a:lnTo>
                  <a:lnTo>
                    <a:pt x="210" y="163"/>
                  </a:lnTo>
                  <a:lnTo>
                    <a:pt x="210" y="170"/>
                  </a:lnTo>
                  <a:lnTo>
                    <a:pt x="209" y="176"/>
                  </a:lnTo>
                  <a:lnTo>
                    <a:pt x="206" y="183"/>
                  </a:lnTo>
                  <a:lnTo>
                    <a:pt x="204" y="188"/>
                  </a:lnTo>
                  <a:lnTo>
                    <a:pt x="196" y="198"/>
                  </a:lnTo>
                  <a:lnTo>
                    <a:pt x="187" y="208"/>
                  </a:lnTo>
                  <a:lnTo>
                    <a:pt x="165" y="222"/>
                  </a:lnTo>
                  <a:lnTo>
                    <a:pt x="147" y="237"/>
                  </a:lnTo>
                  <a:lnTo>
                    <a:pt x="139" y="244"/>
                  </a:lnTo>
                  <a:lnTo>
                    <a:pt x="132" y="253"/>
                  </a:lnTo>
                  <a:lnTo>
                    <a:pt x="127" y="261"/>
                  </a:lnTo>
                  <a:lnTo>
                    <a:pt x="121" y="269"/>
                  </a:lnTo>
                  <a:lnTo>
                    <a:pt x="116" y="280"/>
                  </a:lnTo>
                  <a:lnTo>
                    <a:pt x="113" y="290"/>
                  </a:lnTo>
                  <a:lnTo>
                    <a:pt x="112" y="302"/>
                  </a:lnTo>
                  <a:lnTo>
                    <a:pt x="110" y="315"/>
                  </a:lnTo>
                  <a:lnTo>
                    <a:pt x="110" y="323"/>
                  </a:lnTo>
                  <a:lnTo>
                    <a:pt x="112" y="329"/>
                  </a:lnTo>
                  <a:lnTo>
                    <a:pt x="114" y="335"/>
                  </a:lnTo>
                  <a:lnTo>
                    <a:pt x="116" y="342"/>
                  </a:lnTo>
                  <a:lnTo>
                    <a:pt x="119" y="348"/>
                  </a:lnTo>
                  <a:lnTo>
                    <a:pt x="122" y="353"/>
                  </a:lnTo>
                  <a:lnTo>
                    <a:pt x="127" y="358"/>
                  </a:lnTo>
                  <a:lnTo>
                    <a:pt x="131" y="364"/>
                  </a:lnTo>
                  <a:lnTo>
                    <a:pt x="136" y="368"/>
                  </a:lnTo>
                  <a:lnTo>
                    <a:pt x="140" y="371"/>
                  </a:lnTo>
                  <a:lnTo>
                    <a:pt x="146" y="374"/>
                  </a:lnTo>
                  <a:lnTo>
                    <a:pt x="151" y="377"/>
                  </a:lnTo>
                  <a:lnTo>
                    <a:pt x="157" y="379"/>
                  </a:lnTo>
                  <a:lnTo>
                    <a:pt x="162" y="380"/>
                  </a:lnTo>
                  <a:lnTo>
                    <a:pt x="167" y="381"/>
                  </a:lnTo>
                  <a:lnTo>
                    <a:pt x="173" y="381"/>
                  </a:lnTo>
                  <a:lnTo>
                    <a:pt x="180" y="381"/>
                  </a:lnTo>
                  <a:lnTo>
                    <a:pt x="187" y="379"/>
                  </a:lnTo>
                  <a:lnTo>
                    <a:pt x="193" y="376"/>
                  </a:lnTo>
                  <a:lnTo>
                    <a:pt x="198" y="372"/>
                  </a:lnTo>
                  <a:lnTo>
                    <a:pt x="204" y="367"/>
                  </a:lnTo>
                  <a:lnTo>
                    <a:pt x="207" y="360"/>
                  </a:lnTo>
                  <a:lnTo>
                    <a:pt x="209" y="354"/>
                  </a:lnTo>
                  <a:lnTo>
                    <a:pt x="210" y="346"/>
                  </a:lnTo>
                  <a:lnTo>
                    <a:pt x="211" y="339"/>
                  </a:lnTo>
                  <a:lnTo>
                    <a:pt x="213" y="332"/>
                  </a:lnTo>
                  <a:lnTo>
                    <a:pt x="217" y="326"/>
                  </a:lnTo>
                  <a:lnTo>
                    <a:pt x="220" y="321"/>
                  </a:lnTo>
                  <a:lnTo>
                    <a:pt x="224" y="315"/>
                  </a:lnTo>
                  <a:lnTo>
                    <a:pt x="228" y="311"/>
                  </a:lnTo>
                  <a:lnTo>
                    <a:pt x="234" y="307"/>
                  </a:lnTo>
                  <a:lnTo>
                    <a:pt x="239" y="303"/>
                  </a:lnTo>
                  <a:lnTo>
                    <a:pt x="249" y="297"/>
                  </a:lnTo>
                  <a:lnTo>
                    <a:pt x="259" y="289"/>
                  </a:lnTo>
                  <a:lnTo>
                    <a:pt x="270" y="280"/>
                  </a:lnTo>
                  <a:lnTo>
                    <a:pt x="281" y="269"/>
                  </a:lnTo>
                  <a:lnTo>
                    <a:pt x="287" y="261"/>
                  </a:lnTo>
                  <a:lnTo>
                    <a:pt x="295" y="252"/>
                  </a:lnTo>
                  <a:lnTo>
                    <a:pt x="301" y="241"/>
                  </a:lnTo>
                  <a:lnTo>
                    <a:pt x="308" y="229"/>
                  </a:lnTo>
                  <a:lnTo>
                    <a:pt x="314" y="215"/>
                  </a:lnTo>
                  <a:lnTo>
                    <a:pt x="318" y="199"/>
                  </a:lnTo>
                  <a:lnTo>
                    <a:pt x="320" y="183"/>
                  </a:lnTo>
                  <a:lnTo>
                    <a:pt x="322" y="163"/>
                  </a:lnTo>
                  <a:lnTo>
                    <a:pt x="322" y="146"/>
                  </a:lnTo>
                  <a:lnTo>
                    <a:pt x="318" y="130"/>
                  </a:lnTo>
                  <a:lnTo>
                    <a:pt x="314" y="115"/>
                  </a:lnTo>
                  <a:lnTo>
                    <a:pt x="309" y="100"/>
                  </a:lnTo>
                  <a:lnTo>
                    <a:pt x="302" y="85"/>
                  </a:lnTo>
                  <a:lnTo>
                    <a:pt x="294" y="72"/>
                  </a:lnTo>
                  <a:lnTo>
                    <a:pt x="284" y="59"/>
                  </a:lnTo>
                  <a:lnTo>
                    <a:pt x="273" y="48"/>
                  </a:lnTo>
                  <a:lnTo>
                    <a:pt x="262" y="38"/>
                  </a:lnTo>
                  <a:lnTo>
                    <a:pt x="249" y="29"/>
                  </a:lnTo>
                  <a:lnTo>
                    <a:pt x="235" y="20"/>
                  </a:lnTo>
                  <a:lnTo>
                    <a:pt x="220" y="13"/>
                  </a:lnTo>
                  <a:lnTo>
                    <a:pt x="205" y="8"/>
                  </a:lnTo>
                  <a:lnTo>
                    <a:pt x="189" y="5"/>
                  </a:lnTo>
                  <a:lnTo>
                    <a:pt x="172" y="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2435225" y="4451350"/>
              <a:ext cx="168275" cy="177800"/>
            </a:xfrm>
            <a:custGeom>
              <a:avLst/>
              <a:gdLst/>
              <a:ahLst/>
              <a:cxnLst>
                <a:cxn ang="0">
                  <a:pos x="1229" y="274"/>
                </a:cxn>
                <a:cxn ang="0">
                  <a:pos x="1149" y="175"/>
                </a:cxn>
                <a:cxn ang="0">
                  <a:pos x="1026" y="129"/>
                </a:cxn>
                <a:cxn ang="0">
                  <a:pos x="793" y="23"/>
                </a:cxn>
                <a:cxn ang="0">
                  <a:pos x="665" y="2"/>
                </a:cxn>
                <a:cxn ang="0">
                  <a:pos x="543" y="47"/>
                </a:cxn>
                <a:cxn ang="0">
                  <a:pos x="302" y="138"/>
                </a:cxn>
                <a:cxn ang="0">
                  <a:pos x="193" y="206"/>
                </a:cxn>
                <a:cxn ang="0">
                  <a:pos x="134" y="319"/>
                </a:cxn>
                <a:cxn ang="0">
                  <a:pos x="33" y="552"/>
                </a:cxn>
                <a:cxn ang="0">
                  <a:pos x="0" y="674"/>
                </a:cxn>
                <a:cxn ang="0">
                  <a:pos x="33" y="797"/>
                </a:cxn>
                <a:cxn ang="0">
                  <a:pos x="134" y="1028"/>
                </a:cxn>
                <a:cxn ang="0">
                  <a:pos x="193" y="1142"/>
                </a:cxn>
                <a:cxn ang="0">
                  <a:pos x="302" y="1210"/>
                </a:cxn>
                <a:cxn ang="0">
                  <a:pos x="543" y="1300"/>
                </a:cxn>
                <a:cxn ang="0">
                  <a:pos x="665" y="1346"/>
                </a:cxn>
                <a:cxn ang="0">
                  <a:pos x="793" y="1325"/>
                </a:cxn>
                <a:cxn ang="0">
                  <a:pos x="1026" y="1219"/>
                </a:cxn>
                <a:cxn ang="0">
                  <a:pos x="1149" y="1172"/>
                </a:cxn>
                <a:cxn ang="0">
                  <a:pos x="1229" y="1073"/>
                </a:cxn>
                <a:cxn ang="0">
                  <a:pos x="1314" y="835"/>
                </a:cxn>
                <a:cxn ang="0">
                  <a:pos x="1373" y="720"/>
                </a:cxn>
                <a:cxn ang="0">
                  <a:pos x="1364" y="595"/>
                </a:cxn>
                <a:cxn ang="0">
                  <a:pos x="395" y="1057"/>
                </a:cxn>
                <a:cxn ang="0">
                  <a:pos x="312" y="996"/>
                </a:cxn>
                <a:cxn ang="0">
                  <a:pos x="327" y="894"/>
                </a:cxn>
                <a:cxn ang="0">
                  <a:pos x="426" y="860"/>
                </a:cxn>
                <a:cxn ang="0">
                  <a:pos x="503" y="928"/>
                </a:cxn>
                <a:cxn ang="0">
                  <a:pos x="478" y="1028"/>
                </a:cxn>
                <a:cxn ang="0">
                  <a:pos x="508" y="727"/>
                </a:cxn>
                <a:cxn ang="0">
                  <a:pos x="437" y="804"/>
                </a:cxn>
                <a:cxn ang="0">
                  <a:pos x="333" y="779"/>
                </a:cxn>
                <a:cxn ang="0">
                  <a:pos x="304" y="371"/>
                </a:cxn>
                <a:cxn ang="0">
                  <a:pos x="375" y="295"/>
                </a:cxn>
                <a:cxn ang="0">
                  <a:pos x="479" y="319"/>
                </a:cxn>
                <a:cxn ang="0">
                  <a:pos x="678" y="1057"/>
                </a:cxn>
                <a:cxn ang="0">
                  <a:pos x="594" y="996"/>
                </a:cxn>
                <a:cxn ang="0">
                  <a:pos x="609" y="894"/>
                </a:cxn>
                <a:cxn ang="0">
                  <a:pos x="709" y="860"/>
                </a:cxn>
                <a:cxn ang="0">
                  <a:pos x="786" y="928"/>
                </a:cxn>
                <a:cxn ang="0">
                  <a:pos x="761" y="1028"/>
                </a:cxn>
                <a:cxn ang="0">
                  <a:pos x="789" y="727"/>
                </a:cxn>
                <a:cxn ang="0">
                  <a:pos x="720" y="804"/>
                </a:cxn>
                <a:cxn ang="0">
                  <a:pos x="616" y="779"/>
                </a:cxn>
                <a:cxn ang="0">
                  <a:pos x="587" y="371"/>
                </a:cxn>
                <a:cxn ang="0">
                  <a:pos x="658" y="295"/>
                </a:cxn>
                <a:cxn ang="0">
                  <a:pos x="762" y="319"/>
                </a:cxn>
                <a:cxn ang="0">
                  <a:pos x="961" y="1057"/>
                </a:cxn>
                <a:cxn ang="0">
                  <a:pos x="877" y="996"/>
                </a:cxn>
                <a:cxn ang="0">
                  <a:pos x="892" y="894"/>
                </a:cxn>
                <a:cxn ang="0">
                  <a:pos x="992" y="860"/>
                </a:cxn>
                <a:cxn ang="0">
                  <a:pos x="1069" y="928"/>
                </a:cxn>
                <a:cxn ang="0">
                  <a:pos x="1043" y="1028"/>
                </a:cxn>
                <a:cxn ang="0">
                  <a:pos x="1072" y="727"/>
                </a:cxn>
                <a:cxn ang="0">
                  <a:pos x="1002" y="804"/>
                </a:cxn>
                <a:cxn ang="0">
                  <a:pos x="898" y="779"/>
                </a:cxn>
                <a:cxn ang="0">
                  <a:pos x="870" y="371"/>
                </a:cxn>
                <a:cxn ang="0">
                  <a:pos x="941" y="295"/>
                </a:cxn>
                <a:cxn ang="0">
                  <a:pos x="1044" y="319"/>
                </a:cxn>
              </a:cxnLst>
              <a:rect l="0" t="0" r="r" b="b"/>
              <a:pathLst>
                <a:path w="1378" h="1347">
                  <a:moveTo>
                    <a:pt x="1306" y="504"/>
                  </a:moveTo>
                  <a:lnTo>
                    <a:pt x="1248" y="447"/>
                  </a:lnTo>
                  <a:lnTo>
                    <a:pt x="1248" y="369"/>
                  </a:lnTo>
                  <a:lnTo>
                    <a:pt x="1248" y="356"/>
                  </a:lnTo>
                  <a:lnTo>
                    <a:pt x="1247" y="343"/>
                  </a:lnTo>
                  <a:lnTo>
                    <a:pt x="1246" y="332"/>
                  </a:lnTo>
                  <a:lnTo>
                    <a:pt x="1243" y="319"/>
                  </a:lnTo>
                  <a:lnTo>
                    <a:pt x="1241" y="308"/>
                  </a:lnTo>
                  <a:lnTo>
                    <a:pt x="1237" y="296"/>
                  </a:lnTo>
                  <a:lnTo>
                    <a:pt x="1233" y="286"/>
                  </a:lnTo>
                  <a:lnTo>
                    <a:pt x="1229" y="274"/>
                  </a:lnTo>
                  <a:lnTo>
                    <a:pt x="1223" y="264"/>
                  </a:lnTo>
                  <a:lnTo>
                    <a:pt x="1218" y="254"/>
                  </a:lnTo>
                  <a:lnTo>
                    <a:pt x="1213" y="243"/>
                  </a:lnTo>
                  <a:lnTo>
                    <a:pt x="1206" y="234"/>
                  </a:lnTo>
                  <a:lnTo>
                    <a:pt x="1199" y="224"/>
                  </a:lnTo>
                  <a:lnTo>
                    <a:pt x="1192" y="215"/>
                  </a:lnTo>
                  <a:lnTo>
                    <a:pt x="1184" y="206"/>
                  </a:lnTo>
                  <a:lnTo>
                    <a:pt x="1176" y="198"/>
                  </a:lnTo>
                  <a:lnTo>
                    <a:pt x="1168" y="190"/>
                  </a:lnTo>
                  <a:lnTo>
                    <a:pt x="1158" y="182"/>
                  </a:lnTo>
                  <a:lnTo>
                    <a:pt x="1149" y="175"/>
                  </a:lnTo>
                  <a:lnTo>
                    <a:pt x="1140" y="169"/>
                  </a:lnTo>
                  <a:lnTo>
                    <a:pt x="1129" y="162"/>
                  </a:lnTo>
                  <a:lnTo>
                    <a:pt x="1119" y="156"/>
                  </a:lnTo>
                  <a:lnTo>
                    <a:pt x="1109" y="151"/>
                  </a:lnTo>
                  <a:lnTo>
                    <a:pt x="1098" y="147"/>
                  </a:lnTo>
                  <a:lnTo>
                    <a:pt x="1086" y="142"/>
                  </a:lnTo>
                  <a:lnTo>
                    <a:pt x="1074" y="138"/>
                  </a:lnTo>
                  <a:lnTo>
                    <a:pt x="1063" y="135"/>
                  </a:lnTo>
                  <a:lnTo>
                    <a:pt x="1051" y="132"/>
                  </a:lnTo>
                  <a:lnTo>
                    <a:pt x="1039" y="130"/>
                  </a:lnTo>
                  <a:lnTo>
                    <a:pt x="1026" y="129"/>
                  </a:lnTo>
                  <a:lnTo>
                    <a:pt x="1014" y="128"/>
                  </a:lnTo>
                  <a:lnTo>
                    <a:pt x="1002" y="127"/>
                  </a:lnTo>
                  <a:lnTo>
                    <a:pt x="920" y="127"/>
                  </a:lnTo>
                  <a:lnTo>
                    <a:pt x="863" y="71"/>
                  </a:lnTo>
                  <a:lnTo>
                    <a:pt x="854" y="63"/>
                  </a:lnTo>
                  <a:lnTo>
                    <a:pt x="844" y="55"/>
                  </a:lnTo>
                  <a:lnTo>
                    <a:pt x="834" y="47"/>
                  </a:lnTo>
                  <a:lnTo>
                    <a:pt x="825" y="40"/>
                  </a:lnTo>
                  <a:lnTo>
                    <a:pt x="814" y="34"/>
                  </a:lnTo>
                  <a:lnTo>
                    <a:pt x="803" y="29"/>
                  </a:lnTo>
                  <a:lnTo>
                    <a:pt x="793" y="23"/>
                  </a:lnTo>
                  <a:lnTo>
                    <a:pt x="781" y="18"/>
                  </a:lnTo>
                  <a:lnTo>
                    <a:pt x="770" y="14"/>
                  </a:lnTo>
                  <a:lnTo>
                    <a:pt x="758" y="11"/>
                  </a:lnTo>
                  <a:lnTo>
                    <a:pt x="748" y="8"/>
                  </a:lnTo>
                  <a:lnTo>
                    <a:pt x="736" y="6"/>
                  </a:lnTo>
                  <a:lnTo>
                    <a:pt x="724" y="3"/>
                  </a:lnTo>
                  <a:lnTo>
                    <a:pt x="712" y="2"/>
                  </a:lnTo>
                  <a:lnTo>
                    <a:pt x="701" y="1"/>
                  </a:lnTo>
                  <a:lnTo>
                    <a:pt x="689" y="0"/>
                  </a:lnTo>
                  <a:lnTo>
                    <a:pt x="677" y="1"/>
                  </a:lnTo>
                  <a:lnTo>
                    <a:pt x="665" y="2"/>
                  </a:lnTo>
                  <a:lnTo>
                    <a:pt x="653" y="3"/>
                  </a:lnTo>
                  <a:lnTo>
                    <a:pt x="642" y="6"/>
                  </a:lnTo>
                  <a:lnTo>
                    <a:pt x="630" y="8"/>
                  </a:lnTo>
                  <a:lnTo>
                    <a:pt x="618" y="11"/>
                  </a:lnTo>
                  <a:lnTo>
                    <a:pt x="607" y="14"/>
                  </a:lnTo>
                  <a:lnTo>
                    <a:pt x="596" y="18"/>
                  </a:lnTo>
                  <a:lnTo>
                    <a:pt x="585" y="23"/>
                  </a:lnTo>
                  <a:lnTo>
                    <a:pt x="574" y="29"/>
                  </a:lnTo>
                  <a:lnTo>
                    <a:pt x="563" y="34"/>
                  </a:lnTo>
                  <a:lnTo>
                    <a:pt x="553" y="40"/>
                  </a:lnTo>
                  <a:lnTo>
                    <a:pt x="543" y="47"/>
                  </a:lnTo>
                  <a:lnTo>
                    <a:pt x="533" y="55"/>
                  </a:lnTo>
                  <a:lnTo>
                    <a:pt x="524" y="63"/>
                  </a:lnTo>
                  <a:lnTo>
                    <a:pt x="514" y="71"/>
                  </a:lnTo>
                  <a:lnTo>
                    <a:pt x="456" y="127"/>
                  </a:lnTo>
                  <a:lnTo>
                    <a:pt x="376" y="127"/>
                  </a:lnTo>
                  <a:lnTo>
                    <a:pt x="363" y="128"/>
                  </a:lnTo>
                  <a:lnTo>
                    <a:pt x="350" y="129"/>
                  </a:lnTo>
                  <a:lnTo>
                    <a:pt x="338" y="130"/>
                  </a:lnTo>
                  <a:lnTo>
                    <a:pt x="326" y="132"/>
                  </a:lnTo>
                  <a:lnTo>
                    <a:pt x="314" y="135"/>
                  </a:lnTo>
                  <a:lnTo>
                    <a:pt x="302" y="138"/>
                  </a:lnTo>
                  <a:lnTo>
                    <a:pt x="291" y="142"/>
                  </a:lnTo>
                  <a:lnTo>
                    <a:pt x="279" y="147"/>
                  </a:lnTo>
                  <a:lnTo>
                    <a:pt x="269" y="151"/>
                  </a:lnTo>
                  <a:lnTo>
                    <a:pt x="258" y="156"/>
                  </a:lnTo>
                  <a:lnTo>
                    <a:pt x="247" y="162"/>
                  </a:lnTo>
                  <a:lnTo>
                    <a:pt x="238" y="169"/>
                  </a:lnTo>
                  <a:lnTo>
                    <a:pt x="228" y="175"/>
                  </a:lnTo>
                  <a:lnTo>
                    <a:pt x="218" y="182"/>
                  </a:lnTo>
                  <a:lnTo>
                    <a:pt x="210" y="190"/>
                  </a:lnTo>
                  <a:lnTo>
                    <a:pt x="201" y="198"/>
                  </a:lnTo>
                  <a:lnTo>
                    <a:pt x="193" y="206"/>
                  </a:lnTo>
                  <a:lnTo>
                    <a:pt x="185" y="215"/>
                  </a:lnTo>
                  <a:lnTo>
                    <a:pt x="178" y="224"/>
                  </a:lnTo>
                  <a:lnTo>
                    <a:pt x="171" y="234"/>
                  </a:lnTo>
                  <a:lnTo>
                    <a:pt x="165" y="243"/>
                  </a:lnTo>
                  <a:lnTo>
                    <a:pt x="158" y="254"/>
                  </a:lnTo>
                  <a:lnTo>
                    <a:pt x="153" y="264"/>
                  </a:lnTo>
                  <a:lnTo>
                    <a:pt x="149" y="274"/>
                  </a:lnTo>
                  <a:lnTo>
                    <a:pt x="143" y="286"/>
                  </a:lnTo>
                  <a:lnTo>
                    <a:pt x="140" y="296"/>
                  </a:lnTo>
                  <a:lnTo>
                    <a:pt x="137" y="308"/>
                  </a:lnTo>
                  <a:lnTo>
                    <a:pt x="134" y="319"/>
                  </a:lnTo>
                  <a:lnTo>
                    <a:pt x="132" y="332"/>
                  </a:lnTo>
                  <a:lnTo>
                    <a:pt x="131" y="343"/>
                  </a:lnTo>
                  <a:lnTo>
                    <a:pt x="130" y="356"/>
                  </a:lnTo>
                  <a:lnTo>
                    <a:pt x="128" y="369"/>
                  </a:lnTo>
                  <a:lnTo>
                    <a:pt x="130" y="447"/>
                  </a:lnTo>
                  <a:lnTo>
                    <a:pt x="72" y="504"/>
                  </a:lnTo>
                  <a:lnTo>
                    <a:pt x="63" y="512"/>
                  </a:lnTo>
                  <a:lnTo>
                    <a:pt x="55" y="521"/>
                  </a:lnTo>
                  <a:lnTo>
                    <a:pt x="47" y="532"/>
                  </a:lnTo>
                  <a:lnTo>
                    <a:pt x="40" y="541"/>
                  </a:lnTo>
                  <a:lnTo>
                    <a:pt x="33" y="552"/>
                  </a:lnTo>
                  <a:lnTo>
                    <a:pt x="28" y="562"/>
                  </a:lnTo>
                  <a:lnTo>
                    <a:pt x="22" y="573"/>
                  </a:lnTo>
                  <a:lnTo>
                    <a:pt x="17" y="583"/>
                  </a:lnTo>
                  <a:lnTo>
                    <a:pt x="13" y="595"/>
                  </a:lnTo>
                  <a:lnTo>
                    <a:pt x="10" y="605"/>
                  </a:lnTo>
                  <a:lnTo>
                    <a:pt x="6" y="617"/>
                  </a:lnTo>
                  <a:lnTo>
                    <a:pt x="4" y="628"/>
                  </a:lnTo>
                  <a:lnTo>
                    <a:pt x="2" y="640"/>
                  </a:lnTo>
                  <a:lnTo>
                    <a:pt x="1" y="651"/>
                  </a:lnTo>
                  <a:lnTo>
                    <a:pt x="0" y="663"/>
                  </a:lnTo>
                  <a:lnTo>
                    <a:pt x="0" y="674"/>
                  </a:lnTo>
                  <a:lnTo>
                    <a:pt x="0" y="686"/>
                  </a:lnTo>
                  <a:lnTo>
                    <a:pt x="1" y="697"/>
                  </a:lnTo>
                  <a:lnTo>
                    <a:pt x="2" y="709"/>
                  </a:lnTo>
                  <a:lnTo>
                    <a:pt x="4" y="720"/>
                  </a:lnTo>
                  <a:lnTo>
                    <a:pt x="6" y="732"/>
                  </a:lnTo>
                  <a:lnTo>
                    <a:pt x="10" y="742"/>
                  </a:lnTo>
                  <a:lnTo>
                    <a:pt x="13" y="754"/>
                  </a:lnTo>
                  <a:lnTo>
                    <a:pt x="17" y="764"/>
                  </a:lnTo>
                  <a:lnTo>
                    <a:pt x="22" y="776"/>
                  </a:lnTo>
                  <a:lnTo>
                    <a:pt x="28" y="786"/>
                  </a:lnTo>
                  <a:lnTo>
                    <a:pt x="33" y="797"/>
                  </a:lnTo>
                  <a:lnTo>
                    <a:pt x="40" y="806"/>
                  </a:lnTo>
                  <a:lnTo>
                    <a:pt x="47" y="816"/>
                  </a:lnTo>
                  <a:lnTo>
                    <a:pt x="55" y="826"/>
                  </a:lnTo>
                  <a:lnTo>
                    <a:pt x="63" y="835"/>
                  </a:lnTo>
                  <a:lnTo>
                    <a:pt x="72" y="845"/>
                  </a:lnTo>
                  <a:lnTo>
                    <a:pt x="130" y="900"/>
                  </a:lnTo>
                  <a:lnTo>
                    <a:pt x="130" y="980"/>
                  </a:lnTo>
                  <a:lnTo>
                    <a:pt x="130" y="992"/>
                  </a:lnTo>
                  <a:lnTo>
                    <a:pt x="131" y="1004"/>
                  </a:lnTo>
                  <a:lnTo>
                    <a:pt x="132" y="1016"/>
                  </a:lnTo>
                  <a:lnTo>
                    <a:pt x="134" y="1028"/>
                  </a:lnTo>
                  <a:lnTo>
                    <a:pt x="137" y="1039"/>
                  </a:lnTo>
                  <a:lnTo>
                    <a:pt x="140" y="1051"/>
                  </a:lnTo>
                  <a:lnTo>
                    <a:pt x="143" y="1062"/>
                  </a:lnTo>
                  <a:lnTo>
                    <a:pt x="149" y="1073"/>
                  </a:lnTo>
                  <a:lnTo>
                    <a:pt x="153" y="1084"/>
                  </a:lnTo>
                  <a:lnTo>
                    <a:pt x="158" y="1095"/>
                  </a:lnTo>
                  <a:lnTo>
                    <a:pt x="165" y="1104"/>
                  </a:lnTo>
                  <a:lnTo>
                    <a:pt x="171" y="1115"/>
                  </a:lnTo>
                  <a:lnTo>
                    <a:pt x="178" y="1124"/>
                  </a:lnTo>
                  <a:lnTo>
                    <a:pt x="185" y="1132"/>
                  </a:lnTo>
                  <a:lnTo>
                    <a:pt x="193" y="1142"/>
                  </a:lnTo>
                  <a:lnTo>
                    <a:pt x="201" y="1150"/>
                  </a:lnTo>
                  <a:lnTo>
                    <a:pt x="210" y="1157"/>
                  </a:lnTo>
                  <a:lnTo>
                    <a:pt x="218" y="1165"/>
                  </a:lnTo>
                  <a:lnTo>
                    <a:pt x="228" y="1172"/>
                  </a:lnTo>
                  <a:lnTo>
                    <a:pt x="238" y="1179"/>
                  </a:lnTo>
                  <a:lnTo>
                    <a:pt x="247" y="1186"/>
                  </a:lnTo>
                  <a:lnTo>
                    <a:pt x="258" y="1191"/>
                  </a:lnTo>
                  <a:lnTo>
                    <a:pt x="269" y="1196"/>
                  </a:lnTo>
                  <a:lnTo>
                    <a:pt x="279" y="1201"/>
                  </a:lnTo>
                  <a:lnTo>
                    <a:pt x="291" y="1206"/>
                  </a:lnTo>
                  <a:lnTo>
                    <a:pt x="302" y="1210"/>
                  </a:lnTo>
                  <a:lnTo>
                    <a:pt x="314" y="1213"/>
                  </a:lnTo>
                  <a:lnTo>
                    <a:pt x="326" y="1215"/>
                  </a:lnTo>
                  <a:lnTo>
                    <a:pt x="338" y="1217"/>
                  </a:lnTo>
                  <a:lnTo>
                    <a:pt x="350" y="1219"/>
                  </a:lnTo>
                  <a:lnTo>
                    <a:pt x="363" y="1220"/>
                  </a:lnTo>
                  <a:lnTo>
                    <a:pt x="376" y="1220"/>
                  </a:lnTo>
                  <a:lnTo>
                    <a:pt x="456" y="1220"/>
                  </a:lnTo>
                  <a:lnTo>
                    <a:pt x="514" y="1277"/>
                  </a:lnTo>
                  <a:lnTo>
                    <a:pt x="524" y="1285"/>
                  </a:lnTo>
                  <a:lnTo>
                    <a:pt x="533" y="1292"/>
                  </a:lnTo>
                  <a:lnTo>
                    <a:pt x="543" y="1300"/>
                  </a:lnTo>
                  <a:lnTo>
                    <a:pt x="553" y="1307"/>
                  </a:lnTo>
                  <a:lnTo>
                    <a:pt x="563" y="1313"/>
                  </a:lnTo>
                  <a:lnTo>
                    <a:pt x="574" y="1320"/>
                  </a:lnTo>
                  <a:lnTo>
                    <a:pt x="585" y="1325"/>
                  </a:lnTo>
                  <a:lnTo>
                    <a:pt x="596" y="1329"/>
                  </a:lnTo>
                  <a:lnTo>
                    <a:pt x="607" y="1333"/>
                  </a:lnTo>
                  <a:lnTo>
                    <a:pt x="618" y="1337"/>
                  </a:lnTo>
                  <a:lnTo>
                    <a:pt x="630" y="1340"/>
                  </a:lnTo>
                  <a:lnTo>
                    <a:pt x="642" y="1343"/>
                  </a:lnTo>
                  <a:lnTo>
                    <a:pt x="653" y="1345"/>
                  </a:lnTo>
                  <a:lnTo>
                    <a:pt x="665" y="1346"/>
                  </a:lnTo>
                  <a:lnTo>
                    <a:pt x="677" y="1347"/>
                  </a:lnTo>
                  <a:lnTo>
                    <a:pt x="689" y="1347"/>
                  </a:lnTo>
                  <a:lnTo>
                    <a:pt x="701" y="1347"/>
                  </a:lnTo>
                  <a:lnTo>
                    <a:pt x="712" y="1346"/>
                  </a:lnTo>
                  <a:lnTo>
                    <a:pt x="724" y="1345"/>
                  </a:lnTo>
                  <a:lnTo>
                    <a:pt x="736" y="1343"/>
                  </a:lnTo>
                  <a:lnTo>
                    <a:pt x="748" y="1340"/>
                  </a:lnTo>
                  <a:lnTo>
                    <a:pt x="758" y="1337"/>
                  </a:lnTo>
                  <a:lnTo>
                    <a:pt x="770" y="1333"/>
                  </a:lnTo>
                  <a:lnTo>
                    <a:pt x="781" y="1329"/>
                  </a:lnTo>
                  <a:lnTo>
                    <a:pt x="793" y="1325"/>
                  </a:lnTo>
                  <a:lnTo>
                    <a:pt x="803" y="1320"/>
                  </a:lnTo>
                  <a:lnTo>
                    <a:pt x="814" y="1313"/>
                  </a:lnTo>
                  <a:lnTo>
                    <a:pt x="825" y="1307"/>
                  </a:lnTo>
                  <a:lnTo>
                    <a:pt x="834" y="1300"/>
                  </a:lnTo>
                  <a:lnTo>
                    <a:pt x="844" y="1292"/>
                  </a:lnTo>
                  <a:lnTo>
                    <a:pt x="854" y="1285"/>
                  </a:lnTo>
                  <a:lnTo>
                    <a:pt x="863" y="1277"/>
                  </a:lnTo>
                  <a:lnTo>
                    <a:pt x="920" y="1220"/>
                  </a:lnTo>
                  <a:lnTo>
                    <a:pt x="1002" y="1220"/>
                  </a:lnTo>
                  <a:lnTo>
                    <a:pt x="1014" y="1220"/>
                  </a:lnTo>
                  <a:lnTo>
                    <a:pt x="1026" y="1219"/>
                  </a:lnTo>
                  <a:lnTo>
                    <a:pt x="1039" y="1217"/>
                  </a:lnTo>
                  <a:lnTo>
                    <a:pt x="1051" y="1215"/>
                  </a:lnTo>
                  <a:lnTo>
                    <a:pt x="1063" y="1213"/>
                  </a:lnTo>
                  <a:lnTo>
                    <a:pt x="1074" y="1210"/>
                  </a:lnTo>
                  <a:lnTo>
                    <a:pt x="1086" y="1206"/>
                  </a:lnTo>
                  <a:lnTo>
                    <a:pt x="1098" y="1201"/>
                  </a:lnTo>
                  <a:lnTo>
                    <a:pt x="1109" y="1196"/>
                  </a:lnTo>
                  <a:lnTo>
                    <a:pt x="1119" y="1191"/>
                  </a:lnTo>
                  <a:lnTo>
                    <a:pt x="1129" y="1186"/>
                  </a:lnTo>
                  <a:lnTo>
                    <a:pt x="1140" y="1179"/>
                  </a:lnTo>
                  <a:lnTo>
                    <a:pt x="1149" y="1172"/>
                  </a:lnTo>
                  <a:lnTo>
                    <a:pt x="1158" y="1165"/>
                  </a:lnTo>
                  <a:lnTo>
                    <a:pt x="1168" y="1157"/>
                  </a:lnTo>
                  <a:lnTo>
                    <a:pt x="1176" y="1150"/>
                  </a:lnTo>
                  <a:lnTo>
                    <a:pt x="1184" y="1142"/>
                  </a:lnTo>
                  <a:lnTo>
                    <a:pt x="1192" y="1132"/>
                  </a:lnTo>
                  <a:lnTo>
                    <a:pt x="1199" y="1124"/>
                  </a:lnTo>
                  <a:lnTo>
                    <a:pt x="1206" y="1115"/>
                  </a:lnTo>
                  <a:lnTo>
                    <a:pt x="1213" y="1104"/>
                  </a:lnTo>
                  <a:lnTo>
                    <a:pt x="1218" y="1095"/>
                  </a:lnTo>
                  <a:lnTo>
                    <a:pt x="1223" y="1084"/>
                  </a:lnTo>
                  <a:lnTo>
                    <a:pt x="1229" y="1073"/>
                  </a:lnTo>
                  <a:lnTo>
                    <a:pt x="1233" y="1062"/>
                  </a:lnTo>
                  <a:lnTo>
                    <a:pt x="1237" y="1051"/>
                  </a:lnTo>
                  <a:lnTo>
                    <a:pt x="1241" y="1039"/>
                  </a:lnTo>
                  <a:lnTo>
                    <a:pt x="1243" y="1028"/>
                  </a:lnTo>
                  <a:lnTo>
                    <a:pt x="1246" y="1016"/>
                  </a:lnTo>
                  <a:lnTo>
                    <a:pt x="1247" y="1004"/>
                  </a:lnTo>
                  <a:lnTo>
                    <a:pt x="1248" y="992"/>
                  </a:lnTo>
                  <a:lnTo>
                    <a:pt x="1248" y="980"/>
                  </a:lnTo>
                  <a:lnTo>
                    <a:pt x="1248" y="900"/>
                  </a:lnTo>
                  <a:lnTo>
                    <a:pt x="1306" y="845"/>
                  </a:lnTo>
                  <a:lnTo>
                    <a:pt x="1314" y="835"/>
                  </a:lnTo>
                  <a:lnTo>
                    <a:pt x="1322" y="826"/>
                  </a:lnTo>
                  <a:lnTo>
                    <a:pt x="1331" y="816"/>
                  </a:lnTo>
                  <a:lnTo>
                    <a:pt x="1337" y="806"/>
                  </a:lnTo>
                  <a:lnTo>
                    <a:pt x="1343" y="797"/>
                  </a:lnTo>
                  <a:lnTo>
                    <a:pt x="1350" y="786"/>
                  </a:lnTo>
                  <a:lnTo>
                    <a:pt x="1355" y="776"/>
                  </a:lnTo>
                  <a:lnTo>
                    <a:pt x="1359" y="764"/>
                  </a:lnTo>
                  <a:lnTo>
                    <a:pt x="1364" y="754"/>
                  </a:lnTo>
                  <a:lnTo>
                    <a:pt x="1368" y="742"/>
                  </a:lnTo>
                  <a:lnTo>
                    <a:pt x="1371" y="732"/>
                  </a:lnTo>
                  <a:lnTo>
                    <a:pt x="1373" y="720"/>
                  </a:lnTo>
                  <a:lnTo>
                    <a:pt x="1376" y="709"/>
                  </a:lnTo>
                  <a:lnTo>
                    <a:pt x="1377" y="697"/>
                  </a:lnTo>
                  <a:lnTo>
                    <a:pt x="1378" y="686"/>
                  </a:lnTo>
                  <a:lnTo>
                    <a:pt x="1378" y="674"/>
                  </a:lnTo>
                  <a:lnTo>
                    <a:pt x="1378" y="663"/>
                  </a:lnTo>
                  <a:lnTo>
                    <a:pt x="1377" y="651"/>
                  </a:lnTo>
                  <a:lnTo>
                    <a:pt x="1376" y="640"/>
                  </a:lnTo>
                  <a:lnTo>
                    <a:pt x="1373" y="628"/>
                  </a:lnTo>
                  <a:lnTo>
                    <a:pt x="1371" y="617"/>
                  </a:lnTo>
                  <a:lnTo>
                    <a:pt x="1368" y="605"/>
                  </a:lnTo>
                  <a:lnTo>
                    <a:pt x="1364" y="595"/>
                  </a:lnTo>
                  <a:lnTo>
                    <a:pt x="1359" y="583"/>
                  </a:lnTo>
                  <a:lnTo>
                    <a:pt x="1355" y="573"/>
                  </a:lnTo>
                  <a:lnTo>
                    <a:pt x="1350" y="562"/>
                  </a:lnTo>
                  <a:lnTo>
                    <a:pt x="1343" y="552"/>
                  </a:lnTo>
                  <a:lnTo>
                    <a:pt x="1337" y="541"/>
                  </a:lnTo>
                  <a:lnTo>
                    <a:pt x="1331" y="532"/>
                  </a:lnTo>
                  <a:lnTo>
                    <a:pt x="1322" y="521"/>
                  </a:lnTo>
                  <a:lnTo>
                    <a:pt x="1314" y="512"/>
                  </a:lnTo>
                  <a:lnTo>
                    <a:pt x="1306" y="504"/>
                  </a:lnTo>
                  <a:close/>
                  <a:moveTo>
                    <a:pt x="406" y="1057"/>
                  </a:moveTo>
                  <a:lnTo>
                    <a:pt x="395" y="1057"/>
                  </a:lnTo>
                  <a:lnTo>
                    <a:pt x="386" y="1055"/>
                  </a:lnTo>
                  <a:lnTo>
                    <a:pt x="376" y="1053"/>
                  </a:lnTo>
                  <a:lnTo>
                    <a:pt x="366" y="1050"/>
                  </a:lnTo>
                  <a:lnTo>
                    <a:pt x="358" y="1046"/>
                  </a:lnTo>
                  <a:lnTo>
                    <a:pt x="349" y="1040"/>
                  </a:lnTo>
                  <a:lnTo>
                    <a:pt x="341" y="1035"/>
                  </a:lnTo>
                  <a:lnTo>
                    <a:pt x="334" y="1028"/>
                  </a:lnTo>
                  <a:lnTo>
                    <a:pt x="327" y="1021"/>
                  </a:lnTo>
                  <a:lnTo>
                    <a:pt x="321" y="1013"/>
                  </a:lnTo>
                  <a:lnTo>
                    <a:pt x="316" y="1005"/>
                  </a:lnTo>
                  <a:lnTo>
                    <a:pt x="312" y="996"/>
                  </a:lnTo>
                  <a:lnTo>
                    <a:pt x="308" y="987"/>
                  </a:lnTo>
                  <a:lnTo>
                    <a:pt x="306" y="978"/>
                  </a:lnTo>
                  <a:lnTo>
                    <a:pt x="304" y="968"/>
                  </a:lnTo>
                  <a:lnTo>
                    <a:pt x="304" y="958"/>
                  </a:lnTo>
                  <a:lnTo>
                    <a:pt x="304" y="947"/>
                  </a:lnTo>
                  <a:lnTo>
                    <a:pt x="306" y="938"/>
                  </a:lnTo>
                  <a:lnTo>
                    <a:pt x="308" y="928"/>
                  </a:lnTo>
                  <a:lnTo>
                    <a:pt x="312" y="919"/>
                  </a:lnTo>
                  <a:lnTo>
                    <a:pt x="316" y="911"/>
                  </a:lnTo>
                  <a:lnTo>
                    <a:pt x="321" y="902"/>
                  </a:lnTo>
                  <a:lnTo>
                    <a:pt x="327" y="894"/>
                  </a:lnTo>
                  <a:lnTo>
                    <a:pt x="334" y="888"/>
                  </a:lnTo>
                  <a:lnTo>
                    <a:pt x="341" y="880"/>
                  </a:lnTo>
                  <a:lnTo>
                    <a:pt x="349" y="875"/>
                  </a:lnTo>
                  <a:lnTo>
                    <a:pt x="358" y="870"/>
                  </a:lnTo>
                  <a:lnTo>
                    <a:pt x="366" y="866"/>
                  </a:lnTo>
                  <a:lnTo>
                    <a:pt x="376" y="862"/>
                  </a:lnTo>
                  <a:lnTo>
                    <a:pt x="386" y="860"/>
                  </a:lnTo>
                  <a:lnTo>
                    <a:pt x="395" y="858"/>
                  </a:lnTo>
                  <a:lnTo>
                    <a:pt x="406" y="858"/>
                  </a:lnTo>
                  <a:lnTo>
                    <a:pt x="417" y="858"/>
                  </a:lnTo>
                  <a:lnTo>
                    <a:pt x="426" y="860"/>
                  </a:lnTo>
                  <a:lnTo>
                    <a:pt x="436" y="862"/>
                  </a:lnTo>
                  <a:lnTo>
                    <a:pt x="446" y="866"/>
                  </a:lnTo>
                  <a:lnTo>
                    <a:pt x="454" y="870"/>
                  </a:lnTo>
                  <a:lnTo>
                    <a:pt x="463" y="875"/>
                  </a:lnTo>
                  <a:lnTo>
                    <a:pt x="471" y="880"/>
                  </a:lnTo>
                  <a:lnTo>
                    <a:pt x="478" y="888"/>
                  </a:lnTo>
                  <a:lnTo>
                    <a:pt x="484" y="894"/>
                  </a:lnTo>
                  <a:lnTo>
                    <a:pt x="491" y="902"/>
                  </a:lnTo>
                  <a:lnTo>
                    <a:pt x="496" y="911"/>
                  </a:lnTo>
                  <a:lnTo>
                    <a:pt x="500" y="919"/>
                  </a:lnTo>
                  <a:lnTo>
                    <a:pt x="503" y="928"/>
                  </a:lnTo>
                  <a:lnTo>
                    <a:pt x="506" y="938"/>
                  </a:lnTo>
                  <a:lnTo>
                    <a:pt x="508" y="947"/>
                  </a:lnTo>
                  <a:lnTo>
                    <a:pt x="508" y="958"/>
                  </a:lnTo>
                  <a:lnTo>
                    <a:pt x="508" y="968"/>
                  </a:lnTo>
                  <a:lnTo>
                    <a:pt x="506" y="978"/>
                  </a:lnTo>
                  <a:lnTo>
                    <a:pt x="503" y="987"/>
                  </a:lnTo>
                  <a:lnTo>
                    <a:pt x="500" y="996"/>
                  </a:lnTo>
                  <a:lnTo>
                    <a:pt x="496" y="1005"/>
                  </a:lnTo>
                  <a:lnTo>
                    <a:pt x="491" y="1013"/>
                  </a:lnTo>
                  <a:lnTo>
                    <a:pt x="484" y="1021"/>
                  </a:lnTo>
                  <a:lnTo>
                    <a:pt x="478" y="1028"/>
                  </a:lnTo>
                  <a:lnTo>
                    <a:pt x="471" y="1035"/>
                  </a:lnTo>
                  <a:lnTo>
                    <a:pt x="463" y="1040"/>
                  </a:lnTo>
                  <a:lnTo>
                    <a:pt x="454" y="1046"/>
                  </a:lnTo>
                  <a:lnTo>
                    <a:pt x="446" y="1050"/>
                  </a:lnTo>
                  <a:lnTo>
                    <a:pt x="436" y="1053"/>
                  </a:lnTo>
                  <a:lnTo>
                    <a:pt x="426" y="1055"/>
                  </a:lnTo>
                  <a:lnTo>
                    <a:pt x="417" y="1057"/>
                  </a:lnTo>
                  <a:lnTo>
                    <a:pt x="406" y="1057"/>
                  </a:lnTo>
                  <a:close/>
                  <a:moveTo>
                    <a:pt x="510" y="707"/>
                  </a:moveTo>
                  <a:lnTo>
                    <a:pt x="509" y="717"/>
                  </a:lnTo>
                  <a:lnTo>
                    <a:pt x="508" y="727"/>
                  </a:lnTo>
                  <a:lnTo>
                    <a:pt x="504" y="737"/>
                  </a:lnTo>
                  <a:lnTo>
                    <a:pt x="501" y="746"/>
                  </a:lnTo>
                  <a:lnTo>
                    <a:pt x="497" y="755"/>
                  </a:lnTo>
                  <a:lnTo>
                    <a:pt x="492" y="763"/>
                  </a:lnTo>
                  <a:lnTo>
                    <a:pt x="486" y="771"/>
                  </a:lnTo>
                  <a:lnTo>
                    <a:pt x="479" y="779"/>
                  </a:lnTo>
                  <a:lnTo>
                    <a:pt x="471" y="785"/>
                  </a:lnTo>
                  <a:lnTo>
                    <a:pt x="464" y="791"/>
                  </a:lnTo>
                  <a:lnTo>
                    <a:pt x="455" y="795"/>
                  </a:lnTo>
                  <a:lnTo>
                    <a:pt x="447" y="800"/>
                  </a:lnTo>
                  <a:lnTo>
                    <a:pt x="437" y="804"/>
                  </a:lnTo>
                  <a:lnTo>
                    <a:pt x="426" y="806"/>
                  </a:lnTo>
                  <a:lnTo>
                    <a:pt x="417" y="808"/>
                  </a:lnTo>
                  <a:lnTo>
                    <a:pt x="406" y="808"/>
                  </a:lnTo>
                  <a:lnTo>
                    <a:pt x="395" y="808"/>
                  </a:lnTo>
                  <a:lnTo>
                    <a:pt x="384" y="806"/>
                  </a:lnTo>
                  <a:lnTo>
                    <a:pt x="375" y="804"/>
                  </a:lnTo>
                  <a:lnTo>
                    <a:pt x="365" y="800"/>
                  </a:lnTo>
                  <a:lnTo>
                    <a:pt x="357" y="795"/>
                  </a:lnTo>
                  <a:lnTo>
                    <a:pt x="348" y="791"/>
                  </a:lnTo>
                  <a:lnTo>
                    <a:pt x="339" y="785"/>
                  </a:lnTo>
                  <a:lnTo>
                    <a:pt x="333" y="779"/>
                  </a:lnTo>
                  <a:lnTo>
                    <a:pt x="326" y="771"/>
                  </a:lnTo>
                  <a:lnTo>
                    <a:pt x="320" y="763"/>
                  </a:lnTo>
                  <a:lnTo>
                    <a:pt x="315" y="756"/>
                  </a:lnTo>
                  <a:lnTo>
                    <a:pt x="311" y="746"/>
                  </a:lnTo>
                  <a:lnTo>
                    <a:pt x="307" y="737"/>
                  </a:lnTo>
                  <a:lnTo>
                    <a:pt x="304" y="727"/>
                  </a:lnTo>
                  <a:lnTo>
                    <a:pt x="303" y="717"/>
                  </a:lnTo>
                  <a:lnTo>
                    <a:pt x="302" y="707"/>
                  </a:lnTo>
                  <a:lnTo>
                    <a:pt x="302" y="392"/>
                  </a:lnTo>
                  <a:lnTo>
                    <a:pt x="303" y="381"/>
                  </a:lnTo>
                  <a:lnTo>
                    <a:pt x="304" y="371"/>
                  </a:lnTo>
                  <a:lnTo>
                    <a:pt x="307" y="361"/>
                  </a:lnTo>
                  <a:lnTo>
                    <a:pt x="311" y="352"/>
                  </a:lnTo>
                  <a:lnTo>
                    <a:pt x="315" y="343"/>
                  </a:lnTo>
                  <a:lnTo>
                    <a:pt x="320" y="335"/>
                  </a:lnTo>
                  <a:lnTo>
                    <a:pt x="326" y="327"/>
                  </a:lnTo>
                  <a:lnTo>
                    <a:pt x="333" y="319"/>
                  </a:lnTo>
                  <a:lnTo>
                    <a:pt x="339" y="313"/>
                  </a:lnTo>
                  <a:lnTo>
                    <a:pt x="348" y="308"/>
                  </a:lnTo>
                  <a:lnTo>
                    <a:pt x="357" y="303"/>
                  </a:lnTo>
                  <a:lnTo>
                    <a:pt x="365" y="299"/>
                  </a:lnTo>
                  <a:lnTo>
                    <a:pt x="375" y="295"/>
                  </a:lnTo>
                  <a:lnTo>
                    <a:pt x="384" y="292"/>
                  </a:lnTo>
                  <a:lnTo>
                    <a:pt x="395" y="291"/>
                  </a:lnTo>
                  <a:lnTo>
                    <a:pt x="406" y="290"/>
                  </a:lnTo>
                  <a:lnTo>
                    <a:pt x="417" y="291"/>
                  </a:lnTo>
                  <a:lnTo>
                    <a:pt x="426" y="292"/>
                  </a:lnTo>
                  <a:lnTo>
                    <a:pt x="437" y="295"/>
                  </a:lnTo>
                  <a:lnTo>
                    <a:pt x="447" y="299"/>
                  </a:lnTo>
                  <a:lnTo>
                    <a:pt x="455" y="303"/>
                  </a:lnTo>
                  <a:lnTo>
                    <a:pt x="464" y="308"/>
                  </a:lnTo>
                  <a:lnTo>
                    <a:pt x="471" y="313"/>
                  </a:lnTo>
                  <a:lnTo>
                    <a:pt x="479" y="319"/>
                  </a:lnTo>
                  <a:lnTo>
                    <a:pt x="485" y="327"/>
                  </a:lnTo>
                  <a:lnTo>
                    <a:pt x="492" y="335"/>
                  </a:lnTo>
                  <a:lnTo>
                    <a:pt x="497" y="343"/>
                  </a:lnTo>
                  <a:lnTo>
                    <a:pt x="501" y="352"/>
                  </a:lnTo>
                  <a:lnTo>
                    <a:pt x="504" y="361"/>
                  </a:lnTo>
                  <a:lnTo>
                    <a:pt x="508" y="371"/>
                  </a:lnTo>
                  <a:lnTo>
                    <a:pt x="509" y="381"/>
                  </a:lnTo>
                  <a:lnTo>
                    <a:pt x="510" y="392"/>
                  </a:lnTo>
                  <a:lnTo>
                    <a:pt x="510" y="707"/>
                  </a:lnTo>
                  <a:close/>
                  <a:moveTo>
                    <a:pt x="689" y="1057"/>
                  </a:moveTo>
                  <a:lnTo>
                    <a:pt x="678" y="1057"/>
                  </a:lnTo>
                  <a:lnTo>
                    <a:pt x="668" y="1055"/>
                  </a:lnTo>
                  <a:lnTo>
                    <a:pt x="658" y="1053"/>
                  </a:lnTo>
                  <a:lnTo>
                    <a:pt x="649" y="1050"/>
                  </a:lnTo>
                  <a:lnTo>
                    <a:pt x="639" y="1046"/>
                  </a:lnTo>
                  <a:lnTo>
                    <a:pt x="632" y="1040"/>
                  </a:lnTo>
                  <a:lnTo>
                    <a:pt x="623" y="1035"/>
                  </a:lnTo>
                  <a:lnTo>
                    <a:pt x="616" y="1028"/>
                  </a:lnTo>
                  <a:lnTo>
                    <a:pt x="609" y="1021"/>
                  </a:lnTo>
                  <a:lnTo>
                    <a:pt x="604" y="1013"/>
                  </a:lnTo>
                  <a:lnTo>
                    <a:pt x="599" y="1005"/>
                  </a:lnTo>
                  <a:lnTo>
                    <a:pt x="594" y="996"/>
                  </a:lnTo>
                  <a:lnTo>
                    <a:pt x="591" y="987"/>
                  </a:lnTo>
                  <a:lnTo>
                    <a:pt x="588" y="978"/>
                  </a:lnTo>
                  <a:lnTo>
                    <a:pt x="587" y="968"/>
                  </a:lnTo>
                  <a:lnTo>
                    <a:pt x="587" y="958"/>
                  </a:lnTo>
                  <a:lnTo>
                    <a:pt x="587" y="947"/>
                  </a:lnTo>
                  <a:lnTo>
                    <a:pt x="588" y="938"/>
                  </a:lnTo>
                  <a:lnTo>
                    <a:pt x="591" y="928"/>
                  </a:lnTo>
                  <a:lnTo>
                    <a:pt x="594" y="919"/>
                  </a:lnTo>
                  <a:lnTo>
                    <a:pt x="599" y="911"/>
                  </a:lnTo>
                  <a:lnTo>
                    <a:pt x="604" y="902"/>
                  </a:lnTo>
                  <a:lnTo>
                    <a:pt x="609" y="894"/>
                  </a:lnTo>
                  <a:lnTo>
                    <a:pt x="616" y="888"/>
                  </a:lnTo>
                  <a:lnTo>
                    <a:pt x="623" y="880"/>
                  </a:lnTo>
                  <a:lnTo>
                    <a:pt x="632" y="875"/>
                  </a:lnTo>
                  <a:lnTo>
                    <a:pt x="639" y="870"/>
                  </a:lnTo>
                  <a:lnTo>
                    <a:pt x="649" y="866"/>
                  </a:lnTo>
                  <a:lnTo>
                    <a:pt x="658" y="862"/>
                  </a:lnTo>
                  <a:lnTo>
                    <a:pt x="668" y="860"/>
                  </a:lnTo>
                  <a:lnTo>
                    <a:pt x="678" y="858"/>
                  </a:lnTo>
                  <a:lnTo>
                    <a:pt x="689" y="858"/>
                  </a:lnTo>
                  <a:lnTo>
                    <a:pt x="699" y="858"/>
                  </a:lnTo>
                  <a:lnTo>
                    <a:pt x="709" y="860"/>
                  </a:lnTo>
                  <a:lnTo>
                    <a:pt x="719" y="862"/>
                  </a:lnTo>
                  <a:lnTo>
                    <a:pt x="728" y="866"/>
                  </a:lnTo>
                  <a:lnTo>
                    <a:pt x="737" y="870"/>
                  </a:lnTo>
                  <a:lnTo>
                    <a:pt x="746" y="875"/>
                  </a:lnTo>
                  <a:lnTo>
                    <a:pt x="753" y="880"/>
                  </a:lnTo>
                  <a:lnTo>
                    <a:pt x="761" y="888"/>
                  </a:lnTo>
                  <a:lnTo>
                    <a:pt x="767" y="894"/>
                  </a:lnTo>
                  <a:lnTo>
                    <a:pt x="773" y="902"/>
                  </a:lnTo>
                  <a:lnTo>
                    <a:pt x="779" y="911"/>
                  </a:lnTo>
                  <a:lnTo>
                    <a:pt x="783" y="919"/>
                  </a:lnTo>
                  <a:lnTo>
                    <a:pt x="786" y="928"/>
                  </a:lnTo>
                  <a:lnTo>
                    <a:pt x="788" y="938"/>
                  </a:lnTo>
                  <a:lnTo>
                    <a:pt x="791" y="947"/>
                  </a:lnTo>
                  <a:lnTo>
                    <a:pt x="791" y="958"/>
                  </a:lnTo>
                  <a:lnTo>
                    <a:pt x="791" y="968"/>
                  </a:lnTo>
                  <a:lnTo>
                    <a:pt x="788" y="978"/>
                  </a:lnTo>
                  <a:lnTo>
                    <a:pt x="786" y="987"/>
                  </a:lnTo>
                  <a:lnTo>
                    <a:pt x="783" y="996"/>
                  </a:lnTo>
                  <a:lnTo>
                    <a:pt x="779" y="1005"/>
                  </a:lnTo>
                  <a:lnTo>
                    <a:pt x="773" y="1013"/>
                  </a:lnTo>
                  <a:lnTo>
                    <a:pt x="767" y="1021"/>
                  </a:lnTo>
                  <a:lnTo>
                    <a:pt x="761" y="1028"/>
                  </a:lnTo>
                  <a:lnTo>
                    <a:pt x="753" y="1035"/>
                  </a:lnTo>
                  <a:lnTo>
                    <a:pt x="746" y="1040"/>
                  </a:lnTo>
                  <a:lnTo>
                    <a:pt x="737" y="1046"/>
                  </a:lnTo>
                  <a:lnTo>
                    <a:pt x="728" y="1050"/>
                  </a:lnTo>
                  <a:lnTo>
                    <a:pt x="719" y="1053"/>
                  </a:lnTo>
                  <a:lnTo>
                    <a:pt x="709" y="1055"/>
                  </a:lnTo>
                  <a:lnTo>
                    <a:pt x="699" y="1057"/>
                  </a:lnTo>
                  <a:lnTo>
                    <a:pt x="689" y="1057"/>
                  </a:lnTo>
                  <a:close/>
                  <a:moveTo>
                    <a:pt x="792" y="707"/>
                  </a:moveTo>
                  <a:lnTo>
                    <a:pt x="792" y="717"/>
                  </a:lnTo>
                  <a:lnTo>
                    <a:pt x="789" y="727"/>
                  </a:lnTo>
                  <a:lnTo>
                    <a:pt x="787" y="737"/>
                  </a:lnTo>
                  <a:lnTo>
                    <a:pt x="784" y="746"/>
                  </a:lnTo>
                  <a:lnTo>
                    <a:pt x="780" y="755"/>
                  </a:lnTo>
                  <a:lnTo>
                    <a:pt x="774" y="763"/>
                  </a:lnTo>
                  <a:lnTo>
                    <a:pt x="768" y="771"/>
                  </a:lnTo>
                  <a:lnTo>
                    <a:pt x="762" y="779"/>
                  </a:lnTo>
                  <a:lnTo>
                    <a:pt x="754" y="785"/>
                  </a:lnTo>
                  <a:lnTo>
                    <a:pt x="747" y="791"/>
                  </a:lnTo>
                  <a:lnTo>
                    <a:pt x="738" y="795"/>
                  </a:lnTo>
                  <a:lnTo>
                    <a:pt x="728" y="800"/>
                  </a:lnTo>
                  <a:lnTo>
                    <a:pt x="720" y="804"/>
                  </a:lnTo>
                  <a:lnTo>
                    <a:pt x="709" y="806"/>
                  </a:lnTo>
                  <a:lnTo>
                    <a:pt x="699" y="808"/>
                  </a:lnTo>
                  <a:lnTo>
                    <a:pt x="689" y="808"/>
                  </a:lnTo>
                  <a:lnTo>
                    <a:pt x="678" y="808"/>
                  </a:lnTo>
                  <a:lnTo>
                    <a:pt x="667" y="806"/>
                  </a:lnTo>
                  <a:lnTo>
                    <a:pt x="658" y="804"/>
                  </a:lnTo>
                  <a:lnTo>
                    <a:pt x="648" y="800"/>
                  </a:lnTo>
                  <a:lnTo>
                    <a:pt x="639" y="795"/>
                  </a:lnTo>
                  <a:lnTo>
                    <a:pt x="631" y="791"/>
                  </a:lnTo>
                  <a:lnTo>
                    <a:pt x="622" y="785"/>
                  </a:lnTo>
                  <a:lnTo>
                    <a:pt x="616" y="779"/>
                  </a:lnTo>
                  <a:lnTo>
                    <a:pt x="608" y="771"/>
                  </a:lnTo>
                  <a:lnTo>
                    <a:pt x="603" y="763"/>
                  </a:lnTo>
                  <a:lnTo>
                    <a:pt x="598" y="756"/>
                  </a:lnTo>
                  <a:lnTo>
                    <a:pt x="593" y="746"/>
                  </a:lnTo>
                  <a:lnTo>
                    <a:pt x="590" y="737"/>
                  </a:lnTo>
                  <a:lnTo>
                    <a:pt x="587" y="727"/>
                  </a:lnTo>
                  <a:lnTo>
                    <a:pt x="586" y="717"/>
                  </a:lnTo>
                  <a:lnTo>
                    <a:pt x="585" y="707"/>
                  </a:lnTo>
                  <a:lnTo>
                    <a:pt x="585" y="392"/>
                  </a:lnTo>
                  <a:lnTo>
                    <a:pt x="586" y="381"/>
                  </a:lnTo>
                  <a:lnTo>
                    <a:pt x="587" y="371"/>
                  </a:lnTo>
                  <a:lnTo>
                    <a:pt x="590" y="361"/>
                  </a:lnTo>
                  <a:lnTo>
                    <a:pt x="593" y="352"/>
                  </a:lnTo>
                  <a:lnTo>
                    <a:pt x="598" y="343"/>
                  </a:lnTo>
                  <a:lnTo>
                    <a:pt x="603" y="335"/>
                  </a:lnTo>
                  <a:lnTo>
                    <a:pt x="608" y="327"/>
                  </a:lnTo>
                  <a:lnTo>
                    <a:pt x="616" y="319"/>
                  </a:lnTo>
                  <a:lnTo>
                    <a:pt x="622" y="313"/>
                  </a:lnTo>
                  <a:lnTo>
                    <a:pt x="631" y="308"/>
                  </a:lnTo>
                  <a:lnTo>
                    <a:pt x="639" y="303"/>
                  </a:lnTo>
                  <a:lnTo>
                    <a:pt x="648" y="299"/>
                  </a:lnTo>
                  <a:lnTo>
                    <a:pt x="658" y="295"/>
                  </a:lnTo>
                  <a:lnTo>
                    <a:pt x="667" y="292"/>
                  </a:lnTo>
                  <a:lnTo>
                    <a:pt x="678" y="291"/>
                  </a:lnTo>
                  <a:lnTo>
                    <a:pt x="689" y="290"/>
                  </a:lnTo>
                  <a:lnTo>
                    <a:pt x="699" y="291"/>
                  </a:lnTo>
                  <a:lnTo>
                    <a:pt x="709" y="292"/>
                  </a:lnTo>
                  <a:lnTo>
                    <a:pt x="720" y="295"/>
                  </a:lnTo>
                  <a:lnTo>
                    <a:pt x="728" y="299"/>
                  </a:lnTo>
                  <a:lnTo>
                    <a:pt x="738" y="303"/>
                  </a:lnTo>
                  <a:lnTo>
                    <a:pt x="747" y="308"/>
                  </a:lnTo>
                  <a:lnTo>
                    <a:pt x="754" y="313"/>
                  </a:lnTo>
                  <a:lnTo>
                    <a:pt x="762" y="319"/>
                  </a:lnTo>
                  <a:lnTo>
                    <a:pt x="768" y="327"/>
                  </a:lnTo>
                  <a:lnTo>
                    <a:pt x="774" y="335"/>
                  </a:lnTo>
                  <a:lnTo>
                    <a:pt x="780" y="343"/>
                  </a:lnTo>
                  <a:lnTo>
                    <a:pt x="784" y="352"/>
                  </a:lnTo>
                  <a:lnTo>
                    <a:pt x="787" y="361"/>
                  </a:lnTo>
                  <a:lnTo>
                    <a:pt x="789" y="371"/>
                  </a:lnTo>
                  <a:lnTo>
                    <a:pt x="792" y="381"/>
                  </a:lnTo>
                  <a:lnTo>
                    <a:pt x="792" y="392"/>
                  </a:lnTo>
                  <a:lnTo>
                    <a:pt x="792" y="707"/>
                  </a:lnTo>
                  <a:close/>
                  <a:moveTo>
                    <a:pt x="972" y="1057"/>
                  </a:moveTo>
                  <a:lnTo>
                    <a:pt x="961" y="1057"/>
                  </a:lnTo>
                  <a:lnTo>
                    <a:pt x="951" y="1055"/>
                  </a:lnTo>
                  <a:lnTo>
                    <a:pt x="941" y="1053"/>
                  </a:lnTo>
                  <a:lnTo>
                    <a:pt x="932" y="1050"/>
                  </a:lnTo>
                  <a:lnTo>
                    <a:pt x="922" y="1046"/>
                  </a:lnTo>
                  <a:lnTo>
                    <a:pt x="914" y="1040"/>
                  </a:lnTo>
                  <a:lnTo>
                    <a:pt x="906" y="1035"/>
                  </a:lnTo>
                  <a:lnTo>
                    <a:pt x="899" y="1028"/>
                  </a:lnTo>
                  <a:lnTo>
                    <a:pt x="892" y="1021"/>
                  </a:lnTo>
                  <a:lnTo>
                    <a:pt x="887" y="1013"/>
                  </a:lnTo>
                  <a:lnTo>
                    <a:pt x="882" y="1005"/>
                  </a:lnTo>
                  <a:lnTo>
                    <a:pt x="877" y="996"/>
                  </a:lnTo>
                  <a:lnTo>
                    <a:pt x="874" y="987"/>
                  </a:lnTo>
                  <a:lnTo>
                    <a:pt x="871" y="978"/>
                  </a:lnTo>
                  <a:lnTo>
                    <a:pt x="870" y="968"/>
                  </a:lnTo>
                  <a:lnTo>
                    <a:pt x="869" y="958"/>
                  </a:lnTo>
                  <a:lnTo>
                    <a:pt x="870" y="947"/>
                  </a:lnTo>
                  <a:lnTo>
                    <a:pt x="871" y="938"/>
                  </a:lnTo>
                  <a:lnTo>
                    <a:pt x="874" y="928"/>
                  </a:lnTo>
                  <a:lnTo>
                    <a:pt x="877" y="919"/>
                  </a:lnTo>
                  <a:lnTo>
                    <a:pt x="882" y="911"/>
                  </a:lnTo>
                  <a:lnTo>
                    <a:pt x="887" y="902"/>
                  </a:lnTo>
                  <a:lnTo>
                    <a:pt x="892" y="894"/>
                  </a:lnTo>
                  <a:lnTo>
                    <a:pt x="899" y="888"/>
                  </a:lnTo>
                  <a:lnTo>
                    <a:pt x="906" y="880"/>
                  </a:lnTo>
                  <a:lnTo>
                    <a:pt x="914" y="875"/>
                  </a:lnTo>
                  <a:lnTo>
                    <a:pt x="922" y="870"/>
                  </a:lnTo>
                  <a:lnTo>
                    <a:pt x="932" y="866"/>
                  </a:lnTo>
                  <a:lnTo>
                    <a:pt x="941" y="862"/>
                  </a:lnTo>
                  <a:lnTo>
                    <a:pt x="951" y="860"/>
                  </a:lnTo>
                  <a:lnTo>
                    <a:pt x="961" y="858"/>
                  </a:lnTo>
                  <a:lnTo>
                    <a:pt x="972" y="858"/>
                  </a:lnTo>
                  <a:lnTo>
                    <a:pt x="981" y="858"/>
                  </a:lnTo>
                  <a:lnTo>
                    <a:pt x="992" y="860"/>
                  </a:lnTo>
                  <a:lnTo>
                    <a:pt x="1002" y="862"/>
                  </a:lnTo>
                  <a:lnTo>
                    <a:pt x="1011" y="866"/>
                  </a:lnTo>
                  <a:lnTo>
                    <a:pt x="1020" y="870"/>
                  </a:lnTo>
                  <a:lnTo>
                    <a:pt x="1028" y="875"/>
                  </a:lnTo>
                  <a:lnTo>
                    <a:pt x="1036" y="880"/>
                  </a:lnTo>
                  <a:lnTo>
                    <a:pt x="1043" y="888"/>
                  </a:lnTo>
                  <a:lnTo>
                    <a:pt x="1050" y="894"/>
                  </a:lnTo>
                  <a:lnTo>
                    <a:pt x="1056" y="902"/>
                  </a:lnTo>
                  <a:lnTo>
                    <a:pt x="1062" y="911"/>
                  </a:lnTo>
                  <a:lnTo>
                    <a:pt x="1066" y="919"/>
                  </a:lnTo>
                  <a:lnTo>
                    <a:pt x="1069" y="928"/>
                  </a:lnTo>
                  <a:lnTo>
                    <a:pt x="1071" y="938"/>
                  </a:lnTo>
                  <a:lnTo>
                    <a:pt x="1073" y="947"/>
                  </a:lnTo>
                  <a:lnTo>
                    <a:pt x="1073" y="958"/>
                  </a:lnTo>
                  <a:lnTo>
                    <a:pt x="1073" y="968"/>
                  </a:lnTo>
                  <a:lnTo>
                    <a:pt x="1071" y="978"/>
                  </a:lnTo>
                  <a:lnTo>
                    <a:pt x="1069" y="987"/>
                  </a:lnTo>
                  <a:lnTo>
                    <a:pt x="1066" y="996"/>
                  </a:lnTo>
                  <a:lnTo>
                    <a:pt x="1062" y="1005"/>
                  </a:lnTo>
                  <a:lnTo>
                    <a:pt x="1056" y="1013"/>
                  </a:lnTo>
                  <a:lnTo>
                    <a:pt x="1050" y="1021"/>
                  </a:lnTo>
                  <a:lnTo>
                    <a:pt x="1043" y="1028"/>
                  </a:lnTo>
                  <a:lnTo>
                    <a:pt x="1036" y="1035"/>
                  </a:lnTo>
                  <a:lnTo>
                    <a:pt x="1028" y="1040"/>
                  </a:lnTo>
                  <a:lnTo>
                    <a:pt x="1020" y="1046"/>
                  </a:lnTo>
                  <a:lnTo>
                    <a:pt x="1011" y="1050"/>
                  </a:lnTo>
                  <a:lnTo>
                    <a:pt x="1002" y="1053"/>
                  </a:lnTo>
                  <a:lnTo>
                    <a:pt x="992" y="1055"/>
                  </a:lnTo>
                  <a:lnTo>
                    <a:pt x="981" y="1057"/>
                  </a:lnTo>
                  <a:lnTo>
                    <a:pt x="972" y="1057"/>
                  </a:lnTo>
                  <a:close/>
                  <a:moveTo>
                    <a:pt x="1074" y="707"/>
                  </a:moveTo>
                  <a:lnTo>
                    <a:pt x="1074" y="717"/>
                  </a:lnTo>
                  <a:lnTo>
                    <a:pt x="1072" y="727"/>
                  </a:lnTo>
                  <a:lnTo>
                    <a:pt x="1070" y="737"/>
                  </a:lnTo>
                  <a:lnTo>
                    <a:pt x="1067" y="746"/>
                  </a:lnTo>
                  <a:lnTo>
                    <a:pt x="1063" y="755"/>
                  </a:lnTo>
                  <a:lnTo>
                    <a:pt x="1057" y="763"/>
                  </a:lnTo>
                  <a:lnTo>
                    <a:pt x="1051" y="771"/>
                  </a:lnTo>
                  <a:lnTo>
                    <a:pt x="1044" y="779"/>
                  </a:lnTo>
                  <a:lnTo>
                    <a:pt x="1037" y="785"/>
                  </a:lnTo>
                  <a:lnTo>
                    <a:pt x="1029" y="791"/>
                  </a:lnTo>
                  <a:lnTo>
                    <a:pt x="1021" y="795"/>
                  </a:lnTo>
                  <a:lnTo>
                    <a:pt x="1011" y="800"/>
                  </a:lnTo>
                  <a:lnTo>
                    <a:pt x="1002" y="804"/>
                  </a:lnTo>
                  <a:lnTo>
                    <a:pt x="992" y="806"/>
                  </a:lnTo>
                  <a:lnTo>
                    <a:pt x="982" y="808"/>
                  </a:lnTo>
                  <a:lnTo>
                    <a:pt x="972" y="808"/>
                  </a:lnTo>
                  <a:lnTo>
                    <a:pt x="961" y="808"/>
                  </a:lnTo>
                  <a:lnTo>
                    <a:pt x="950" y="806"/>
                  </a:lnTo>
                  <a:lnTo>
                    <a:pt x="941" y="804"/>
                  </a:lnTo>
                  <a:lnTo>
                    <a:pt x="931" y="800"/>
                  </a:lnTo>
                  <a:lnTo>
                    <a:pt x="922" y="795"/>
                  </a:lnTo>
                  <a:lnTo>
                    <a:pt x="914" y="791"/>
                  </a:lnTo>
                  <a:lnTo>
                    <a:pt x="905" y="785"/>
                  </a:lnTo>
                  <a:lnTo>
                    <a:pt x="898" y="779"/>
                  </a:lnTo>
                  <a:lnTo>
                    <a:pt x="891" y="771"/>
                  </a:lnTo>
                  <a:lnTo>
                    <a:pt x="886" y="763"/>
                  </a:lnTo>
                  <a:lnTo>
                    <a:pt x="881" y="756"/>
                  </a:lnTo>
                  <a:lnTo>
                    <a:pt x="876" y="746"/>
                  </a:lnTo>
                  <a:lnTo>
                    <a:pt x="872" y="737"/>
                  </a:lnTo>
                  <a:lnTo>
                    <a:pt x="870" y="727"/>
                  </a:lnTo>
                  <a:lnTo>
                    <a:pt x="869" y="717"/>
                  </a:lnTo>
                  <a:lnTo>
                    <a:pt x="868" y="707"/>
                  </a:lnTo>
                  <a:lnTo>
                    <a:pt x="868" y="392"/>
                  </a:lnTo>
                  <a:lnTo>
                    <a:pt x="869" y="381"/>
                  </a:lnTo>
                  <a:lnTo>
                    <a:pt x="870" y="371"/>
                  </a:lnTo>
                  <a:lnTo>
                    <a:pt x="872" y="361"/>
                  </a:lnTo>
                  <a:lnTo>
                    <a:pt x="876" y="352"/>
                  </a:lnTo>
                  <a:lnTo>
                    <a:pt x="881" y="343"/>
                  </a:lnTo>
                  <a:lnTo>
                    <a:pt x="886" y="335"/>
                  </a:lnTo>
                  <a:lnTo>
                    <a:pt x="891" y="327"/>
                  </a:lnTo>
                  <a:lnTo>
                    <a:pt x="898" y="319"/>
                  </a:lnTo>
                  <a:lnTo>
                    <a:pt x="905" y="313"/>
                  </a:lnTo>
                  <a:lnTo>
                    <a:pt x="914" y="308"/>
                  </a:lnTo>
                  <a:lnTo>
                    <a:pt x="922" y="303"/>
                  </a:lnTo>
                  <a:lnTo>
                    <a:pt x="931" y="299"/>
                  </a:lnTo>
                  <a:lnTo>
                    <a:pt x="941" y="295"/>
                  </a:lnTo>
                  <a:lnTo>
                    <a:pt x="950" y="292"/>
                  </a:lnTo>
                  <a:lnTo>
                    <a:pt x="961" y="291"/>
                  </a:lnTo>
                  <a:lnTo>
                    <a:pt x="972" y="290"/>
                  </a:lnTo>
                  <a:lnTo>
                    <a:pt x="982" y="291"/>
                  </a:lnTo>
                  <a:lnTo>
                    <a:pt x="992" y="292"/>
                  </a:lnTo>
                  <a:lnTo>
                    <a:pt x="1002" y="295"/>
                  </a:lnTo>
                  <a:lnTo>
                    <a:pt x="1011" y="299"/>
                  </a:lnTo>
                  <a:lnTo>
                    <a:pt x="1021" y="303"/>
                  </a:lnTo>
                  <a:lnTo>
                    <a:pt x="1029" y="308"/>
                  </a:lnTo>
                  <a:lnTo>
                    <a:pt x="1037" y="313"/>
                  </a:lnTo>
                  <a:lnTo>
                    <a:pt x="1044" y="319"/>
                  </a:lnTo>
                  <a:lnTo>
                    <a:pt x="1051" y="327"/>
                  </a:lnTo>
                  <a:lnTo>
                    <a:pt x="1057" y="335"/>
                  </a:lnTo>
                  <a:lnTo>
                    <a:pt x="1063" y="343"/>
                  </a:lnTo>
                  <a:lnTo>
                    <a:pt x="1067" y="352"/>
                  </a:lnTo>
                  <a:lnTo>
                    <a:pt x="1070" y="361"/>
                  </a:lnTo>
                  <a:lnTo>
                    <a:pt x="1072" y="371"/>
                  </a:lnTo>
                  <a:lnTo>
                    <a:pt x="1074" y="381"/>
                  </a:lnTo>
                  <a:lnTo>
                    <a:pt x="1074" y="392"/>
                  </a:lnTo>
                  <a:lnTo>
                    <a:pt x="1074" y="707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2038350" y="5472113"/>
              <a:ext cx="192088" cy="198437"/>
            </a:xfrm>
            <a:custGeom>
              <a:avLst/>
              <a:gdLst/>
              <a:ahLst/>
              <a:cxnLst>
                <a:cxn ang="0">
                  <a:pos x="70" y="928"/>
                </a:cxn>
                <a:cxn ang="0">
                  <a:pos x="31" y="1025"/>
                </a:cxn>
                <a:cxn ang="0">
                  <a:pos x="24" y="1129"/>
                </a:cxn>
                <a:cxn ang="0">
                  <a:pos x="45" y="1233"/>
                </a:cxn>
                <a:cxn ang="0">
                  <a:pos x="98" y="1328"/>
                </a:cxn>
                <a:cxn ang="0">
                  <a:pos x="177" y="1407"/>
                </a:cxn>
                <a:cxn ang="0">
                  <a:pos x="272" y="1459"/>
                </a:cxn>
                <a:cxn ang="0">
                  <a:pos x="375" y="1481"/>
                </a:cxn>
                <a:cxn ang="0">
                  <a:pos x="478" y="1473"/>
                </a:cxn>
                <a:cxn ang="0">
                  <a:pos x="576" y="1436"/>
                </a:cxn>
                <a:cxn ang="0">
                  <a:pos x="652" y="1375"/>
                </a:cxn>
                <a:cxn ang="0">
                  <a:pos x="668" y="1328"/>
                </a:cxn>
                <a:cxn ang="0">
                  <a:pos x="655" y="1252"/>
                </a:cxn>
                <a:cxn ang="0">
                  <a:pos x="564" y="1096"/>
                </a:cxn>
                <a:cxn ang="0">
                  <a:pos x="409" y="940"/>
                </a:cxn>
                <a:cxn ang="0">
                  <a:pos x="252" y="849"/>
                </a:cxn>
                <a:cxn ang="0">
                  <a:pos x="177" y="836"/>
                </a:cxn>
                <a:cxn ang="0">
                  <a:pos x="130" y="852"/>
                </a:cxn>
                <a:cxn ang="0">
                  <a:pos x="1382" y="672"/>
                </a:cxn>
                <a:cxn ang="0">
                  <a:pos x="1448" y="588"/>
                </a:cxn>
                <a:cxn ang="0">
                  <a:pos x="1491" y="483"/>
                </a:cxn>
                <a:cxn ang="0">
                  <a:pos x="1501" y="372"/>
                </a:cxn>
                <a:cxn ang="0">
                  <a:pos x="1480" y="262"/>
                </a:cxn>
                <a:cxn ang="0">
                  <a:pos x="1426" y="160"/>
                </a:cxn>
                <a:cxn ang="0">
                  <a:pos x="1343" y="75"/>
                </a:cxn>
                <a:cxn ang="0">
                  <a:pos x="1241" y="22"/>
                </a:cxn>
                <a:cxn ang="0">
                  <a:pos x="1132" y="1"/>
                </a:cxn>
                <a:cxn ang="0">
                  <a:pos x="1020" y="12"/>
                </a:cxn>
                <a:cxn ang="0">
                  <a:pos x="915" y="54"/>
                </a:cxn>
                <a:cxn ang="0">
                  <a:pos x="834" y="117"/>
                </a:cxn>
                <a:cxn ang="0">
                  <a:pos x="752" y="200"/>
                </a:cxn>
                <a:cxn ang="0">
                  <a:pos x="557" y="386"/>
                </a:cxn>
                <a:cxn ang="0">
                  <a:pos x="405" y="476"/>
                </a:cxn>
                <a:cxn ang="0">
                  <a:pos x="235" y="536"/>
                </a:cxn>
                <a:cxn ang="0">
                  <a:pos x="119" y="536"/>
                </a:cxn>
                <a:cxn ang="0">
                  <a:pos x="60" y="555"/>
                </a:cxn>
                <a:cxn ang="0">
                  <a:pos x="20" y="594"/>
                </a:cxn>
                <a:cxn ang="0">
                  <a:pos x="1" y="653"/>
                </a:cxn>
                <a:cxn ang="0">
                  <a:pos x="9" y="741"/>
                </a:cxn>
                <a:cxn ang="0">
                  <a:pos x="69" y="695"/>
                </a:cxn>
                <a:cxn ang="0">
                  <a:pos x="158" y="681"/>
                </a:cxn>
                <a:cxn ang="0">
                  <a:pos x="266" y="703"/>
                </a:cxn>
                <a:cxn ang="0">
                  <a:pos x="385" y="759"/>
                </a:cxn>
                <a:cxn ang="0">
                  <a:pos x="508" y="843"/>
                </a:cxn>
                <a:cxn ang="0">
                  <a:pos x="625" y="956"/>
                </a:cxn>
                <a:cxn ang="0">
                  <a:pos x="720" y="1079"/>
                </a:cxn>
                <a:cxn ang="0">
                  <a:pos x="786" y="1200"/>
                </a:cxn>
                <a:cxn ang="0">
                  <a:pos x="819" y="1312"/>
                </a:cxn>
                <a:cxn ang="0">
                  <a:pos x="817" y="1409"/>
                </a:cxn>
                <a:cxn ang="0">
                  <a:pos x="779" y="1482"/>
                </a:cxn>
                <a:cxn ang="0">
                  <a:pos x="827" y="1505"/>
                </a:cxn>
                <a:cxn ang="0">
                  <a:pos x="891" y="1494"/>
                </a:cxn>
                <a:cxn ang="0">
                  <a:pos x="938" y="1461"/>
                </a:cxn>
                <a:cxn ang="0">
                  <a:pos x="964" y="1407"/>
                </a:cxn>
                <a:cxn ang="0">
                  <a:pos x="966" y="1325"/>
                </a:cxn>
                <a:cxn ang="0">
                  <a:pos x="989" y="1193"/>
                </a:cxn>
                <a:cxn ang="0">
                  <a:pos x="1064" y="1028"/>
                </a:cxn>
                <a:cxn ang="0">
                  <a:pos x="1313" y="1297"/>
                </a:cxn>
                <a:cxn ang="0">
                  <a:pos x="1389" y="1339"/>
                </a:cxn>
                <a:cxn ang="0">
                  <a:pos x="1476" y="1332"/>
                </a:cxn>
                <a:cxn ang="0">
                  <a:pos x="1545" y="1277"/>
                </a:cxn>
                <a:cxn ang="0">
                  <a:pos x="1572" y="1194"/>
                </a:cxn>
                <a:cxn ang="0">
                  <a:pos x="1547" y="1108"/>
                </a:cxn>
              </a:cxnLst>
              <a:rect l="0" t="0" r="r" b="b"/>
              <a:pathLst>
                <a:path w="1572" h="1505">
                  <a:moveTo>
                    <a:pt x="124" y="857"/>
                  </a:moveTo>
                  <a:lnTo>
                    <a:pt x="112" y="871"/>
                  </a:lnTo>
                  <a:lnTo>
                    <a:pt x="100" y="884"/>
                  </a:lnTo>
                  <a:lnTo>
                    <a:pt x="89" y="899"/>
                  </a:lnTo>
                  <a:lnTo>
                    <a:pt x="79" y="913"/>
                  </a:lnTo>
                  <a:lnTo>
                    <a:pt x="70" y="928"/>
                  </a:lnTo>
                  <a:lnTo>
                    <a:pt x="61" y="944"/>
                  </a:lnTo>
                  <a:lnTo>
                    <a:pt x="54" y="960"/>
                  </a:lnTo>
                  <a:lnTo>
                    <a:pt x="46" y="976"/>
                  </a:lnTo>
                  <a:lnTo>
                    <a:pt x="41" y="992"/>
                  </a:lnTo>
                  <a:lnTo>
                    <a:pt x="36" y="1009"/>
                  </a:lnTo>
                  <a:lnTo>
                    <a:pt x="31" y="1025"/>
                  </a:lnTo>
                  <a:lnTo>
                    <a:pt x="28" y="1042"/>
                  </a:lnTo>
                  <a:lnTo>
                    <a:pt x="26" y="1060"/>
                  </a:lnTo>
                  <a:lnTo>
                    <a:pt x="24" y="1077"/>
                  </a:lnTo>
                  <a:lnTo>
                    <a:pt x="23" y="1094"/>
                  </a:lnTo>
                  <a:lnTo>
                    <a:pt x="23" y="1112"/>
                  </a:lnTo>
                  <a:lnTo>
                    <a:pt x="24" y="1129"/>
                  </a:lnTo>
                  <a:lnTo>
                    <a:pt x="25" y="1147"/>
                  </a:lnTo>
                  <a:lnTo>
                    <a:pt x="28" y="1164"/>
                  </a:lnTo>
                  <a:lnTo>
                    <a:pt x="31" y="1181"/>
                  </a:lnTo>
                  <a:lnTo>
                    <a:pt x="36" y="1198"/>
                  </a:lnTo>
                  <a:lnTo>
                    <a:pt x="40" y="1215"/>
                  </a:lnTo>
                  <a:lnTo>
                    <a:pt x="45" y="1233"/>
                  </a:lnTo>
                  <a:lnTo>
                    <a:pt x="53" y="1248"/>
                  </a:lnTo>
                  <a:lnTo>
                    <a:pt x="59" y="1265"/>
                  </a:lnTo>
                  <a:lnTo>
                    <a:pt x="68" y="1282"/>
                  </a:lnTo>
                  <a:lnTo>
                    <a:pt x="77" y="1297"/>
                  </a:lnTo>
                  <a:lnTo>
                    <a:pt x="87" y="1312"/>
                  </a:lnTo>
                  <a:lnTo>
                    <a:pt x="98" y="1328"/>
                  </a:lnTo>
                  <a:lnTo>
                    <a:pt x="109" y="1342"/>
                  </a:lnTo>
                  <a:lnTo>
                    <a:pt x="121" y="1357"/>
                  </a:lnTo>
                  <a:lnTo>
                    <a:pt x="134" y="1371"/>
                  </a:lnTo>
                  <a:lnTo>
                    <a:pt x="148" y="1383"/>
                  </a:lnTo>
                  <a:lnTo>
                    <a:pt x="162" y="1396"/>
                  </a:lnTo>
                  <a:lnTo>
                    <a:pt x="177" y="1407"/>
                  </a:lnTo>
                  <a:lnTo>
                    <a:pt x="192" y="1418"/>
                  </a:lnTo>
                  <a:lnTo>
                    <a:pt x="207" y="1428"/>
                  </a:lnTo>
                  <a:lnTo>
                    <a:pt x="223" y="1437"/>
                  </a:lnTo>
                  <a:lnTo>
                    <a:pt x="239" y="1445"/>
                  </a:lnTo>
                  <a:lnTo>
                    <a:pt x="255" y="1452"/>
                  </a:lnTo>
                  <a:lnTo>
                    <a:pt x="272" y="1459"/>
                  </a:lnTo>
                  <a:lnTo>
                    <a:pt x="290" y="1465"/>
                  </a:lnTo>
                  <a:lnTo>
                    <a:pt x="306" y="1470"/>
                  </a:lnTo>
                  <a:lnTo>
                    <a:pt x="323" y="1474"/>
                  </a:lnTo>
                  <a:lnTo>
                    <a:pt x="340" y="1477"/>
                  </a:lnTo>
                  <a:lnTo>
                    <a:pt x="358" y="1479"/>
                  </a:lnTo>
                  <a:lnTo>
                    <a:pt x="375" y="1481"/>
                  </a:lnTo>
                  <a:lnTo>
                    <a:pt x="392" y="1482"/>
                  </a:lnTo>
                  <a:lnTo>
                    <a:pt x="410" y="1482"/>
                  </a:lnTo>
                  <a:lnTo>
                    <a:pt x="427" y="1481"/>
                  </a:lnTo>
                  <a:lnTo>
                    <a:pt x="444" y="1479"/>
                  </a:lnTo>
                  <a:lnTo>
                    <a:pt x="461" y="1476"/>
                  </a:lnTo>
                  <a:lnTo>
                    <a:pt x="478" y="1473"/>
                  </a:lnTo>
                  <a:lnTo>
                    <a:pt x="495" y="1469"/>
                  </a:lnTo>
                  <a:lnTo>
                    <a:pt x="511" y="1464"/>
                  </a:lnTo>
                  <a:lnTo>
                    <a:pt x="529" y="1458"/>
                  </a:lnTo>
                  <a:lnTo>
                    <a:pt x="545" y="1451"/>
                  </a:lnTo>
                  <a:lnTo>
                    <a:pt x="560" y="1444"/>
                  </a:lnTo>
                  <a:lnTo>
                    <a:pt x="576" y="1436"/>
                  </a:lnTo>
                  <a:lnTo>
                    <a:pt x="591" y="1426"/>
                  </a:lnTo>
                  <a:lnTo>
                    <a:pt x="606" y="1416"/>
                  </a:lnTo>
                  <a:lnTo>
                    <a:pt x="620" y="1405"/>
                  </a:lnTo>
                  <a:lnTo>
                    <a:pt x="634" y="1394"/>
                  </a:lnTo>
                  <a:lnTo>
                    <a:pt x="646" y="1381"/>
                  </a:lnTo>
                  <a:lnTo>
                    <a:pt x="652" y="1375"/>
                  </a:lnTo>
                  <a:lnTo>
                    <a:pt x="656" y="1369"/>
                  </a:lnTo>
                  <a:lnTo>
                    <a:pt x="660" y="1361"/>
                  </a:lnTo>
                  <a:lnTo>
                    <a:pt x="662" y="1354"/>
                  </a:lnTo>
                  <a:lnTo>
                    <a:pt x="665" y="1346"/>
                  </a:lnTo>
                  <a:lnTo>
                    <a:pt x="667" y="1337"/>
                  </a:lnTo>
                  <a:lnTo>
                    <a:pt x="668" y="1328"/>
                  </a:lnTo>
                  <a:lnTo>
                    <a:pt x="668" y="1318"/>
                  </a:lnTo>
                  <a:lnTo>
                    <a:pt x="667" y="1308"/>
                  </a:lnTo>
                  <a:lnTo>
                    <a:pt x="666" y="1298"/>
                  </a:lnTo>
                  <a:lnTo>
                    <a:pt x="665" y="1287"/>
                  </a:lnTo>
                  <a:lnTo>
                    <a:pt x="661" y="1277"/>
                  </a:lnTo>
                  <a:lnTo>
                    <a:pt x="655" y="1252"/>
                  </a:lnTo>
                  <a:lnTo>
                    <a:pt x="645" y="1228"/>
                  </a:lnTo>
                  <a:lnTo>
                    <a:pt x="634" y="1203"/>
                  </a:lnTo>
                  <a:lnTo>
                    <a:pt x="620" y="1177"/>
                  </a:lnTo>
                  <a:lnTo>
                    <a:pt x="604" y="1150"/>
                  </a:lnTo>
                  <a:lnTo>
                    <a:pt x="584" y="1123"/>
                  </a:lnTo>
                  <a:lnTo>
                    <a:pt x="564" y="1096"/>
                  </a:lnTo>
                  <a:lnTo>
                    <a:pt x="541" y="1067"/>
                  </a:lnTo>
                  <a:lnTo>
                    <a:pt x="518" y="1040"/>
                  </a:lnTo>
                  <a:lnTo>
                    <a:pt x="491" y="1013"/>
                  </a:lnTo>
                  <a:lnTo>
                    <a:pt x="464" y="987"/>
                  </a:lnTo>
                  <a:lnTo>
                    <a:pt x="436" y="963"/>
                  </a:lnTo>
                  <a:lnTo>
                    <a:pt x="409" y="940"/>
                  </a:lnTo>
                  <a:lnTo>
                    <a:pt x="382" y="920"/>
                  </a:lnTo>
                  <a:lnTo>
                    <a:pt x="354" y="901"/>
                  </a:lnTo>
                  <a:lnTo>
                    <a:pt x="327" y="884"/>
                  </a:lnTo>
                  <a:lnTo>
                    <a:pt x="301" y="871"/>
                  </a:lnTo>
                  <a:lnTo>
                    <a:pt x="276" y="858"/>
                  </a:lnTo>
                  <a:lnTo>
                    <a:pt x="252" y="849"/>
                  </a:lnTo>
                  <a:lnTo>
                    <a:pt x="229" y="842"/>
                  </a:lnTo>
                  <a:lnTo>
                    <a:pt x="218" y="839"/>
                  </a:lnTo>
                  <a:lnTo>
                    <a:pt x="207" y="838"/>
                  </a:lnTo>
                  <a:lnTo>
                    <a:pt x="196" y="837"/>
                  </a:lnTo>
                  <a:lnTo>
                    <a:pt x="187" y="836"/>
                  </a:lnTo>
                  <a:lnTo>
                    <a:pt x="177" y="836"/>
                  </a:lnTo>
                  <a:lnTo>
                    <a:pt x="167" y="837"/>
                  </a:lnTo>
                  <a:lnTo>
                    <a:pt x="159" y="839"/>
                  </a:lnTo>
                  <a:lnTo>
                    <a:pt x="151" y="841"/>
                  </a:lnTo>
                  <a:lnTo>
                    <a:pt x="144" y="844"/>
                  </a:lnTo>
                  <a:lnTo>
                    <a:pt x="136" y="848"/>
                  </a:lnTo>
                  <a:lnTo>
                    <a:pt x="130" y="852"/>
                  </a:lnTo>
                  <a:lnTo>
                    <a:pt x="124" y="857"/>
                  </a:lnTo>
                  <a:close/>
                  <a:moveTo>
                    <a:pt x="1547" y="1108"/>
                  </a:moveTo>
                  <a:lnTo>
                    <a:pt x="1312" y="742"/>
                  </a:lnTo>
                  <a:lnTo>
                    <a:pt x="1343" y="710"/>
                  </a:lnTo>
                  <a:lnTo>
                    <a:pt x="1367" y="686"/>
                  </a:lnTo>
                  <a:lnTo>
                    <a:pt x="1382" y="672"/>
                  </a:lnTo>
                  <a:lnTo>
                    <a:pt x="1388" y="667"/>
                  </a:lnTo>
                  <a:lnTo>
                    <a:pt x="1402" y="652"/>
                  </a:lnTo>
                  <a:lnTo>
                    <a:pt x="1415" y="636"/>
                  </a:lnTo>
                  <a:lnTo>
                    <a:pt x="1426" y="621"/>
                  </a:lnTo>
                  <a:lnTo>
                    <a:pt x="1438" y="605"/>
                  </a:lnTo>
                  <a:lnTo>
                    <a:pt x="1448" y="588"/>
                  </a:lnTo>
                  <a:lnTo>
                    <a:pt x="1457" y="571"/>
                  </a:lnTo>
                  <a:lnTo>
                    <a:pt x="1466" y="555"/>
                  </a:lnTo>
                  <a:lnTo>
                    <a:pt x="1474" y="537"/>
                  </a:lnTo>
                  <a:lnTo>
                    <a:pt x="1480" y="519"/>
                  </a:lnTo>
                  <a:lnTo>
                    <a:pt x="1485" y="501"/>
                  </a:lnTo>
                  <a:lnTo>
                    <a:pt x="1491" y="483"/>
                  </a:lnTo>
                  <a:lnTo>
                    <a:pt x="1495" y="465"/>
                  </a:lnTo>
                  <a:lnTo>
                    <a:pt x="1498" y="447"/>
                  </a:lnTo>
                  <a:lnTo>
                    <a:pt x="1500" y="428"/>
                  </a:lnTo>
                  <a:lnTo>
                    <a:pt x="1501" y="409"/>
                  </a:lnTo>
                  <a:lnTo>
                    <a:pt x="1501" y="390"/>
                  </a:lnTo>
                  <a:lnTo>
                    <a:pt x="1501" y="372"/>
                  </a:lnTo>
                  <a:lnTo>
                    <a:pt x="1500" y="353"/>
                  </a:lnTo>
                  <a:lnTo>
                    <a:pt x="1498" y="335"/>
                  </a:lnTo>
                  <a:lnTo>
                    <a:pt x="1495" y="316"/>
                  </a:lnTo>
                  <a:lnTo>
                    <a:pt x="1491" y="297"/>
                  </a:lnTo>
                  <a:lnTo>
                    <a:pt x="1485" y="279"/>
                  </a:lnTo>
                  <a:lnTo>
                    <a:pt x="1480" y="262"/>
                  </a:lnTo>
                  <a:lnTo>
                    <a:pt x="1474" y="244"/>
                  </a:lnTo>
                  <a:lnTo>
                    <a:pt x="1466" y="226"/>
                  </a:lnTo>
                  <a:lnTo>
                    <a:pt x="1457" y="209"/>
                  </a:lnTo>
                  <a:lnTo>
                    <a:pt x="1448" y="193"/>
                  </a:lnTo>
                  <a:lnTo>
                    <a:pt x="1438" y="176"/>
                  </a:lnTo>
                  <a:lnTo>
                    <a:pt x="1426" y="160"/>
                  </a:lnTo>
                  <a:lnTo>
                    <a:pt x="1415" y="144"/>
                  </a:lnTo>
                  <a:lnTo>
                    <a:pt x="1402" y="129"/>
                  </a:lnTo>
                  <a:lnTo>
                    <a:pt x="1388" y="115"/>
                  </a:lnTo>
                  <a:lnTo>
                    <a:pt x="1373" y="101"/>
                  </a:lnTo>
                  <a:lnTo>
                    <a:pt x="1358" y="88"/>
                  </a:lnTo>
                  <a:lnTo>
                    <a:pt x="1343" y="75"/>
                  </a:lnTo>
                  <a:lnTo>
                    <a:pt x="1327" y="65"/>
                  </a:lnTo>
                  <a:lnTo>
                    <a:pt x="1311" y="54"/>
                  </a:lnTo>
                  <a:lnTo>
                    <a:pt x="1294" y="45"/>
                  </a:lnTo>
                  <a:lnTo>
                    <a:pt x="1276" y="37"/>
                  </a:lnTo>
                  <a:lnTo>
                    <a:pt x="1259" y="29"/>
                  </a:lnTo>
                  <a:lnTo>
                    <a:pt x="1241" y="22"/>
                  </a:lnTo>
                  <a:lnTo>
                    <a:pt x="1224" y="17"/>
                  </a:lnTo>
                  <a:lnTo>
                    <a:pt x="1206" y="12"/>
                  </a:lnTo>
                  <a:lnTo>
                    <a:pt x="1187" y="7"/>
                  </a:lnTo>
                  <a:lnTo>
                    <a:pt x="1168" y="4"/>
                  </a:lnTo>
                  <a:lnTo>
                    <a:pt x="1150" y="2"/>
                  </a:lnTo>
                  <a:lnTo>
                    <a:pt x="1132" y="1"/>
                  </a:lnTo>
                  <a:lnTo>
                    <a:pt x="1112" y="0"/>
                  </a:lnTo>
                  <a:lnTo>
                    <a:pt x="1094" y="1"/>
                  </a:lnTo>
                  <a:lnTo>
                    <a:pt x="1075" y="2"/>
                  </a:lnTo>
                  <a:lnTo>
                    <a:pt x="1057" y="4"/>
                  </a:lnTo>
                  <a:lnTo>
                    <a:pt x="1039" y="7"/>
                  </a:lnTo>
                  <a:lnTo>
                    <a:pt x="1020" y="12"/>
                  </a:lnTo>
                  <a:lnTo>
                    <a:pt x="1002" y="17"/>
                  </a:lnTo>
                  <a:lnTo>
                    <a:pt x="984" y="22"/>
                  </a:lnTo>
                  <a:lnTo>
                    <a:pt x="966" y="29"/>
                  </a:lnTo>
                  <a:lnTo>
                    <a:pt x="949" y="37"/>
                  </a:lnTo>
                  <a:lnTo>
                    <a:pt x="931" y="45"/>
                  </a:lnTo>
                  <a:lnTo>
                    <a:pt x="915" y="54"/>
                  </a:lnTo>
                  <a:lnTo>
                    <a:pt x="898" y="65"/>
                  </a:lnTo>
                  <a:lnTo>
                    <a:pt x="882" y="75"/>
                  </a:lnTo>
                  <a:lnTo>
                    <a:pt x="867" y="88"/>
                  </a:lnTo>
                  <a:lnTo>
                    <a:pt x="852" y="101"/>
                  </a:lnTo>
                  <a:lnTo>
                    <a:pt x="837" y="115"/>
                  </a:lnTo>
                  <a:lnTo>
                    <a:pt x="834" y="117"/>
                  </a:lnTo>
                  <a:lnTo>
                    <a:pt x="826" y="126"/>
                  </a:lnTo>
                  <a:lnTo>
                    <a:pt x="823" y="129"/>
                  </a:lnTo>
                  <a:lnTo>
                    <a:pt x="816" y="136"/>
                  </a:lnTo>
                  <a:lnTo>
                    <a:pt x="802" y="151"/>
                  </a:lnTo>
                  <a:lnTo>
                    <a:pt x="781" y="172"/>
                  </a:lnTo>
                  <a:lnTo>
                    <a:pt x="752" y="200"/>
                  </a:lnTo>
                  <a:lnTo>
                    <a:pt x="716" y="236"/>
                  </a:lnTo>
                  <a:lnTo>
                    <a:pt x="671" y="280"/>
                  </a:lnTo>
                  <a:lnTo>
                    <a:pt x="617" y="335"/>
                  </a:lnTo>
                  <a:lnTo>
                    <a:pt x="599" y="353"/>
                  </a:lnTo>
                  <a:lnTo>
                    <a:pt x="579" y="369"/>
                  </a:lnTo>
                  <a:lnTo>
                    <a:pt x="557" y="386"/>
                  </a:lnTo>
                  <a:lnTo>
                    <a:pt x="535" y="402"/>
                  </a:lnTo>
                  <a:lnTo>
                    <a:pt x="511" y="419"/>
                  </a:lnTo>
                  <a:lnTo>
                    <a:pt x="486" y="433"/>
                  </a:lnTo>
                  <a:lnTo>
                    <a:pt x="460" y="449"/>
                  </a:lnTo>
                  <a:lnTo>
                    <a:pt x="433" y="463"/>
                  </a:lnTo>
                  <a:lnTo>
                    <a:pt x="405" y="476"/>
                  </a:lnTo>
                  <a:lnTo>
                    <a:pt x="377" y="489"/>
                  </a:lnTo>
                  <a:lnTo>
                    <a:pt x="349" y="500"/>
                  </a:lnTo>
                  <a:lnTo>
                    <a:pt x="320" y="511"/>
                  </a:lnTo>
                  <a:lnTo>
                    <a:pt x="292" y="520"/>
                  </a:lnTo>
                  <a:lnTo>
                    <a:pt x="263" y="528"/>
                  </a:lnTo>
                  <a:lnTo>
                    <a:pt x="235" y="536"/>
                  </a:lnTo>
                  <a:lnTo>
                    <a:pt x="207" y="542"/>
                  </a:lnTo>
                  <a:lnTo>
                    <a:pt x="180" y="538"/>
                  </a:lnTo>
                  <a:lnTo>
                    <a:pt x="155" y="535"/>
                  </a:lnTo>
                  <a:lnTo>
                    <a:pt x="143" y="535"/>
                  </a:lnTo>
                  <a:lnTo>
                    <a:pt x="131" y="535"/>
                  </a:lnTo>
                  <a:lnTo>
                    <a:pt x="119" y="536"/>
                  </a:lnTo>
                  <a:lnTo>
                    <a:pt x="109" y="538"/>
                  </a:lnTo>
                  <a:lnTo>
                    <a:pt x="98" y="540"/>
                  </a:lnTo>
                  <a:lnTo>
                    <a:pt x="88" y="542"/>
                  </a:lnTo>
                  <a:lnTo>
                    <a:pt x="79" y="546"/>
                  </a:lnTo>
                  <a:lnTo>
                    <a:pt x="69" y="549"/>
                  </a:lnTo>
                  <a:lnTo>
                    <a:pt x="60" y="555"/>
                  </a:lnTo>
                  <a:lnTo>
                    <a:pt x="52" y="560"/>
                  </a:lnTo>
                  <a:lnTo>
                    <a:pt x="44" y="566"/>
                  </a:lnTo>
                  <a:lnTo>
                    <a:pt x="38" y="572"/>
                  </a:lnTo>
                  <a:lnTo>
                    <a:pt x="31" y="580"/>
                  </a:lnTo>
                  <a:lnTo>
                    <a:pt x="25" y="587"/>
                  </a:lnTo>
                  <a:lnTo>
                    <a:pt x="20" y="594"/>
                  </a:lnTo>
                  <a:lnTo>
                    <a:pt x="15" y="604"/>
                  </a:lnTo>
                  <a:lnTo>
                    <a:pt x="11" y="612"/>
                  </a:lnTo>
                  <a:lnTo>
                    <a:pt x="8" y="622"/>
                  </a:lnTo>
                  <a:lnTo>
                    <a:pt x="6" y="632"/>
                  </a:lnTo>
                  <a:lnTo>
                    <a:pt x="4" y="642"/>
                  </a:lnTo>
                  <a:lnTo>
                    <a:pt x="1" y="653"/>
                  </a:lnTo>
                  <a:lnTo>
                    <a:pt x="0" y="664"/>
                  </a:lnTo>
                  <a:lnTo>
                    <a:pt x="0" y="676"/>
                  </a:lnTo>
                  <a:lnTo>
                    <a:pt x="0" y="687"/>
                  </a:lnTo>
                  <a:lnTo>
                    <a:pt x="3" y="713"/>
                  </a:lnTo>
                  <a:lnTo>
                    <a:pt x="7" y="739"/>
                  </a:lnTo>
                  <a:lnTo>
                    <a:pt x="9" y="741"/>
                  </a:lnTo>
                  <a:lnTo>
                    <a:pt x="16" y="732"/>
                  </a:lnTo>
                  <a:lnTo>
                    <a:pt x="23" y="725"/>
                  </a:lnTo>
                  <a:lnTo>
                    <a:pt x="34" y="716"/>
                  </a:lnTo>
                  <a:lnTo>
                    <a:pt x="44" y="707"/>
                  </a:lnTo>
                  <a:lnTo>
                    <a:pt x="56" y="701"/>
                  </a:lnTo>
                  <a:lnTo>
                    <a:pt x="69" y="695"/>
                  </a:lnTo>
                  <a:lnTo>
                    <a:pt x="82" y="690"/>
                  </a:lnTo>
                  <a:lnTo>
                    <a:pt x="96" y="686"/>
                  </a:lnTo>
                  <a:lnTo>
                    <a:pt x="111" y="683"/>
                  </a:lnTo>
                  <a:lnTo>
                    <a:pt x="126" y="682"/>
                  </a:lnTo>
                  <a:lnTo>
                    <a:pt x="142" y="681"/>
                  </a:lnTo>
                  <a:lnTo>
                    <a:pt x="158" y="681"/>
                  </a:lnTo>
                  <a:lnTo>
                    <a:pt x="175" y="682"/>
                  </a:lnTo>
                  <a:lnTo>
                    <a:pt x="192" y="685"/>
                  </a:lnTo>
                  <a:lnTo>
                    <a:pt x="210" y="689"/>
                  </a:lnTo>
                  <a:lnTo>
                    <a:pt x="229" y="693"/>
                  </a:lnTo>
                  <a:lnTo>
                    <a:pt x="247" y="698"/>
                  </a:lnTo>
                  <a:lnTo>
                    <a:pt x="266" y="703"/>
                  </a:lnTo>
                  <a:lnTo>
                    <a:pt x="285" y="710"/>
                  </a:lnTo>
                  <a:lnTo>
                    <a:pt x="305" y="718"/>
                  </a:lnTo>
                  <a:lnTo>
                    <a:pt x="325" y="727"/>
                  </a:lnTo>
                  <a:lnTo>
                    <a:pt x="344" y="737"/>
                  </a:lnTo>
                  <a:lnTo>
                    <a:pt x="365" y="747"/>
                  </a:lnTo>
                  <a:lnTo>
                    <a:pt x="385" y="759"/>
                  </a:lnTo>
                  <a:lnTo>
                    <a:pt x="405" y="771"/>
                  </a:lnTo>
                  <a:lnTo>
                    <a:pt x="426" y="784"/>
                  </a:lnTo>
                  <a:lnTo>
                    <a:pt x="446" y="797"/>
                  </a:lnTo>
                  <a:lnTo>
                    <a:pt x="466" y="812"/>
                  </a:lnTo>
                  <a:lnTo>
                    <a:pt x="487" y="828"/>
                  </a:lnTo>
                  <a:lnTo>
                    <a:pt x="508" y="843"/>
                  </a:lnTo>
                  <a:lnTo>
                    <a:pt x="527" y="861"/>
                  </a:lnTo>
                  <a:lnTo>
                    <a:pt x="548" y="879"/>
                  </a:lnTo>
                  <a:lnTo>
                    <a:pt x="568" y="897"/>
                  </a:lnTo>
                  <a:lnTo>
                    <a:pt x="587" y="917"/>
                  </a:lnTo>
                  <a:lnTo>
                    <a:pt x="607" y="936"/>
                  </a:lnTo>
                  <a:lnTo>
                    <a:pt x="625" y="956"/>
                  </a:lnTo>
                  <a:lnTo>
                    <a:pt x="643" y="976"/>
                  </a:lnTo>
                  <a:lnTo>
                    <a:pt x="660" y="996"/>
                  </a:lnTo>
                  <a:lnTo>
                    <a:pt x="676" y="1017"/>
                  </a:lnTo>
                  <a:lnTo>
                    <a:pt x="691" y="1037"/>
                  </a:lnTo>
                  <a:lnTo>
                    <a:pt x="706" y="1058"/>
                  </a:lnTo>
                  <a:lnTo>
                    <a:pt x="720" y="1079"/>
                  </a:lnTo>
                  <a:lnTo>
                    <a:pt x="733" y="1099"/>
                  </a:lnTo>
                  <a:lnTo>
                    <a:pt x="745" y="1120"/>
                  </a:lnTo>
                  <a:lnTo>
                    <a:pt x="757" y="1139"/>
                  </a:lnTo>
                  <a:lnTo>
                    <a:pt x="766" y="1159"/>
                  </a:lnTo>
                  <a:lnTo>
                    <a:pt x="776" y="1180"/>
                  </a:lnTo>
                  <a:lnTo>
                    <a:pt x="786" y="1200"/>
                  </a:lnTo>
                  <a:lnTo>
                    <a:pt x="793" y="1219"/>
                  </a:lnTo>
                  <a:lnTo>
                    <a:pt x="800" y="1239"/>
                  </a:lnTo>
                  <a:lnTo>
                    <a:pt x="806" y="1258"/>
                  </a:lnTo>
                  <a:lnTo>
                    <a:pt x="811" y="1277"/>
                  </a:lnTo>
                  <a:lnTo>
                    <a:pt x="816" y="1294"/>
                  </a:lnTo>
                  <a:lnTo>
                    <a:pt x="819" y="1312"/>
                  </a:lnTo>
                  <a:lnTo>
                    <a:pt x="821" y="1330"/>
                  </a:lnTo>
                  <a:lnTo>
                    <a:pt x="822" y="1347"/>
                  </a:lnTo>
                  <a:lnTo>
                    <a:pt x="822" y="1363"/>
                  </a:lnTo>
                  <a:lnTo>
                    <a:pt x="822" y="1379"/>
                  </a:lnTo>
                  <a:lnTo>
                    <a:pt x="820" y="1395"/>
                  </a:lnTo>
                  <a:lnTo>
                    <a:pt x="817" y="1409"/>
                  </a:lnTo>
                  <a:lnTo>
                    <a:pt x="814" y="1423"/>
                  </a:lnTo>
                  <a:lnTo>
                    <a:pt x="808" y="1437"/>
                  </a:lnTo>
                  <a:lnTo>
                    <a:pt x="803" y="1449"/>
                  </a:lnTo>
                  <a:lnTo>
                    <a:pt x="796" y="1461"/>
                  </a:lnTo>
                  <a:lnTo>
                    <a:pt x="788" y="1472"/>
                  </a:lnTo>
                  <a:lnTo>
                    <a:pt x="779" y="1482"/>
                  </a:lnTo>
                  <a:lnTo>
                    <a:pt x="771" y="1489"/>
                  </a:lnTo>
                  <a:lnTo>
                    <a:pt x="762" y="1495"/>
                  </a:lnTo>
                  <a:lnTo>
                    <a:pt x="765" y="1498"/>
                  </a:lnTo>
                  <a:lnTo>
                    <a:pt x="791" y="1503"/>
                  </a:lnTo>
                  <a:lnTo>
                    <a:pt x="816" y="1505"/>
                  </a:lnTo>
                  <a:lnTo>
                    <a:pt x="827" y="1505"/>
                  </a:lnTo>
                  <a:lnTo>
                    <a:pt x="839" y="1505"/>
                  </a:lnTo>
                  <a:lnTo>
                    <a:pt x="850" y="1504"/>
                  </a:lnTo>
                  <a:lnTo>
                    <a:pt x="862" y="1501"/>
                  </a:lnTo>
                  <a:lnTo>
                    <a:pt x="871" y="1499"/>
                  </a:lnTo>
                  <a:lnTo>
                    <a:pt x="881" y="1497"/>
                  </a:lnTo>
                  <a:lnTo>
                    <a:pt x="891" y="1494"/>
                  </a:lnTo>
                  <a:lnTo>
                    <a:pt x="900" y="1490"/>
                  </a:lnTo>
                  <a:lnTo>
                    <a:pt x="909" y="1485"/>
                  </a:lnTo>
                  <a:lnTo>
                    <a:pt x="916" y="1479"/>
                  </a:lnTo>
                  <a:lnTo>
                    <a:pt x="924" y="1474"/>
                  </a:lnTo>
                  <a:lnTo>
                    <a:pt x="931" y="1468"/>
                  </a:lnTo>
                  <a:lnTo>
                    <a:pt x="938" y="1461"/>
                  </a:lnTo>
                  <a:lnTo>
                    <a:pt x="943" y="1452"/>
                  </a:lnTo>
                  <a:lnTo>
                    <a:pt x="949" y="1445"/>
                  </a:lnTo>
                  <a:lnTo>
                    <a:pt x="954" y="1436"/>
                  </a:lnTo>
                  <a:lnTo>
                    <a:pt x="957" y="1426"/>
                  </a:lnTo>
                  <a:lnTo>
                    <a:pt x="960" y="1417"/>
                  </a:lnTo>
                  <a:lnTo>
                    <a:pt x="964" y="1407"/>
                  </a:lnTo>
                  <a:lnTo>
                    <a:pt x="966" y="1396"/>
                  </a:lnTo>
                  <a:lnTo>
                    <a:pt x="967" y="1385"/>
                  </a:lnTo>
                  <a:lnTo>
                    <a:pt x="968" y="1374"/>
                  </a:lnTo>
                  <a:lnTo>
                    <a:pt x="969" y="1362"/>
                  </a:lnTo>
                  <a:lnTo>
                    <a:pt x="968" y="1350"/>
                  </a:lnTo>
                  <a:lnTo>
                    <a:pt x="966" y="1325"/>
                  </a:lnTo>
                  <a:lnTo>
                    <a:pt x="961" y="1298"/>
                  </a:lnTo>
                  <a:lnTo>
                    <a:pt x="966" y="1278"/>
                  </a:lnTo>
                  <a:lnTo>
                    <a:pt x="970" y="1257"/>
                  </a:lnTo>
                  <a:lnTo>
                    <a:pt x="976" y="1236"/>
                  </a:lnTo>
                  <a:lnTo>
                    <a:pt x="983" y="1214"/>
                  </a:lnTo>
                  <a:lnTo>
                    <a:pt x="989" y="1193"/>
                  </a:lnTo>
                  <a:lnTo>
                    <a:pt x="997" y="1171"/>
                  </a:lnTo>
                  <a:lnTo>
                    <a:pt x="1005" y="1150"/>
                  </a:lnTo>
                  <a:lnTo>
                    <a:pt x="1014" y="1129"/>
                  </a:lnTo>
                  <a:lnTo>
                    <a:pt x="1033" y="1087"/>
                  </a:lnTo>
                  <a:lnTo>
                    <a:pt x="1054" y="1046"/>
                  </a:lnTo>
                  <a:lnTo>
                    <a:pt x="1064" y="1028"/>
                  </a:lnTo>
                  <a:lnTo>
                    <a:pt x="1076" y="1008"/>
                  </a:lnTo>
                  <a:lnTo>
                    <a:pt x="1087" y="990"/>
                  </a:lnTo>
                  <a:lnTo>
                    <a:pt x="1099" y="972"/>
                  </a:lnTo>
                  <a:lnTo>
                    <a:pt x="1294" y="1273"/>
                  </a:lnTo>
                  <a:lnTo>
                    <a:pt x="1302" y="1286"/>
                  </a:lnTo>
                  <a:lnTo>
                    <a:pt x="1313" y="1297"/>
                  </a:lnTo>
                  <a:lnTo>
                    <a:pt x="1324" y="1307"/>
                  </a:lnTo>
                  <a:lnTo>
                    <a:pt x="1335" y="1316"/>
                  </a:lnTo>
                  <a:lnTo>
                    <a:pt x="1348" y="1324"/>
                  </a:lnTo>
                  <a:lnTo>
                    <a:pt x="1361" y="1330"/>
                  </a:lnTo>
                  <a:lnTo>
                    <a:pt x="1375" y="1335"/>
                  </a:lnTo>
                  <a:lnTo>
                    <a:pt x="1389" y="1339"/>
                  </a:lnTo>
                  <a:lnTo>
                    <a:pt x="1403" y="1341"/>
                  </a:lnTo>
                  <a:lnTo>
                    <a:pt x="1418" y="1342"/>
                  </a:lnTo>
                  <a:lnTo>
                    <a:pt x="1432" y="1342"/>
                  </a:lnTo>
                  <a:lnTo>
                    <a:pt x="1447" y="1340"/>
                  </a:lnTo>
                  <a:lnTo>
                    <a:pt x="1461" y="1337"/>
                  </a:lnTo>
                  <a:lnTo>
                    <a:pt x="1476" y="1332"/>
                  </a:lnTo>
                  <a:lnTo>
                    <a:pt x="1490" y="1326"/>
                  </a:lnTo>
                  <a:lnTo>
                    <a:pt x="1502" y="1318"/>
                  </a:lnTo>
                  <a:lnTo>
                    <a:pt x="1515" y="1309"/>
                  </a:lnTo>
                  <a:lnTo>
                    <a:pt x="1527" y="1298"/>
                  </a:lnTo>
                  <a:lnTo>
                    <a:pt x="1537" y="1288"/>
                  </a:lnTo>
                  <a:lnTo>
                    <a:pt x="1545" y="1277"/>
                  </a:lnTo>
                  <a:lnTo>
                    <a:pt x="1554" y="1264"/>
                  </a:lnTo>
                  <a:lnTo>
                    <a:pt x="1559" y="1250"/>
                  </a:lnTo>
                  <a:lnTo>
                    <a:pt x="1565" y="1237"/>
                  </a:lnTo>
                  <a:lnTo>
                    <a:pt x="1569" y="1222"/>
                  </a:lnTo>
                  <a:lnTo>
                    <a:pt x="1571" y="1209"/>
                  </a:lnTo>
                  <a:lnTo>
                    <a:pt x="1572" y="1194"/>
                  </a:lnTo>
                  <a:lnTo>
                    <a:pt x="1571" y="1179"/>
                  </a:lnTo>
                  <a:lnTo>
                    <a:pt x="1570" y="1165"/>
                  </a:lnTo>
                  <a:lnTo>
                    <a:pt x="1567" y="1150"/>
                  </a:lnTo>
                  <a:lnTo>
                    <a:pt x="1561" y="1135"/>
                  </a:lnTo>
                  <a:lnTo>
                    <a:pt x="1555" y="1122"/>
                  </a:lnTo>
                  <a:lnTo>
                    <a:pt x="1547" y="1108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2233613" y="5881688"/>
              <a:ext cx="63500" cy="114300"/>
            </a:xfrm>
            <a:custGeom>
              <a:avLst/>
              <a:gdLst/>
              <a:ahLst/>
              <a:cxnLst>
                <a:cxn ang="0">
                  <a:pos x="205" y="6"/>
                </a:cxn>
                <a:cxn ang="0">
                  <a:pos x="146" y="25"/>
                </a:cxn>
                <a:cxn ang="0">
                  <a:pos x="94" y="58"/>
                </a:cxn>
                <a:cxn ang="0">
                  <a:pos x="51" y="102"/>
                </a:cxn>
                <a:cxn ang="0">
                  <a:pos x="21" y="154"/>
                </a:cxn>
                <a:cxn ang="0">
                  <a:pos x="3" y="214"/>
                </a:cxn>
                <a:cxn ang="0">
                  <a:pos x="2" y="283"/>
                </a:cxn>
                <a:cxn ang="0">
                  <a:pos x="23" y="354"/>
                </a:cxn>
                <a:cxn ang="0">
                  <a:pos x="63" y="416"/>
                </a:cxn>
                <a:cxn ang="0">
                  <a:pos x="107" y="725"/>
                </a:cxn>
                <a:cxn ang="0">
                  <a:pos x="124" y="793"/>
                </a:cxn>
                <a:cxn ang="0">
                  <a:pos x="171" y="844"/>
                </a:cxn>
                <a:cxn ang="0">
                  <a:pos x="237" y="868"/>
                </a:cxn>
                <a:cxn ang="0">
                  <a:pos x="306" y="861"/>
                </a:cxn>
                <a:cxn ang="0">
                  <a:pos x="366" y="826"/>
                </a:cxn>
                <a:cxn ang="0">
                  <a:pos x="402" y="768"/>
                </a:cxn>
                <a:cxn ang="0">
                  <a:pos x="420" y="446"/>
                </a:cxn>
                <a:cxn ang="0">
                  <a:pos x="470" y="393"/>
                </a:cxn>
                <a:cxn ang="0">
                  <a:pos x="503" y="327"/>
                </a:cxn>
                <a:cxn ang="0">
                  <a:pos x="515" y="251"/>
                </a:cxn>
                <a:cxn ang="0">
                  <a:pos x="506" y="189"/>
                </a:cxn>
                <a:cxn ang="0">
                  <a:pos x="484" y="132"/>
                </a:cxn>
                <a:cxn ang="0">
                  <a:pos x="447" y="83"/>
                </a:cxn>
                <a:cxn ang="0">
                  <a:pos x="401" y="43"/>
                </a:cxn>
                <a:cxn ang="0">
                  <a:pos x="345" y="16"/>
                </a:cxn>
                <a:cxn ang="0">
                  <a:pos x="283" y="1"/>
                </a:cxn>
                <a:cxn ang="0">
                  <a:pos x="304" y="614"/>
                </a:cxn>
                <a:cxn ang="0">
                  <a:pos x="290" y="374"/>
                </a:cxn>
                <a:cxn ang="0">
                  <a:pos x="248" y="361"/>
                </a:cxn>
                <a:cxn ang="0">
                  <a:pos x="215" y="388"/>
                </a:cxn>
                <a:cxn ang="0">
                  <a:pos x="157" y="428"/>
                </a:cxn>
                <a:cxn ang="0">
                  <a:pos x="104" y="387"/>
                </a:cxn>
                <a:cxn ang="0">
                  <a:pos x="67" y="332"/>
                </a:cxn>
                <a:cxn ang="0">
                  <a:pos x="51" y="266"/>
                </a:cxn>
                <a:cxn ang="0">
                  <a:pos x="67" y="173"/>
                </a:cxn>
                <a:cxn ang="0">
                  <a:pos x="126" y="96"/>
                </a:cxn>
                <a:cxn ang="0">
                  <a:pos x="216" y="54"/>
                </a:cxn>
                <a:cxn ang="0">
                  <a:pos x="319" y="59"/>
                </a:cxn>
                <a:cxn ang="0">
                  <a:pos x="403" y="109"/>
                </a:cxn>
                <a:cxn ang="0">
                  <a:pos x="455" y="192"/>
                </a:cxn>
                <a:cxn ang="0">
                  <a:pos x="462" y="280"/>
                </a:cxn>
                <a:cxn ang="0">
                  <a:pos x="442" y="343"/>
                </a:cxn>
                <a:cxn ang="0">
                  <a:pos x="401" y="397"/>
                </a:cxn>
                <a:cxn ang="0">
                  <a:pos x="394" y="214"/>
                </a:cxn>
                <a:cxn ang="0">
                  <a:pos x="312" y="177"/>
                </a:cxn>
                <a:cxn ang="0">
                  <a:pos x="220" y="173"/>
                </a:cxn>
                <a:cxn ang="0">
                  <a:pos x="136" y="204"/>
                </a:cxn>
                <a:cxn ang="0">
                  <a:pos x="112" y="229"/>
                </a:cxn>
                <a:cxn ang="0">
                  <a:pos x="120" y="252"/>
                </a:cxn>
                <a:cxn ang="0">
                  <a:pos x="144" y="257"/>
                </a:cxn>
                <a:cxn ang="0">
                  <a:pos x="187" y="234"/>
                </a:cxn>
                <a:cxn ang="0">
                  <a:pos x="258" y="219"/>
                </a:cxn>
                <a:cxn ang="0">
                  <a:pos x="327" y="234"/>
                </a:cxn>
                <a:cxn ang="0">
                  <a:pos x="373" y="258"/>
                </a:cxn>
                <a:cxn ang="0">
                  <a:pos x="396" y="251"/>
                </a:cxn>
                <a:cxn ang="0">
                  <a:pos x="403" y="229"/>
                </a:cxn>
              </a:cxnLst>
              <a:rect l="0" t="0" r="r" b="b"/>
              <a:pathLst>
                <a:path w="515" h="868">
                  <a:moveTo>
                    <a:pt x="258" y="0"/>
                  </a:moveTo>
                  <a:lnTo>
                    <a:pt x="244" y="0"/>
                  </a:lnTo>
                  <a:lnTo>
                    <a:pt x="231" y="1"/>
                  </a:lnTo>
                  <a:lnTo>
                    <a:pt x="218" y="3"/>
                  </a:lnTo>
                  <a:lnTo>
                    <a:pt x="205" y="6"/>
                  </a:lnTo>
                  <a:lnTo>
                    <a:pt x="193" y="9"/>
                  </a:lnTo>
                  <a:lnTo>
                    <a:pt x="180" y="12"/>
                  </a:lnTo>
                  <a:lnTo>
                    <a:pt x="169" y="16"/>
                  </a:lnTo>
                  <a:lnTo>
                    <a:pt x="157" y="20"/>
                  </a:lnTo>
                  <a:lnTo>
                    <a:pt x="146" y="25"/>
                  </a:lnTo>
                  <a:lnTo>
                    <a:pt x="134" y="31"/>
                  </a:lnTo>
                  <a:lnTo>
                    <a:pt x="124" y="37"/>
                  </a:lnTo>
                  <a:lnTo>
                    <a:pt x="114" y="43"/>
                  </a:lnTo>
                  <a:lnTo>
                    <a:pt x="103" y="51"/>
                  </a:lnTo>
                  <a:lnTo>
                    <a:pt x="94" y="58"/>
                  </a:lnTo>
                  <a:lnTo>
                    <a:pt x="84" y="66"/>
                  </a:lnTo>
                  <a:lnTo>
                    <a:pt x="75" y="75"/>
                  </a:lnTo>
                  <a:lnTo>
                    <a:pt x="67" y="83"/>
                  </a:lnTo>
                  <a:lnTo>
                    <a:pt x="59" y="92"/>
                  </a:lnTo>
                  <a:lnTo>
                    <a:pt x="51" y="102"/>
                  </a:lnTo>
                  <a:lnTo>
                    <a:pt x="44" y="111"/>
                  </a:lnTo>
                  <a:lnTo>
                    <a:pt x="37" y="122"/>
                  </a:lnTo>
                  <a:lnTo>
                    <a:pt x="32" y="132"/>
                  </a:lnTo>
                  <a:lnTo>
                    <a:pt x="25" y="143"/>
                  </a:lnTo>
                  <a:lnTo>
                    <a:pt x="21" y="154"/>
                  </a:lnTo>
                  <a:lnTo>
                    <a:pt x="15" y="166"/>
                  </a:lnTo>
                  <a:lnTo>
                    <a:pt x="11" y="177"/>
                  </a:lnTo>
                  <a:lnTo>
                    <a:pt x="8" y="189"/>
                  </a:lnTo>
                  <a:lnTo>
                    <a:pt x="6" y="201"/>
                  </a:lnTo>
                  <a:lnTo>
                    <a:pt x="3" y="214"/>
                  </a:lnTo>
                  <a:lnTo>
                    <a:pt x="2" y="226"/>
                  </a:lnTo>
                  <a:lnTo>
                    <a:pt x="0" y="239"/>
                  </a:lnTo>
                  <a:lnTo>
                    <a:pt x="0" y="251"/>
                  </a:lnTo>
                  <a:lnTo>
                    <a:pt x="0" y="267"/>
                  </a:lnTo>
                  <a:lnTo>
                    <a:pt x="2" y="283"/>
                  </a:lnTo>
                  <a:lnTo>
                    <a:pt x="5" y="297"/>
                  </a:lnTo>
                  <a:lnTo>
                    <a:pt x="8" y="312"/>
                  </a:lnTo>
                  <a:lnTo>
                    <a:pt x="12" y="327"/>
                  </a:lnTo>
                  <a:lnTo>
                    <a:pt x="17" y="340"/>
                  </a:lnTo>
                  <a:lnTo>
                    <a:pt x="23" y="354"/>
                  </a:lnTo>
                  <a:lnTo>
                    <a:pt x="29" y="368"/>
                  </a:lnTo>
                  <a:lnTo>
                    <a:pt x="37" y="380"/>
                  </a:lnTo>
                  <a:lnTo>
                    <a:pt x="44" y="393"/>
                  </a:lnTo>
                  <a:lnTo>
                    <a:pt x="53" y="404"/>
                  </a:lnTo>
                  <a:lnTo>
                    <a:pt x="63" y="416"/>
                  </a:lnTo>
                  <a:lnTo>
                    <a:pt x="72" y="426"/>
                  </a:lnTo>
                  <a:lnTo>
                    <a:pt x="83" y="437"/>
                  </a:lnTo>
                  <a:lnTo>
                    <a:pt x="95" y="446"/>
                  </a:lnTo>
                  <a:lnTo>
                    <a:pt x="107" y="455"/>
                  </a:lnTo>
                  <a:lnTo>
                    <a:pt x="107" y="725"/>
                  </a:lnTo>
                  <a:lnTo>
                    <a:pt x="107" y="740"/>
                  </a:lnTo>
                  <a:lnTo>
                    <a:pt x="109" y="754"/>
                  </a:lnTo>
                  <a:lnTo>
                    <a:pt x="113" y="768"/>
                  </a:lnTo>
                  <a:lnTo>
                    <a:pt x="117" y="781"/>
                  </a:lnTo>
                  <a:lnTo>
                    <a:pt x="124" y="793"/>
                  </a:lnTo>
                  <a:lnTo>
                    <a:pt x="131" y="805"/>
                  </a:lnTo>
                  <a:lnTo>
                    <a:pt x="140" y="816"/>
                  </a:lnTo>
                  <a:lnTo>
                    <a:pt x="149" y="826"/>
                  </a:lnTo>
                  <a:lnTo>
                    <a:pt x="159" y="835"/>
                  </a:lnTo>
                  <a:lnTo>
                    <a:pt x="171" y="844"/>
                  </a:lnTo>
                  <a:lnTo>
                    <a:pt x="183" y="851"/>
                  </a:lnTo>
                  <a:lnTo>
                    <a:pt x="195" y="857"/>
                  </a:lnTo>
                  <a:lnTo>
                    <a:pt x="209" y="861"/>
                  </a:lnTo>
                  <a:lnTo>
                    <a:pt x="223" y="866"/>
                  </a:lnTo>
                  <a:lnTo>
                    <a:pt x="237" y="868"/>
                  </a:lnTo>
                  <a:lnTo>
                    <a:pt x="252" y="868"/>
                  </a:lnTo>
                  <a:lnTo>
                    <a:pt x="262" y="868"/>
                  </a:lnTo>
                  <a:lnTo>
                    <a:pt x="277" y="868"/>
                  </a:lnTo>
                  <a:lnTo>
                    <a:pt x="292" y="866"/>
                  </a:lnTo>
                  <a:lnTo>
                    <a:pt x="306" y="861"/>
                  </a:lnTo>
                  <a:lnTo>
                    <a:pt x="319" y="857"/>
                  </a:lnTo>
                  <a:lnTo>
                    <a:pt x="331" y="851"/>
                  </a:lnTo>
                  <a:lnTo>
                    <a:pt x="344" y="844"/>
                  </a:lnTo>
                  <a:lnTo>
                    <a:pt x="355" y="835"/>
                  </a:lnTo>
                  <a:lnTo>
                    <a:pt x="366" y="826"/>
                  </a:lnTo>
                  <a:lnTo>
                    <a:pt x="375" y="816"/>
                  </a:lnTo>
                  <a:lnTo>
                    <a:pt x="383" y="805"/>
                  </a:lnTo>
                  <a:lnTo>
                    <a:pt x="390" y="793"/>
                  </a:lnTo>
                  <a:lnTo>
                    <a:pt x="397" y="781"/>
                  </a:lnTo>
                  <a:lnTo>
                    <a:pt x="402" y="768"/>
                  </a:lnTo>
                  <a:lnTo>
                    <a:pt x="405" y="754"/>
                  </a:lnTo>
                  <a:lnTo>
                    <a:pt x="408" y="740"/>
                  </a:lnTo>
                  <a:lnTo>
                    <a:pt x="409" y="725"/>
                  </a:lnTo>
                  <a:lnTo>
                    <a:pt x="409" y="454"/>
                  </a:lnTo>
                  <a:lnTo>
                    <a:pt x="420" y="446"/>
                  </a:lnTo>
                  <a:lnTo>
                    <a:pt x="431" y="437"/>
                  </a:lnTo>
                  <a:lnTo>
                    <a:pt x="442" y="426"/>
                  </a:lnTo>
                  <a:lnTo>
                    <a:pt x="453" y="416"/>
                  </a:lnTo>
                  <a:lnTo>
                    <a:pt x="461" y="404"/>
                  </a:lnTo>
                  <a:lnTo>
                    <a:pt x="470" y="393"/>
                  </a:lnTo>
                  <a:lnTo>
                    <a:pt x="478" y="380"/>
                  </a:lnTo>
                  <a:lnTo>
                    <a:pt x="486" y="368"/>
                  </a:lnTo>
                  <a:lnTo>
                    <a:pt x="492" y="354"/>
                  </a:lnTo>
                  <a:lnTo>
                    <a:pt x="498" y="340"/>
                  </a:lnTo>
                  <a:lnTo>
                    <a:pt x="503" y="327"/>
                  </a:lnTo>
                  <a:lnTo>
                    <a:pt x="507" y="312"/>
                  </a:lnTo>
                  <a:lnTo>
                    <a:pt x="510" y="297"/>
                  </a:lnTo>
                  <a:lnTo>
                    <a:pt x="513" y="283"/>
                  </a:lnTo>
                  <a:lnTo>
                    <a:pt x="514" y="267"/>
                  </a:lnTo>
                  <a:lnTo>
                    <a:pt x="515" y="251"/>
                  </a:lnTo>
                  <a:lnTo>
                    <a:pt x="515" y="239"/>
                  </a:lnTo>
                  <a:lnTo>
                    <a:pt x="514" y="226"/>
                  </a:lnTo>
                  <a:lnTo>
                    <a:pt x="511" y="214"/>
                  </a:lnTo>
                  <a:lnTo>
                    <a:pt x="509" y="201"/>
                  </a:lnTo>
                  <a:lnTo>
                    <a:pt x="506" y="189"/>
                  </a:lnTo>
                  <a:lnTo>
                    <a:pt x="503" y="177"/>
                  </a:lnTo>
                  <a:lnTo>
                    <a:pt x="499" y="166"/>
                  </a:lnTo>
                  <a:lnTo>
                    <a:pt x="494" y="154"/>
                  </a:lnTo>
                  <a:lnTo>
                    <a:pt x="489" y="143"/>
                  </a:lnTo>
                  <a:lnTo>
                    <a:pt x="484" y="132"/>
                  </a:lnTo>
                  <a:lnTo>
                    <a:pt x="477" y="122"/>
                  </a:lnTo>
                  <a:lnTo>
                    <a:pt x="471" y="111"/>
                  </a:lnTo>
                  <a:lnTo>
                    <a:pt x="463" y="102"/>
                  </a:lnTo>
                  <a:lnTo>
                    <a:pt x="456" y="92"/>
                  </a:lnTo>
                  <a:lnTo>
                    <a:pt x="447" y="83"/>
                  </a:lnTo>
                  <a:lnTo>
                    <a:pt x="440" y="75"/>
                  </a:lnTo>
                  <a:lnTo>
                    <a:pt x="430" y="66"/>
                  </a:lnTo>
                  <a:lnTo>
                    <a:pt x="420" y="58"/>
                  </a:lnTo>
                  <a:lnTo>
                    <a:pt x="411" y="51"/>
                  </a:lnTo>
                  <a:lnTo>
                    <a:pt x="401" y="43"/>
                  </a:lnTo>
                  <a:lnTo>
                    <a:pt x="390" y="37"/>
                  </a:lnTo>
                  <a:lnTo>
                    <a:pt x="380" y="31"/>
                  </a:lnTo>
                  <a:lnTo>
                    <a:pt x="369" y="25"/>
                  </a:lnTo>
                  <a:lnTo>
                    <a:pt x="357" y="20"/>
                  </a:lnTo>
                  <a:lnTo>
                    <a:pt x="345" y="16"/>
                  </a:lnTo>
                  <a:lnTo>
                    <a:pt x="334" y="12"/>
                  </a:lnTo>
                  <a:lnTo>
                    <a:pt x="322" y="9"/>
                  </a:lnTo>
                  <a:lnTo>
                    <a:pt x="309" y="6"/>
                  </a:lnTo>
                  <a:lnTo>
                    <a:pt x="296" y="3"/>
                  </a:lnTo>
                  <a:lnTo>
                    <a:pt x="283" y="1"/>
                  </a:lnTo>
                  <a:lnTo>
                    <a:pt x="270" y="0"/>
                  </a:lnTo>
                  <a:lnTo>
                    <a:pt x="258" y="0"/>
                  </a:lnTo>
                  <a:close/>
                  <a:moveTo>
                    <a:pt x="358" y="428"/>
                  </a:moveTo>
                  <a:lnTo>
                    <a:pt x="358" y="614"/>
                  </a:lnTo>
                  <a:lnTo>
                    <a:pt x="304" y="614"/>
                  </a:lnTo>
                  <a:lnTo>
                    <a:pt x="304" y="406"/>
                  </a:lnTo>
                  <a:lnTo>
                    <a:pt x="303" y="397"/>
                  </a:lnTo>
                  <a:lnTo>
                    <a:pt x="299" y="388"/>
                  </a:lnTo>
                  <a:lnTo>
                    <a:pt x="295" y="380"/>
                  </a:lnTo>
                  <a:lnTo>
                    <a:pt x="290" y="374"/>
                  </a:lnTo>
                  <a:lnTo>
                    <a:pt x="283" y="369"/>
                  </a:lnTo>
                  <a:lnTo>
                    <a:pt x="275" y="364"/>
                  </a:lnTo>
                  <a:lnTo>
                    <a:pt x="266" y="361"/>
                  </a:lnTo>
                  <a:lnTo>
                    <a:pt x="258" y="361"/>
                  </a:lnTo>
                  <a:lnTo>
                    <a:pt x="248" y="361"/>
                  </a:lnTo>
                  <a:lnTo>
                    <a:pt x="239" y="364"/>
                  </a:lnTo>
                  <a:lnTo>
                    <a:pt x="232" y="369"/>
                  </a:lnTo>
                  <a:lnTo>
                    <a:pt x="224" y="374"/>
                  </a:lnTo>
                  <a:lnTo>
                    <a:pt x="219" y="380"/>
                  </a:lnTo>
                  <a:lnTo>
                    <a:pt x="215" y="388"/>
                  </a:lnTo>
                  <a:lnTo>
                    <a:pt x="213" y="397"/>
                  </a:lnTo>
                  <a:lnTo>
                    <a:pt x="211" y="406"/>
                  </a:lnTo>
                  <a:lnTo>
                    <a:pt x="211" y="614"/>
                  </a:lnTo>
                  <a:lnTo>
                    <a:pt x="157" y="614"/>
                  </a:lnTo>
                  <a:lnTo>
                    <a:pt x="157" y="428"/>
                  </a:lnTo>
                  <a:lnTo>
                    <a:pt x="145" y="421"/>
                  </a:lnTo>
                  <a:lnTo>
                    <a:pt x="133" y="414"/>
                  </a:lnTo>
                  <a:lnTo>
                    <a:pt x="124" y="405"/>
                  </a:lnTo>
                  <a:lnTo>
                    <a:pt x="113" y="397"/>
                  </a:lnTo>
                  <a:lnTo>
                    <a:pt x="104" y="387"/>
                  </a:lnTo>
                  <a:lnTo>
                    <a:pt x="95" y="377"/>
                  </a:lnTo>
                  <a:lnTo>
                    <a:pt x="87" y="367"/>
                  </a:lnTo>
                  <a:lnTo>
                    <a:pt x="80" y="355"/>
                  </a:lnTo>
                  <a:lnTo>
                    <a:pt x="73" y="343"/>
                  </a:lnTo>
                  <a:lnTo>
                    <a:pt x="67" y="332"/>
                  </a:lnTo>
                  <a:lnTo>
                    <a:pt x="63" y="319"/>
                  </a:lnTo>
                  <a:lnTo>
                    <a:pt x="58" y="307"/>
                  </a:lnTo>
                  <a:lnTo>
                    <a:pt x="55" y="293"/>
                  </a:lnTo>
                  <a:lnTo>
                    <a:pt x="52" y="280"/>
                  </a:lnTo>
                  <a:lnTo>
                    <a:pt x="51" y="266"/>
                  </a:lnTo>
                  <a:lnTo>
                    <a:pt x="51" y="251"/>
                  </a:lnTo>
                  <a:lnTo>
                    <a:pt x="52" y="232"/>
                  </a:lnTo>
                  <a:lnTo>
                    <a:pt x="55" y="211"/>
                  </a:lnTo>
                  <a:lnTo>
                    <a:pt x="59" y="192"/>
                  </a:lnTo>
                  <a:lnTo>
                    <a:pt x="67" y="173"/>
                  </a:lnTo>
                  <a:lnTo>
                    <a:pt x="75" y="155"/>
                  </a:lnTo>
                  <a:lnTo>
                    <a:pt x="86" y="138"/>
                  </a:lnTo>
                  <a:lnTo>
                    <a:pt x="98" y="123"/>
                  </a:lnTo>
                  <a:lnTo>
                    <a:pt x="111" y="109"/>
                  </a:lnTo>
                  <a:lnTo>
                    <a:pt x="126" y="96"/>
                  </a:lnTo>
                  <a:lnTo>
                    <a:pt x="142" y="84"/>
                  </a:lnTo>
                  <a:lnTo>
                    <a:pt x="159" y="74"/>
                  </a:lnTo>
                  <a:lnTo>
                    <a:pt x="177" y="65"/>
                  </a:lnTo>
                  <a:lnTo>
                    <a:pt x="195" y="59"/>
                  </a:lnTo>
                  <a:lnTo>
                    <a:pt x="216" y="54"/>
                  </a:lnTo>
                  <a:lnTo>
                    <a:pt x="236" y="51"/>
                  </a:lnTo>
                  <a:lnTo>
                    <a:pt x="258" y="49"/>
                  </a:lnTo>
                  <a:lnTo>
                    <a:pt x="278" y="51"/>
                  </a:lnTo>
                  <a:lnTo>
                    <a:pt x="299" y="54"/>
                  </a:lnTo>
                  <a:lnTo>
                    <a:pt x="319" y="59"/>
                  </a:lnTo>
                  <a:lnTo>
                    <a:pt x="338" y="65"/>
                  </a:lnTo>
                  <a:lnTo>
                    <a:pt x="356" y="74"/>
                  </a:lnTo>
                  <a:lnTo>
                    <a:pt x="373" y="84"/>
                  </a:lnTo>
                  <a:lnTo>
                    <a:pt x="389" y="96"/>
                  </a:lnTo>
                  <a:lnTo>
                    <a:pt x="403" y="109"/>
                  </a:lnTo>
                  <a:lnTo>
                    <a:pt x="417" y="123"/>
                  </a:lnTo>
                  <a:lnTo>
                    <a:pt x="429" y="138"/>
                  </a:lnTo>
                  <a:lnTo>
                    <a:pt x="440" y="155"/>
                  </a:lnTo>
                  <a:lnTo>
                    <a:pt x="448" y="173"/>
                  </a:lnTo>
                  <a:lnTo>
                    <a:pt x="455" y="192"/>
                  </a:lnTo>
                  <a:lnTo>
                    <a:pt x="460" y="211"/>
                  </a:lnTo>
                  <a:lnTo>
                    <a:pt x="463" y="232"/>
                  </a:lnTo>
                  <a:lnTo>
                    <a:pt x="464" y="251"/>
                  </a:lnTo>
                  <a:lnTo>
                    <a:pt x="463" y="266"/>
                  </a:lnTo>
                  <a:lnTo>
                    <a:pt x="462" y="280"/>
                  </a:lnTo>
                  <a:lnTo>
                    <a:pt x="460" y="293"/>
                  </a:lnTo>
                  <a:lnTo>
                    <a:pt x="457" y="307"/>
                  </a:lnTo>
                  <a:lnTo>
                    <a:pt x="453" y="319"/>
                  </a:lnTo>
                  <a:lnTo>
                    <a:pt x="447" y="332"/>
                  </a:lnTo>
                  <a:lnTo>
                    <a:pt x="442" y="343"/>
                  </a:lnTo>
                  <a:lnTo>
                    <a:pt x="435" y="355"/>
                  </a:lnTo>
                  <a:lnTo>
                    <a:pt x="428" y="367"/>
                  </a:lnTo>
                  <a:lnTo>
                    <a:pt x="419" y="377"/>
                  </a:lnTo>
                  <a:lnTo>
                    <a:pt x="411" y="387"/>
                  </a:lnTo>
                  <a:lnTo>
                    <a:pt x="401" y="397"/>
                  </a:lnTo>
                  <a:lnTo>
                    <a:pt x="391" y="405"/>
                  </a:lnTo>
                  <a:lnTo>
                    <a:pt x="381" y="414"/>
                  </a:lnTo>
                  <a:lnTo>
                    <a:pt x="370" y="421"/>
                  </a:lnTo>
                  <a:lnTo>
                    <a:pt x="358" y="428"/>
                  </a:lnTo>
                  <a:close/>
                  <a:moveTo>
                    <a:pt x="394" y="214"/>
                  </a:moveTo>
                  <a:lnTo>
                    <a:pt x="379" y="204"/>
                  </a:lnTo>
                  <a:lnTo>
                    <a:pt x="363" y="195"/>
                  </a:lnTo>
                  <a:lnTo>
                    <a:pt x="346" y="188"/>
                  </a:lnTo>
                  <a:lnTo>
                    <a:pt x="330" y="181"/>
                  </a:lnTo>
                  <a:lnTo>
                    <a:pt x="312" y="177"/>
                  </a:lnTo>
                  <a:lnTo>
                    <a:pt x="295" y="173"/>
                  </a:lnTo>
                  <a:lnTo>
                    <a:pt x="276" y="171"/>
                  </a:lnTo>
                  <a:lnTo>
                    <a:pt x="258" y="171"/>
                  </a:lnTo>
                  <a:lnTo>
                    <a:pt x="238" y="171"/>
                  </a:lnTo>
                  <a:lnTo>
                    <a:pt x="220" y="173"/>
                  </a:lnTo>
                  <a:lnTo>
                    <a:pt x="202" y="177"/>
                  </a:lnTo>
                  <a:lnTo>
                    <a:pt x="185" y="181"/>
                  </a:lnTo>
                  <a:lnTo>
                    <a:pt x="168" y="188"/>
                  </a:lnTo>
                  <a:lnTo>
                    <a:pt x="151" y="195"/>
                  </a:lnTo>
                  <a:lnTo>
                    <a:pt x="136" y="204"/>
                  </a:lnTo>
                  <a:lnTo>
                    <a:pt x="121" y="214"/>
                  </a:lnTo>
                  <a:lnTo>
                    <a:pt x="117" y="217"/>
                  </a:lnTo>
                  <a:lnTo>
                    <a:pt x="115" y="221"/>
                  </a:lnTo>
                  <a:lnTo>
                    <a:pt x="113" y="225"/>
                  </a:lnTo>
                  <a:lnTo>
                    <a:pt x="112" y="229"/>
                  </a:lnTo>
                  <a:lnTo>
                    <a:pt x="111" y="234"/>
                  </a:lnTo>
                  <a:lnTo>
                    <a:pt x="112" y="239"/>
                  </a:lnTo>
                  <a:lnTo>
                    <a:pt x="113" y="243"/>
                  </a:lnTo>
                  <a:lnTo>
                    <a:pt x="116" y="247"/>
                  </a:lnTo>
                  <a:lnTo>
                    <a:pt x="120" y="252"/>
                  </a:lnTo>
                  <a:lnTo>
                    <a:pt x="125" y="256"/>
                  </a:lnTo>
                  <a:lnTo>
                    <a:pt x="130" y="257"/>
                  </a:lnTo>
                  <a:lnTo>
                    <a:pt x="136" y="258"/>
                  </a:lnTo>
                  <a:lnTo>
                    <a:pt x="140" y="258"/>
                  </a:lnTo>
                  <a:lnTo>
                    <a:pt x="144" y="257"/>
                  </a:lnTo>
                  <a:lnTo>
                    <a:pt x="147" y="256"/>
                  </a:lnTo>
                  <a:lnTo>
                    <a:pt x="150" y="254"/>
                  </a:lnTo>
                  <a:lnTo>
                    <a:pt x="162" y="245"/>
                  </a:lnTo>
                  <a:lnTo>
                    <a:pt x="175" y="239"/>
                  </a:lnTo>
                  <a:lnTo>
                    <a:pt x="187" y="234"/>
                  </a:lnTo>
                  <a:lnTo>
                    <a:pt x="201" y="228"/>
                  </a:lnTo>
                  <a:lnTo>
                    <a:pt x="214" y="224"/>
                  </a:lnTo>
                  <a:lnTo>
                    <a:pt x="229" y="222"/>
                  </a:lnTo>
                  <a:lnTo>
                    <a:pt x="243" y="220"/>
                  </a:lnTo>
                  <a:lnTo>
                    <a:pt x="258" y="219"/>
                  </a:lnTo>
                  <a:lnTo>
                    <a:pt x="273" y="220"/>
                  </a:lnTo>
                  <a:lnTo>
                    <a:pt x="286" y="222"/>
                  </a:lnTo>
                  <a:lnTo>
                    <a:pt x="300" y="224"/>
                  </a:lnTo>
                  <a:lnTo>
                    <a:pt x="314" y="228"/>
                  </a:lnTo>
                  <a:lnTo>
                    <a:pt x="327" y="234"/>
                  </a:lnTo>
                  <a:lnTo>
                    <a:pt x="340" y="239"/>
                  </a:lnTo>
                  <a:lnTo>
                    <a:pt x="352" y="245"/>
                  </a:lnTo>
                  <a:lnTo>
                    <a:pt x="364" y="254"/>
                  </a:lnTo>
                  <a:lnTo>
                    <a:pt x="368" y="256"/>
                  </a:lnTo>
                  <a:lnTo>
                    <a:pt x="373" y="258"/>
                  </a:lnTo>
                  <a:lnTo>
                    <a:pt x="378" y="258"/>
                  </a:lnTo>
                  <a:lnTo>
                    <a:pt x="383" y="258"/>
                  </a:lnTo>
                  <a:lnTo>
                    <a:pt x="387" y="257"/>
                  </a:lnTo>
                  <a:lnTo>
                    <a:pt x="391" y="255"/>
                  </a:lnTo>
                  <a:lnTo>
                    <a:pt x="396" y="251"/>
                  </a:lnTo>
                  <a:lnTo>
                    <a:pt x="399" y="247"/>
                  </a:lnTo>
                  <a:lnTo>
                    <a:pt x="401" y="243"/>
                  </a:lnTo>
                  <a:lnTo>
                    <a:pt x="403" y="239"/>
                  </a:lnTo>
                  <a:lnTo>
                    <a:pt x="403" y="234"/>
                  </a:lnTo>
                  <a:lnTo>
                    <a:pt x="403" y="229"/>
                  </a:lnTo>
                  <a:lnTo>
                    <a:pt x="402" y="225"/>
                  </a:lnTo>
                  <a:lnTo>
                    <a:pt x="400" y="221"/>
                  </a:lnTo>
                  <a:lnTo>
                    <a:pt x="397" y="217"/>
                  </a:lnTo>
                  <a:lnTo>
                    <a:pt x="394" y="214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935163" y="5083175"/>
              <a:ext cx="36513" cy="42862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0" y="249"/>
                </a:cxn>
                <a:cxn ang="0">
                  <a:pos x="149" y="332"/>
                </a:cxn>
                <a:cxn ang="0">
                  <a:pos x="299" y="249"/>
                </a:cxn>
                <a:cxn ang="0">
                  <a:pos x="299" y="86"/>
                </a:cxn>
                <a:cxn ang="0">
                  <a:pos x="148" y="0"/>
                </a:cxn>
                <a:cxn ang="0">
                  <a:pos x="0" y="83"/>
                </a:cxn>
                <a:cxn ang="0">
                  <a:pos x="99" y="138"/>
                </a:cxn>
                <a:cxn ang="0">
                  <a:pos x="99" y="195"/>
                </a:cxn>
                <a:cxn ang="0">
                  <a:pos x="149" y="223"/>
                </a:cxn>
                <a:cxn ang="0">
                  <a:pos x="201" y="195"/>
                </a:cxn>
                <a:cxn ang="0">
                  <a:pos x="201" y="138"/>
                </a:cxn>
                <a:cxn ang="0">
                  <a:pos x="149" y="110"/>
                </a:cxn>
                <a:cxn ang="0">
                  <a:pos x="99" y="138"/>
                </a:cxn>
              </a:cxnLst>
              <a:rect l="0" t="0" r="r" b="b"/>
              <a:pathLst>
                <a:path w="299" h="332">
                  <a:moveTo>
                    <a:pt x="0" y="83"/>
                  </a:moveTo>
                  <a:lnTo>
                    <a:pt x="0" y="249"/>
                  </a:lnTo>
                  <a:lnTo>
                    <a:pt x="149" y="332"/>
                  </a:lnTo>
                  <a:lnTo>
                    <a:pt x="299" y="249"/>
                  </a:lnTo>
                  <a:lnTo>
                    <a:pt x="299" y="86"/>
                  </a:lnTo>
                  <a:lnTo>
                    <a:pt x="148" y="0"/>
                  </a:lnTo>
                  <a:lnTo>
                    <a:pt x="0" y="83"/>
                  </a:lnTo>
                  <a:close/>
                  <a:moveTo>
                    <a:pt x="99" y="138"/>
                  </a:moveTo>
                  <a:lnTo>
                    <a:pt x="99" y="195"/>
                  </a:lnTo>
                  <a:lnTo>
                    <a:pt x="149" y="223"/>
                  </a:lnTo>
                  <a:lnTo>
                    <a:pt x="201" y="195"/>
                  </a:lnTo>
                  <a:lnTo>
                    <a:pt x="201" y="138"/>
                  </a:lnTo>
                  <a:lnTo>
                    <a:pt x="149" y="110"/>
                  </a:lnTo>
                  <a:lnTo>
                    <a:pt x="99" y="138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1985963" y="4229100"/>
              <a:ext cx="65088" cy="74612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39" y="456"/>
                </a:cxn>
                <a:cxn ang="0">
                  <a:pos x="311" y="563"/>
                </a:cxn>
                <a:cxn ang="0">
                  <a:pos x="544" y="386"/>
                </a:cxn>
                <a:cxn ang="0">
                  <a:pos x="505" y="110"/>
                </a:cxn>
                <a:cxn ang="0">
                  <a:pos x="230" y="0"/>
                </a:cxn>
                <a:cxn ang="0">
                  <a:pos x="0" y="175"/>
                </a:cxn>
                <a:cxn ang="0">
                  <a:pos x="179" y="245"/>
                </a:cxn>
                <a:cxn ang="0">
                  <a:pos x="192" y="341"/>
                </a:cxn>
                <a:cxn ang="0">
                  <a:pos x="286" y="378"/>
                </a:cxn>
                <a:cxn ang="0">
                  <a:pos x="365" y="317"/>
                </a:cxn>
                <a:cxn ang="0">
                  <a:pos x="352" y="223"/>
                </a:cxn>
                <a:cxn ang="0">
                  <a:pos x="258" y="185"/>
                </a:cxn>
                <a:cxn ang="0">
                  <a:pos x="179" y="245"/>
                </a:cxn>
              </a:cxnLst>
              <a:rect l="0" t="0" r="r" b="b"/>
              <a:pathLst>
                <a:path w="544" h="563">
                  <a:moveTo>
                    <a:pt x="0" y="175"/>
                  </a:moveTo>
                  <a:lnTo>
                    <a:pt x="39" y="456"/>
                  </a:lnTo>
                  <a:lnTo>
                    <a:pt x="311" y="563"/>
                  </a:lnTo>
                  <a:lnTo>
                    <a:pt x="544" y="386"/>
                  </a:lnTo>
                  <a:lnTo>
                    <a:pt x="505" y="110"/>
                  </a:lnTo>
                  <a:lnTo>
                    <a:pt x="230" y="0"/>
                  </a:lnTo>
                  <a:lnTo>
                    <a:pt x="0" y="175"/>
                  </a:lnTo>
                  <a:close/>
                  <a:moveTo>
                    <a:pt x="179" y="245"/>
                  </a:moveTo>
                  <a:lnTo>
                    <a:pt x="192" y="341"/>
                  </a:lnTo>
                  <a:lnTo>
                    <a:pt x="286" y="378"/>
                  </a:lnTo>
                  <a:lnTo>
                    <a:pt x="365" y="317"/>
                  </a:lnTo>
                  <a:lnTo>
                    <a:pt x="352" y="223"/>
                  </a:lnTo>
                  <a:lnTo>
                    <a:pt x="258" y="185"/>
                  </a:lnTo>
                  <a:lnTo>
                    <a:pt x="179" y="245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2246313" y="5549900"/>
              <a:ext cx="130175" cy="155575"/>
            </a:xfrm>
            <a:custGeom>
              <a:avLst/>
              <a:gdLst/>
              <a:ahLst/>
              <a:cxnLst>
                <a:cxn ang="0">
                  <a:pos x="0" y="294"/>
                </a:cxn>
                <a:cxn ang="0">
                  <a:pos x="0" y="886"/>
                </a:cxn>
                <a:cxn ang="0">
                  <a:pos x="529" y="1179"/>
                </a:cxn>
                <a:cxn ang="0">
                  <a:pos x="1059" y="882"/>
                </a:cxn>
                <a:cxn ang="0">
                  <a:pos x="1059" y="303"/>
                </a:cxn>
                <a:cxn ang="0">
                  <a:pos x="525" y="0"/>
                </a:cxn>
                <a:cxn ang="0">
                  <a:pos x="0" y="294"/>
                </a:cxn>
                <a:cxn ang="0">
                  <a:pos x="349" y="489"/>
                </a:cxn>
                <a:cxn ang="0">
                  <a:pos x="349" y="691"/>
                </a:cxn>
                <a:cxn ang="0">
                  <a:pos x="530" y="791"/>
                </a:cxn>
                <a:cxn ang="0">
                  <a:pos x="711" y="690"/>
                </a:cxn>
                <a:cxn ang="0">
                  <a:pos x="711" y="492"/>
                </a:cxn>
                <a:cxn ang="0">
                  <a:pos x="529" y="389"/>
                </a:cxn>
                <a:cxn ang="0">
                  <a:pos x="349" y="489"/>
                </a:cxn>
              </a:cxnLst>
              <a:rect l="0" t="0" r="r" b="b"/>
              <a:pathLst>
                <a:path w="1059" h="1179">
                  <a:moveTo>
                    <a:pt x="0" y="294"/>
                  </a:moveTo>
                  <a:lnTo>
                    <a:pt x="0" y="886"/>
                  </a:lnTo>
                  <a:lnTo>
                    <a:pt x="529" y="1179"/>
                  </a:lnTo>
                  <a:lnTo>
                    <a:pt x="1059" y="882"/>
                  </a:lnTo>
                  <a:lnTo>
                    <a:pt x="1059" y="303"/>
                  </a:lnTo>
                  <a:lnTo>
                    <a:pt x="525" y="0"/>
                  </a:lnTo>
                  <a:lnTo>
                    <a:pt x="0" y="294"/>
                  </a:lnTo>
                  <a:close/>
                  <a:moveTo>
                    <a:pt x="349" y="489"/>
                  </a:moveTo>
                  <a:lnTo>
                    <a:pt x="349" y="691"/>
                  </a:lnTo>
                  <a:lnTo>
                    <a:pt x="530" y="791"/>
                  </a:lnTo>
                  <a:lnTo>
                    <a:pt x="711" y="690"/>
                  </a:lnTo>
                  <a:lnTo>
                    <a:pt x="711" y="492"/>
                  </a:lnTo>
                  <a:lnTo>
                    <a:pt x="529" y="389"/>
                  </a:lnTo>
                  <a:lnTo>
                    <a:pt x="349" y="489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2189163" y="4184650"/>
              <a:ext cx="53975" cy="63500"/>
            </a:xfrm>
            <a:custGeom>
              <a:avLst/>
              <a:gdLst/>
              <a:ahLst/>
              <a:cxnLst>
                <a:cxn ang="0">
                  <a:pos x="0" y="122"/>
                </a:cxn>
                <a:cxn ang="0">
                  <a:pos x="0" y="364"/>
                </a:cxn>
                <a:cxn ang="0">
                  <a:pos x="216" y="485"/>
                </a:cxn>
                <a:cxn ang="0">
                  <a:pos x="434" y="362"/>
                </a:cxn>
                <a:cxn ang="0">
                  <a:pos x="434" y="125"/>
                </a:cxn>
                <a:cxn ang="0">
                  <a:pos x="215" y="0"/>
                </a:cxn>
                <a:cxn ang="0">
                  <a:pos x="0" y="122"/>
                </a:cxn>
                <a:cxn ang="0">
                  <a:pos x="143" y="201"/>
                </a:cxn>
                <a:cxn ang="0">
                  <a:pos x="143" y="284"/>
                </a:cxn>
                <a:cxn ang="0">
                  <a:pos x="216" y="326"/>
                </a:cxn>
                <a:cxn ang="0">
                  <a:pos x="291" y="284"/>
                </a:cxn>
                <a:cxn ang="0">
                  <a:pos x="291" y="202"/>
                </a:cxn>
                <a:cxn ang="0">
                  <a:pos x="216" y="160"/>
                </a:cxn>
                <a:cxn ang="0">
                  <a:pos x="143" y="201"/>
                </a:cxn>
              </a:cxnLst>
              <a:rect l="0" t="0" r="r" b="b"/>
              <a:pathLst>
                <a:path w="434" h="485">
                  <a:moveTo>
                    <a:pt x="0" y="122"/>
                  </a:moveTo>
                  <a:lnTo>
                    <a:pt x="0" y="364"/>
                  </a:lnTo>
                  <a:lnTo>
                    <a:pt x="216" y="485"/>
                  </a:lnTo>
                  <a:lnTo>
                    <a:pt x="434" y="362"/>
                  </a:lnTo>
                  <a:lnTo>
                    <a:pt x="434" y="125"/>
                  </a:lnTo>
                  <a:lnTo>
                    <a:pt x="215" y="0"/>
                  </a:lnTo>
                  <a:lnTo>
                    <a:pt x="0" y="122"/>
                  </a:lnTo>
                  <a:close/>
                  <a:moveTo>
                    <a:pt x="143" y="201"/>
                  </a:moveTo>
                  <a:lnTo>
                    <a:pt x="143" y="284"/>
                  </a:lnTo>
                  <a:lnTo>
                    <a:pt x="216" y="326"/>
                  </a:lnTo>
                  <a:lnTo>
                    <a:pt x="291" y="284"/>
                  </a:lnTo>
                  <a:lnTo>
                    <a:pt x="291" y="202"/>
                  </a:lnTo>
                  <a:lnTo>
                    <a:pt x="216" y="160"/>
                  </a:lnTo>
                  <a:lnTo>
                    <a:pt x="143" y="201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2300288" y="5910263"/>
              <a:ext cx="76200" cy="90487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0" y="515"/>
                </a:cxn>
                <a:cxn ang="0">
                  <a:pos x="307" y="687"/>
                </a:cxn>
                <a:cxn ang="0">
                  <a:pos x="617" y="513"/>
                </a:cxn>
                <a:cxn ang="0">
                  <a:pos x="617" y="175"/>
                </a:cxn>
                <a:cxn ang="0">
                  <a:pos x="306" y="0"/>
                </a:cxn>
                <a:cxn ang="0">
                  <a:pos x="0" y="171"/>
                </a:cxn>
                <a:cxn ang="0">
                  <a:pos x="203" y="284"/>
                </a:cxn>
                <a:cxn ang="0">
                  <a:pos x="203" y="402"/>
                </a:cxn>
                <a:cxn ang="0">
                  <a:pos x="308" y="461"/>
                </a:cxn>
                <a:cxn ang="0">
                  <a:pos x="414" y="401"/>
                </a:cxn>
                <a:cxn ang="0">
                  <a:pos x="414" y="286"/>
                </a:cxn>
                <a:cxn ang="0">
                  <a:pos x="307" y="226"/>
                </a:cxn>
                <a:cxn ang="0">
                  <a:pos x="203" y="284"/>
                </a:cxn>
              </a:cxnLst>
              <a:rect l="0" t="0" r="r" b="b"/>
              <a:pathLst>
                <a:path w="617" h="687">
                  <a:moveTo>
                    <a:pt x="0" y="171"/>
                  </a:moveTo>
                  <a:lnTo>
                    <a:pt x="0" y="515"/>
                  </a:lnTo>
                  <a:lnTo>
                    <a:pt x="307" y="687"/>
                  </a:lnTo>
                  <a:lnTo>
                    <a:pt x="617" y="513"/>
                  </a:lnTo>
                  <a:lnTo>
                    <a:pt x="617" y="175"/>
                  </a:lnTo>
                  <a:lnTo>
                    <a:pt x="306" y="0"/>
                  </a:lnTo>
                  <a:lnTo>
                    <a:pt x="0" y="171"/>
                  </a:lnTo>
                  <a:close/>
                  <a:moveTo>
                    <a:pt x="203" y="284"/>
                  </a:moveTo>
                  <a:lnTo>
                    <a:pt x="203" y="402"/>
                  </a:lnTo>
                  <a:lnTo>
                    <a:pt x="308" y="461"/>
                  </a:lnTo>
                  <a:lnTo>
                    <a:pt x="414" y="401"/>
                  </a:lnTo>
                  <a:lnTo>
                    <a:pt x="414" y="286"/>
                  </a:lnTo>
                  <a:lnTo>
                    <a:pt x="307" y="226"/>
                  </a:lnTo>
                  <a:lnTo>
                    <a:pt x="203" y="284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1841500" y="5891213"/>
              <a:ext cx="96838" cy="104775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529" y="105"/>
                </a:cxn>
                <a:cxn ang="0">
                  <a:pos x="696" y="128"/>
                </a:cxn>
                <a:cxn ang="0">
                  <a:pos x="710" y="317"/>
                </a:cxn>
                <a:cxn ang="0">
                  <a:pos x="794" y="458"/>
                </a:cxn>
                <a:cxn ang="0">
                  <a:pos x="652" y="587"/>
                </a:cxn>
                <a:cxn ang="0">
                  <a:pos x="590" y="739"/>
                </a:cxn>
                <a:cxn ang="0">
                  <a:pos x="398" y="712"/>
                </a:cxn>
                <a:cxn ang="0">
                  <a:pos x="236" y="761"/>
                </a:cxn>
                <a:cxn ang="0">
                  <a:pos x="140" y="598"/>
                </a:cxn>
                <a:cxn ang="0">
                  <a:pos x="0" y="507"/>
                </a:cxn>
                <a:cxn ang="0">
                  <a:pos x="72" y="331"/>
                </a:cxn>
                <a:cxn ang="0">
                  <a:pos x="59" y="168"/>
                </a:cxn>
                <a:cxn ang="0">
                  <a:pos x="245" y="113"/>
                </a:cxn>
                <a:cxn ang="0">
                  <a:pos x="333" y="247"/>
                </a:cxn>
                <a:cxn ang="0">
                  <a:pos x="365" y="237"/>
                </a:cxn>
                <a:cxn ang="0">
                  <a:pos x="397" y="235"/>
                </a:cxn>
                <a:cxn ang="0">
                  <a:pos x="428" y="238"/>
                </a:cxn>
                <a:cxn ang="0">
                  <a:pos x="458" y="248"/>
                </a:cxn>
                <a:cxn ang="0">
                  <a:pos x="486" y="262"/>
                </a:cxn>
                <a:cxn ang="0">
                  <a:pos x="510" y="282"/>
                </a:cxn>
                <a:cxn ang="0">
                  <a:pos x="531" y="307"/>
                </a:cxn>
                <a:cxn ang="0">
                  <a:pos x="546" y="335"/>
                </a:cxn>
                <a:cxn ang="0">
                  <a:pos x="554" y="367"/>
                </a:cxn>
                <a:cxn ang="0">
                  <a:pos x="557" y="398"/>
                </a:cxn>
                <a:cxn ang="0">
                  <a:pos x="553" y="429"/>
                </a:cxn>
                <a:cxn ang="0">
                  <a:pos x="543" y="458"/>
                </a:cxn>
                <a:cxn ang="0">
                  <a:pos x="528" y="484"/>
                </a:cxn>
                <a:cxn ang="0">
                  <a:pos x="507" y="508"/>
                </a:cxn>
                <a:cxn ang="0">
                  <a:pos x="482" y="528"/>
                </a:cxn>
                <a:cxn ang="0">
                  <a:pos x="452" y="543"/>
                </a:cxn>
                <a:cxn ang="0">
                  <a:pos x="419" y="552"/>
                </a:cxn>
                <a:cxn ang="0">
                  <a:pos x="387" y="554"/>
                </a:cxn>
                <a:cxn ang="0">
                  <a:pos x="356" y="551"/>
                </a:cxn>
                <a:cxn ang="0">
                  <a:pos x="326" y="542"/>
                </a:cxn>
                <a:cxn ang="0">
                  <a:pos x="298" y="526"/>
                </a:cxn>
                <a:cxn ang="0">
                  <a:pos x="274" y="507"/>
                </a:cxn>
                <a:cxn ang="0">
                  <a:pos x="254" y="482"/>
                </a:cxn>
                <a:cxn ang="0">
                  <a:pos x="238" y="454"/>
                </a:cxn>
                <a:cxn ang="0">
                  <a:pos x="230" y="422"/>
                </a:cxn>
                <a:cxn ang="0">
                  <a:pos x="228" y="391"/>
                </a:cxn>
                <a:cxn ang="0">
                  <a:pos x="232" y="361"/>
                </a:cxn>
                <a:cxn ang="0">
                  <a:pos x="242" y="331"/>
                </a:cxn>
                <a:cxn ang="0">
                  <a:pos x="257" y="304"/>
                </a:cxn>
                <a:cxn ang="0">
                  <a:pos x="277" y="281"/>
                </a:cxn>
                <a:cxn ang="0">
                  <a:pos x="303" y="261"/>
                </a:cxn>
                <a:cxn ang="0">
                  <a:pos x="333" y="247"/>
                </a:cxn>
              </a:cxnLst>
              <a:rect l="0" t="0" r="r" b="b"/>
              <a:pathLst>
                <a:path w="794" h="781">
                  <a:moveTo>
                    <a:pt x="252" y="32"/>
                  </a:moveTo>
                  <a:lnTo>
                    <a:pt x="369" y="0"/>
                  </a:lnTo>
                  <a:lnTo>
                    <a:pt x="407" y="79"/>
                  </a:lnTo>
                  <a:lnTo>
                    <a:pt x="529" y="105"/>
                  </a:lnTo>
                  <a:lnTo>
                    <a:pt x="598" y="60"/>
                  </a:lnTo>
                  <a:lnTo>
                    <a:pt x="696" y="128"/>
                  </a:lnTo>
                  <a:lnTo>
                    <a:pt x="655" y="207"/>
                  </a:lnTo>
                  <a:lnTo>
                    <a:pt x="710" y="317"/>
                  </a:lnTo>
                  <a:lnTo>
                    <a:pt x="789" y="341"/>
                  </a:lnTo>
                  <a:lnTo>
                    <a:pt x="794" y="458"/>
                  </a:lnTo>
                  <a:lnTo>
                    <a:pt x="705" y="476"/>
                  </a:lnTo>
                  <a:lnTo>
                    <a:pt x="652" y="587"/>
                  </a:lnTo>
                  <a:lnTo>
                    <a:pt x="681" y="662"/>
                  </a:lnTo>
                  <a:lnTo>
                    <a:pt x="590" y="739"/>
                  </a:lnTo>
                  <a:lnTo>
                    <a:pt x="520" y="684"/>
                  </a:lnTo>
                  <a:lnTo>
                    <a:pt x="398" y="712"/>
                  </a:lnTo>
                  <a:lnTo>
                    <a:pt x="355" y="781"/>
                  </a:lnTo>
                  <a:lnTo>
                    <a:pt x="236" y="761"/>
                  </a:lnTo>
                  <a:lnTo>
                    <a:pt x="238" y="673"/>
                  </a:lnTo>
                  <a:lnTo>
                    <a:pt x="140" y="598"/>
                  </a:lnTo>
                  <a:lnTo>
                    <a:pt x="57" y="610"/>
                  </a:lnTo>
                  <a:lnTo>
                    <a:pt x="0" y="507"/>
                  </a:lnTo>
                  <a:lnTo>
                    <a:pt x="72" y="454"/>
                  </a:lnTo>
                  <a:lnTo>
                    <a:pt x="72" y="331"/>
                  </a:lnTo>
                  <a:lnTo>
                    <a:pt x="12" y="276"/>
                  </a:lnTo>
                  <a:lnTo>
                    <a:pt x="59" y="168"/>
                  </a:lnTo>
                  <a:lnTo>
                    <a:pt x="147" y="189"/>
                  </a:lnTo>
                  <a:lnTo>
                    <a:pt x="245" y="113"/>
                  </a:lnTo>
                  <a:lnTo>
                    <a:pt x="252" y="32"/>
                  </a:lnTo>
                  <a:close/>
                  <a:moveTo>
                    <a:pt x="333" y="247"/>
                  </a:moveTo>
                  <a:lnTo>
                    <a:pt x="349" y="241"/>
                  </a:lnTo>
                  <a:lnTo>
                    <a:pt x="365" y="237"/>
                  </a:lnTo>
                  <a:lnTo>
                    <a:pt x="381" y="235"/>
                  </a:lnTo>
                  <a:lnTo>
                    <a:pt x="397" y="235"/>
                  </a:lnTo>
                  <a:lnTo>
                    <a:pt x="413" y="236"/>
                  </a:lnTo>
                  <a:lnTo>
                    <a:pt x="428" y="238"/>
                  </a:lnTo>
                  <a:lnTo>
                    <a:pt x="444" y="242"/>
                  </a:lnTo>
                  <a:lnTo>
                    <a:pt x="458" y="248"/>
                  </a:lnTo>
                  <a:lnTo>
                    <a:pt x="473" y="255"/>
                  </a:lnTo>
                  <a:lnTo>
                    <a:pt x="486" y="262"/>
                  </a:lnTo>
                  <a:lnTo>
                    <a:pt x="499" y="272"/>
                  </a:lnTo>
                  <a:lnTo>
                    <a:pt x="510" y="282"/>
                  </a:lnTo>
                  <a:lnTo>
                    <a:pt x="521" y="294"/>
                  </a:lnTo>
                  <a:lnTo>
                    <a:pt x="531" y="307"/>
                  </a:lnTo>
                  <a:lnTo>
                    <a:pt x="538" y="321"/>
                  </a:lnTo>
                  <a:lnTo>
                    <a:pt x="546" y="335"/>
                  </a:lnTo>
                  <a:lnTo>
                    <a:pt x="551" y="351"/>
                  </a:lnTo>
                  <a:lnTo>
                    <a:pt x="554" y="367"/>
                  </a:lnTo>
                  <a:lnTo>
                    <a:pt x="557" y="383"/>
                  </a:lnTo>
                  <a:lnTo>
                    <a:pt x="557" y="398"/>
                  </a:lnTo>
                  <a:lnTo>
                    <a:pt x="555" y="413"/>
                  </a:lnTo>
                  <a:lnTo>
                    <a:pt x="553" y="429"/>
                  </a:lnTo>
                  <a:lnTo>
                    <a:pt x="549" y="443"/>
                  </a:lnTo>
                  <a:lnTo>
                    <a:pt x="543" y="458"/>
                  </a:lnTo>
                  <a:lnTo>
                    <a:pt x="536" y="472"/>
                  </a:lnTo>
                  <a:lnTo>
                    <a:pt x="528" y="484"/>
                  </a:lnTo>
                  <a:lnTo>
                    <a:pt x="518" y="497"/>
                  </a:lnTo>
                  <a:lnTo>
                    <a:pt x="507" y="508"/>
                  </a:lnTo>
                  <a:lnTo>
                    <a:pt x="495" y="519"/>
                  </a:lnTo>
                  <a:lnTo>
                    <a:pt x="482" y="528"/>
                  </a:lnTo>
                  <a:lnTo>
                    <a:pt x="468" y="536"/>
                  </a:lnTo>
                  <a:lnTo>
                    <a:pt x="452" y="543"/>
                  </a:lnTo>
                  <a:lnTo>
                    <a:pt x="435" y="548"/>
                  </a:lnTo>
                  <a:lnTo>
                    <a:pt x="419" y="552"/>
                  </a:lnTo>
                  <a:lnTo>
                    <a:pt x="403" y="554"/>
                  </a:lnTo>
                  <a:lnTo>
                    <a:pt x="387" y="554"/>
                  </a:lnTo>
                  <a:lnTo>
                    <a:pt x="371" y="553"/>
                  </a:lnTo>
                  <a:lnTo>
                    <a:pt x="356" y="551"/>
                  </a:lnTo>
                  <a:lnTo>
                    <a:pt x="341" y="547"/>
                  </a:lnTo>
                  <a:lnTo>
                    <a:pt x="326" y="542"/>
                  </a:lnTo>
                  <a:lnTo>
                    <a:pt x="312" y="534"/>
                  </a:lnTo>
                  <a:lnTo>
                    <a:pt x="298" y="526"/>
                  </a:lnTo>
                  <a:lnTo>
                    <a:pt x="285" y="518"/>
                  </a:lnTo>
                  <a:lnTo>
                    <a:pt x="274" y="507"/>
                  </a:lnTo>
                  <a:lnTo>
                    <a:pt x="263" y="495"/>
                  </a:lnTo>
                  <a:lnTo>
                    <a:pt x="254" y="482"/>
                  </a:lnTo>
                  <a:lnTo>
                    <a:pt x="246" y="468"/>
                  </a:lnTo>
                  <a:lnTo>
                    <a:pt x="238" y="454"/>
                  </a:lnTo>
                  <a:lnTo>
                    <a:pt x="233" y="438"/>
                  </a:lnTo>
                  <a:lnTo>
                    <a:pt x="230" y="422"/>
                  </a:lnTo>
                  <a:lnTo>
                    <a:pt x="228" y="407"/>
                  </a:lnTo>
                  <a:lnTo>
                    <a:pt x="228" y="391"/>
                  </a:lnTo>
                  <a:lnTo>
                    <a:pt x="229" y="375"/>
                  </a:lnTo>
                  <a:lnTo>
                    <a:pt x="232" y="361"/>
                  </a:lnTo>
                  <a:lnTo>
                    <a:pt x="236" y="346"/>
                  </a:lnTo>
                  <a:lnTo>
                    <a:pt x="242" y="331"/>
                  </a:lnTo>
                  <a:lnTo>
                    <a:pt x="248" y="318"/>
                  </a:lnTo>
                  <a:lnTo>
                    <a:pt x="257" y="304"/>
                  </a:lnTo>
                  <a:lnTo>
                    <a:pt x="266" y="293"/>
                  </a:lnTo>
                  <a:lnTo>
                    <a:pt x="277" y="281"/>
                  </a:lnTo>
                  <a:lnTo>
                    <a:pt x="290" y="271"/>
                  </a:lnTo>
                  <a:lnTo>
                    <a:pt x="303" y="261"/>
                  </a:lnTo>
                  <a:lnTo>
                    <a:pt x="317" y="253"/>
                  </a:lnTo>
                  <a:lnTo>
                    <a:pt x="333" y="247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2330450" y="4938713"/>
              <a:ext cx="57150" cy="60325"/>
            </a:xfrm>
            <a:custGeom>
              <a:avLst/>
              <a:gdLst/>
              <a:ahLst/>
              <a:cxnLst>
                <a:cxn ang="0">
                  <a:pos x="464" y="239"/>
                </a:cxn>
                <a:cxn ang="0">
                  <a:pos x="462" y="262"/>
                </a:cxn>
                <a:cxn ang="0">
                  <a:pos x="457" y="284"/>
                </a:cxn>
                <a:cxn ang="0">
                  <a:pos x="450" y="305"/>
                </a:cxn>
                <a:cxn ang="0">
                  <a:pos x="442" y="324"/>
                </a:cxn>
                <a:cxn ang="0">
                  <a:pos x="431" y="344"/>
                </a:cxn>
                <a:cxn ang="0">
                  <a:pos x="412" y="370"/>
                </a:cxn>
                <a:cxn ang="0">
                  <a:pos x="380" y="402"/>
                </a:cxn>
                <a:cxn ang="0">
                  <a:pos x="353" y="421"/>
                </a:cxn>
                <a:cxn ang="0">
                  <a:pos x="333" y="431"/>
                </a:cxn>
                <a:cxn ang="0">
                  <a:pos x="312" y="440"/>
                </a:cxn>
                <a:cxn ang="0">
                  <a:pos x="291" y="446"/>
                </a:cxn>
                <a:cxn ang="0">
                  <a:pos x="268" y="451"/>
                </a:cxn>
                <a:cxn ang="0">
                  <a:pos x="245" y="453"/>
                </a:cxn>
                <a:cxn ang="0">
                  <a:pos x="221" y="453"/>
                </a:cxn>
                <a:cxn ang="0">
                  <a:pos x="197" y="451"/>
                </a:cxn>
                <a:cxn ang="0">
                  <a:pos x="175" y="446"/>
                </a:cxn>
                <a:cxn ang="0">
                  <a:pos x="152" y="440"/>
                </a:cxn>
                <a:cxn ang="0">
                  <a:pos x="132" y="431"/>
                </a:cxn>
                <a:cxn ang="0">
                  <a:pos x="113" y="421"/>
                </a:cxn>
                <a:cxn ang="0">
                  <a:pos x="85" y="402"/>
                </a:cxn>
                <a:cxn ang="0">
                  <a:pos x="54" y="370"/>
                </a:cxn>
                <a:cxn ang="0">
                  <a:pos x="35" y="344"/>
                </a:cxn>
                <a:cxn ang="0">
                  <a:pos x="24" y="324"/>
                </a:cxn>
                <a:cxn ang="0">
                  <a:pos x="14" y="305"/>
                </a:cxn>
                <a:cxn ang="0">
                  <a:pos x="8" y="284"/>
                </a:cxn>
                <a:cxn ang="0">
                  <a:pos x="3" y="262"/>
                </a:cxn>
                <a:cxn ang="0">
                  <a:pos x="1" y="239"/>
                </a:cxn>
                <a:cxn ang="0">
                  <a:pos x="1" y="215"/>
                </a:cxn>
                <a:cxn ang="0">
                  <a:pos x="3" y="193"/>
                </a:cxn>
                <a:cxn ang="0">
                  <a:pos x="8" y="171"/>
                </a:cxn>
                <a:cxn ang="0">
                  <a:pos x="14" y="149"/>
                </a:cxn>
                <a:cxn ang="0">
                  <a:pos x="24" y="129"/>
                </a:cxn>
                <a:cxn ang="0">
                  <a:pos x="35" y="109"/>
                </a:cxn>
                <a:cxn ang="0">
                  <a:pos x="54" y="83"/>
                </a:cxn>
                <a:cxn ang="0">
                  <a:pos x="85" y="52"/>
                </a:cxn>
                <a:cxn ang="0">
                  <a:pos x="112" y="34"/>
                </a:cxn>
                <a:cxn ang="0">
                  <a:pos x="132" y="23"/>
                </a:cxn>
                <a:cxn ang="0">
                  <a:pos x="152" y="14"/>
                </a:cxn>
                <a:cxn ang="0">
                  <a:pos x="175" y="7"/>
                </a:cxn>
                <a:cxn ang="0">
                  <a:pos x="197" y="3"/>
                </a:cxn>
                <a:cxn ang="0">
                  <a:pos x="221" y="0"/>
                </a:cxn>
                <a:cxn ang="0">
                  <a:pos x="245" y="0"/>
                </a:cxn>
                <a:cxn ang="0">
                  <a:pos x="268" y="3"/>
                </a:cxn>
                <a:cxn ang="0">
                  <a:pos x="291" y="7"/>
                </a:cxn>
                <a:cxn ang="0">
                  <a:pos x="312" y="14"/>
                </a:cxn>
                <a:cxn ang="0">
                  <a:pos x="333" y="23"/>
                </a:cxn>
                <a:cxn ang="0">
                  <a:pos x="353" y="34"/>
                </a:cxn>
                <a:cxn ang="0">
                  <a:pos x="380" y="52"/>
                </a:cxn>
                <a:cxn ang="0">
                  <a:pos x="412" y="83"/>
                </a:cxn>
                <a:cxn ang="0">
                  <a:pos x="431" y="109"/>
                </a:cxn>
                <a:cxn ang="0">
                  <a:pos x="442" y="129"/>
                </a:cxn>
                <a:cxn ang="0">
                  <a:pos x="450" y="149"/>
                </a:cxn>
                <a:cxn ang="0">
                  <a:pos x="457" y="171"/>
                </a:cxn>
                <a:cxn ang="0">
                  <a:pos x="462" y="193"/>
                </a:cxn>
                <a:cxn ang="0">
                  <a:pos x="464" y="215"/>
                </a:cxn>
              </a:cxnLst>
              <a:rect l="0" t="0" r="r" b="b"/>
              <a:pathLst>
                <a:path w="464" h="453">
                  <a:moveTo>
                    <a:pt x="464" y="227"/>
                  </a:moveTo>
                  <a:lnTo>
                    <a:pt x="464" y="239"/>
                  </a:lnTo>
                  <a:lnTo>
                    <a:pt x="463" y="250"/>
                  </a:lnTo>
                  <a:lnTo>
                    <a:pt x="462" y="262"/>
                  </a:lnTo>
                  <a:lnTo>
                    <a:pt x="460" y="272"/>
                  </a:lnTo>
                  <a:lnTo>
                    <a:pt x="457" y="284"/>
                  </a:lnTo>
                  <a:lnTo>
                    <a:pt x="453" y="294"/>
                  </a:lnTo>
                  <a:lnTo>
                    <a:pt x="450" y="305"/>
                  </a:lnTo>
                  <a:lnTo>
                    <a:pt x="446" y="315"/>
                  </a:lnTo>
                  <a:lnTo>
                    <a:pt x="442" y="324"/>
                  </a:lnTo>
                  <a:lnTo>
                    <a:pt x="436" y="335"/>
                  </a:lnTo>
                  <a:lnTo>
                    <a:pt x="431" y="344"/>
                  </a:lnTo>
                  <a:lnTo>
                    <a:pt x="425" y="354"/>
                  </a:lnTo>
                  <a:lnTo>
                    <a:pt x="412" y="370"/>
                  </a:lnTo>
                  <a:lnTo>
                    <a:pt x="397" y="387"/>
                  </a:lnTo>
                  <a:lnTo>
                    <a:pt x="380" y="402"/>
                  </a:lnTo>
                  <a:lnTo>
                    <a:pt x="362" y="414"/>
                  </a:lnTo>
                  <a:lnTo>
                    <a:pt x="353" y="421"/>
                  </a:lnTo>
                  <a:lnTo>
                    <a:pt x="343" y="426"/>
                  </a:lnTo>
                  <a:lnTo>
                    <a:pt x="333" y="431"/>
                  </a:lnTo>
                  <a:lnTo>
                    <a:pt x="323" y="435"/>
                  </a:lnTo>
                  <a:lnTo>
                    <a:pt x="312" y="440"/>
                  </a:lnTo>
                  <a:lnTo>
                    <a:pt x="301" y="443"/>
                  </a:lnTo>
                  <a:lnTo>
                    <a:pt x="291" y="446"/>
                  </a:lnTo>
                  <a:lnTo>
                    <a:pt x="279" y="449"/>
                  </a:lnTo>
                  <a:lnTo>
                    <a:pt x="268" y="451"/>
                  </a:lnTo>
                  <a:lnTo>
                    <a:pt x="256" y="452"/>
                  </a:lnTo>
                  <a:lnTo>
                    <a:pt x="245" y="453"/>
                  </a:lnTo>
                  <a:lnTo>
                    <a:pt x="233" y="453"/>
                  </a:lnTo>
                  <a:lnTo>
                    <a:pt x="221" y="453"/>
                  </a:lnTo>
                  <a:lnTo>
                    <a:pt x="209" y="452"/>
                  </a:lnTo>
                  <a:lnTo>
                    <a:pt x="197" y="451"/>
                  </a:lnTo>
                  <a:lnTo>
                    <a:pt x="186" y="449"/>
                  </a:lnTo>
                  <a:lnTo>
                    <a:pt x="175" y="446"/>
                  </a:lnTo>
                  <a:lnTo>
                    <a:pt x="163" y="443"/>
                  </a:lnTo>
                  <a:lnTo>
                    <a:pt x="152" y="440"/>
                  </a:lnTo>
                  <a:lnTo>
                    <a:pt x="142" y="435"/>
                  </a:lnTo>
                  <a:lnTo>
                    <a:pt x="132" y="431"/>
                  </a:lnTo>
                  <a:lnTo>
                    <a:pt x="122" y="426"/>
                  </a:lnTo>
                  <a:lnTo>
                    <a:pt x="113" y="421"/>
                  </a:lnTo>
                  <a:lnTo>
                    <a:pt x="103" y="414"/>
                  </a:lnTo>
                  <a:lnTo>
                    <a:pt x="85" y="402"/>
                  </a:lnTo>
                  <a:lnTo>
                    <a:pt x="69" y="387"/>
                  </a:lnTo>
                  <a:lnTo>
                    <a:pt x="54" y="370"/>
                  </a:lnTo>
                  <a:lnTo>
                    <a:pt x="40" y="354"/>
                  </a:lnTo>
                  <a:lnTo>
                    <a:pt x="35" y="344"/>
                  </a:lnTo>
                  <a:lnTo>
                    <a:pt x="28" y="335"/>
                  </a:lnTo>
                  <a:lnTo>
                    <a:pt x="24" y="324"/>
                  </a:lnTo>
                  <a:lnTo>
                    <a:pt x="18" y="315"/>
                  </a:lnTo>
                  <a:lnTo>
                    <a:pt x="14" y="305"/>
                  </a:lnTo>
                  <a:lnTo>
                    <a:pt x="11" y="294"/>
                  </a:lnTo>
                  <a:lnTo>
                    <a:pt x="8" y="284"/>
                  </a:lnTo>
                  <a:lnTo>
                    <a:pt x="6" y="272"/>
                  </a:lnTo>
                  <a:lnTo>
                    <a:pt x="3" y="262"/>
                  </a:lnTo>
                  <a:lnTo>
                    <a:pt x="1" y="250"/>
                  </a:lnTo>
                  <a:lnTo>
                    <a:pt x="1" y="239"/>
                  </a:lnTo>
                  <a:lnTo>
                    <a:pt x="0" y="227"/>
                  </a:lnTo>
                  <a:lnTo>
                    <a:pt x="1" y="215"/>
                  </a:lnTo>
                  <a:lnTo>
                    <a:pt x="1" y="204"/>
                  </a:lnTo>
                  <a:lnTo>
                    <a:pt x="3" y="193"/>
                  </a:lnTo>
                  <a:lnTo>
                    <a:pt x="6" y="181"/>
                  </a:lnTo>
                  <a:lnTo>
                    <a:pt x="8" y="171"/>
                  </a:lnTo>
                  <a:lnTo>
                    <a:pt x="11" y="159"/>
                  </a:lnTo>
                  <a:lnTo>
                    <a:pt x="14" y="149"/>
                  </a:lnTo>
                  <a:lnTo>
                    <a:pt x="18" y="138"/>
                  </a:lnTo>
                  <a:lnTo>
                    <a:pt x="24" y="129"/>
                  </a:lnTo>
                  <a:lnTo>
                    <a:pt x="28" y="118"/>
                  </a:lnTo>
                  <a:lnTo>
                    <a:pt x="35" y="109"/>
                  </a:lnTo>
                  <a:lnTo>
                    <a:pt x="40" y="101"/>
                  </a:lnTo>
                  <a:lnTo>
                    <a:pt x="54" y="83"/>
                  </a:lnTo>
                  <a:lnTo>
                    <a:pt x="69" y="67"/>
                  </a:lnTo>
                  <a:lnTo>
                    <a:pt x="85" y="52"/>
                  </a:lnTo>
                  <a:lnTo>
                    <a:pt x="103" y="39"/>
                  </a:lnTo>
                  <a:lnTo>
                    <a:pt x="112" y="34"/>
                  </a:lnTo>
                  <a:lnTo>
                    <a:pt x="122" y="27"/>
                  </a:lnTo>
                  <a:lnTo>
                    <a:pt x="132" y="23"/>
                  </a:lnTo>
                  <a:lnTo>
                    <a:pt x="142" y="18"/>
                  </a:lnTo>
                  <a:lnTo>
                    <a:pt x="152" y="14"/>
                  </a:lnTo>
                  <a:lnTo>
                    <a:pt x="163" y="11"/>
                  </a:lnTo>
                  <a:lnTo>
                    <a:pt x="175" y="7"/>
                  </a:lnTo>
                  <a:lnTo>
                    <a:pt x="186" y="5"/>
                  </a:lnTo>
                  <a:lnTo>
                    <a:pt x="197" y="3"/>
                  </a:lnTo>
                  <a:lnTo>
                    <a:pt x="209" y="1"/>
                  </a:lnTo>
                  <a:lnTo>
                    <a:pt x="221" y="0"/>
                  </a:lnTo>
                  <a:lnTo>
                    <a:pt x="233" y="0"/>
                  </a:lnTo>
                  <a:lnTo>
                    <a:pt x="245" y="0"/>
                  </a:lnTo>
                  <a:lnTo>
                    <a:pt x="256" y="1"/>
                  </a:lnTo>
                  <a:lnTo>
                    <a:pt x="268" y="3"/>
                  </a:lnTo>
                  <a:lnTo>
                    <a:pt x="279" y="5"/>
                  </a:lnTo>
                  <a:lnTo>
                    <a:pt x="291" y="7"/>
                  </a:lnTo>
                  <a:lnTo>
                    <a:pt x="301" y="11"/>
                  </a:lnTo>
                  <a:lnTo>
                    <a:pt x="312" y="14"/>
                  </a:lnTo>
                  <a:lnTo>
                    <a:pt x="323" y="18"/>
                  </a:lnTo>
                  <a:lnTo>
                    <a:pt x="333" y="23"/>
                  </a:lnTo>
                  <a:lnTo>
                    <a:pt x="343" y="27"/>
                  </a:lnTo>
                  <a:lnTo>
                    <a:pt x="353" y="34"/>
                  </a:lnTo>
                  <a:lnTo>
                    <a:pt x="362" y="39"/>
                  </a:lnTo>
                  <a:lnTo>
                    <a:pt x="380" y="52"/>
                  </a:lnTo>
                  <a:lnTo>
                    <a:pt x="397" y="67"/>
                  </a:lnTo>
                  <a:lnTo>
                    <a:pt x="412" y="83"/>
                  </a:lnTo>
                  <a:lnTo>
                    <a:pt x="425" y="101"/>
                  </a:lnTo>
                  <a:lnTo>
                    <a:pt x="431" y="109"/>
                  </a:lnTo>
                  <a:lnTo>
                    <a:pt x="436" y="118"/>
                  </a:lnTo>
                  <a:lnTo>
                    <a:pt x="442" y="129"/>
                  </a:lnTo>
                  <a:lnTo>
                    <a:pt x="446" y="138"/>
                  </a:lnTo>
                  <a:lnTo>
                    <a:pt x="450" y="149"/>
                  </a:lnTo>
                  <a:lnTo>
                    <a:pt x="453" y="159"/>
                  </a:lnTo>
                  <a:lnTo>
                    <a:pt x="457" y="171"/>
                  </a:lnTo>
                  <a:lnTo>
                    <a:pt x="460" y="181"/>
                  </a:lnTo>
                  <a:lnTo>
                    <a:pt x="462" y="193"/>
                  </a:lnTo>
                  <a:lnTo>
                    <a:pt x="463" y="204"/>
                  </a:lnTo>
                  <a:lnTo>
                    <a:pt x="464" y="215"/>
                  </a:lnTo>
                  <a:lnTo>
                    <a:pt x="464" y="227"/>
                  </a:lnTo>
                  <a:close/>
                </a:path>
              </a:pathLst>
            </a:custGeom>
            <a:solidFill>
              <a:srgbClr val="5841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2344738" y="5527675"/>
              <a:ext cx="33338" cy="34925"/>
            </a:xfrm>
            <a:custGeom>
              <a:avLst/>
              <a:gdLst/>
              <a:ahLst/>
              <a:cxnLst>
                <a:cxn ang="0">
                  <a:pos x="276" y="148"/>
                </a:cxn>
                <a:cxn ang="0">
                  <a:pos x="270" y="175"/>
                </a:cxn>
                <a:cxn ang="0">
                  <a:pos x="260" y="200"/>
                </a:cxn>
                <a:cxn ang="0">
                  <a:pos x="245" y="221"/>
                </a:cxn>
                <a:cxn ang="0">
                  <a:pos x="226" y="239"/>
                </a:cxn>
                <a:cxn ang="0">
                  <a:pos x="204" y="254"/>
                </a:cxn>
                <a:cxn ang="0">
                  <a:pos x="179" y="264"/>
                </a:cxn>
                <a:cxn ang="0">
                  <a:pos x="153" y="269"/>
                </a:cxn>
                <a:cxn ang="0">
                  <a:pos x="125" y="269"/>
                </a:cxn>
                <a:cxn ang="0">
                  <a:pos x="97" y="264"/>
                </a:cxn>
                <a:cxn ang="0">
                  <a:pos x="72" y="254"/>
                </a:cxn>
                <a:cxn ang="0">
                  <a:pos x="51" y="239"/>
                </a:cxn>
                <a:cxn ang="0">
                  <a:pos x="31" y="221"/>
                </a:cxn>
                <a:cxn ang="0">
                  <a:pos x="16" y="200"/>
                </a:cxn>
                <a:cxn ang="0">
                  <a:pos x="7" y="175"/>
                </a:cxn>
                <a:cxn ang="0">
                  <a:pos x="0" y="148"/>
                </a:cxn>
                <a:cxn ang="0">
                  <a:pos x="0" y="121"/>
                </a:cxn>
                <a:cxn ang="0">
                  <a:pos x="7" y="95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51" y="30"/>
                </a:cxn>
                <a:cxn ang="0">
                  <a:pos x="72" y="16"/>
                </a:cxn>
                <a:cxn ang="0">
                  <a:pos x="97" y="6"/>
                </a:cxn>
                <a:cxn ang="0">
                  <a:pos x="125" y="1"/>
                </a:cxn>
                <a:cxn ang="0">
                  <a:pos x="153" y="1"/>
                </a:cxn>
                <a:cxn ang="0">
                  <a:pos x="179" y="6"/>
                </a:cxn>
                <a:cxn ang="0">
                  <a:pos x="204" y="16"/>
                </a:cxn>
                <a:cxn ang="0">
                  <a:pos x="226" y="30"/>
                </a:cxn>
                <a:cxn ang="0">
                  <a:pos x="245" y="49"/>
                </a:cxn>
                <a:cxn ang="0">
                  <a:pos x="260" y="70"/>
                </a:cxn>
                <a:cxn ang="0">
                  <a:pos x="270" y="95"/>
                </a:cxn>
                <a:cxn ang="0">
                  <a:pos x="276" y="121"/>
                </a:cxn>
              </a:cxnLst>
              <a:rect l="0" t="0" r="r" b="b"/>
              <a:pathLst>
                <a:path w="277" h="270">
                  <a:moveTo>
                    <a:pt x="277" y="135"/>
                  </a:moveTo>
                  <a:lnTo>
                    <a:pt x="276" y="148"/>
                  </a:lnTo>
                  <a:lnTo>
                    <a:pt x="274" y="162"/>
                  </a:lnTo>
                  <a:lnTo>
                    <a:pt x="270" y="175"/>
                  </a:lnTo>
                  <a:lnTo>
                    <a:pt x="266" y="187"/>
                  </a:lnTo>
                  <a:lnTo>
                    <a:pt x="260" y="200"/>
                  </a:lnTo>
                  <a:lnTo>
                    <a:pt x="253" y="210"/>
                  </a:lnTo>
                  <a:lnTo>
                    <a:pt x="245" y="221"/>
                  </a:lnTo>
                  <a:lnTo>
                    <a:pt x="236" y="230"/>
                  </a:lnTo>
                  <a:lnTo>
                    <a:pt x="226" y="239"/>
                  </a:lnTo>
                  <a:lnTo>
                    <a:pt x="216" y="247"/>
                  </a:lnTo>
                  <a:lnTo>
                    <a:pt x="204" y="254"/>
                  </a:lnTo>
                  <a:lnTo>
                    <a:pt x="192" y="259"/>
                  </a:lnTo>
                  <a:lnTo>
                    <a:pt x="179" y="264"/>
                  </a:lnTo>
                  <a:lnTo>
                    <a:pt x="166" y="267"/>
                  </a:lnTo>
                  <a:lnTo>
                    <a:pt x="153" y="269"/>
                  </a:lnTo>
                  <a:lnTo>
                    <a:pt x="139" y="270"/>
                  </a:lnTo>
                  <a:lnTo>
                    <a:pt x="125" y="269"/>
                  </a:lnTo>
                  <a:lnTo>
                    <a:pt x="111" y="267"/>
                  </a:lnTo>
                  <a:lnTo>
                    <a:pt x="97" y="264"/>
                  </a:lnTo>
                  <a:lnTo>
                    <a:pt x="85" y="259"/>
                  </a:lnTo>
                  <a:lnTo>
                    <a:pt x="72" y="254"/>
                  </a:lnTo>
                  <a:lnTo>
                    <a:pt x="61" y="247"/>
                  </a:lnTo>
                  <a:lnTo>
                    <a:pt x="51" y="239"/>
                  </a:lnTo>
                  <a:lnTo>
                    <a:pt x="41" y="230"/>
                  </a:lnTo>
                  <a:lnTo>
                    <a:pt x="31" y="221"/>
                  </a:lnTo>
                  <a:lnTo>
                    <a:pt x="24" y="210"/>
                  </a:lnTo>
                  <a:lnTo>
                    <a:pt x="16" y="200"/>
                  </a:lnTo>
                  <a:lnTo>
                    <a:pt x="11" y="187"/>
                  </a:lnTo>
                  <a:lnTo>
                    <a:pt x="7" y="175"/>
                  </a:lnTo>
                  <a:lnTo>
                    <a:pt x="3" y="162"/>
                  </a:lnTo>
                  <a:lnTo>
                    <a:pt x="0" y="148"/>
                  </a:lnTo>
                  <a:lnTo>
                    <a:pt x="0" y="135"/>
                  </a:lnTo>
                  <a:lnTo>
                    <a:pt x="0" y="121"/>
                  </a:lnTo>
                  <a:lnTo>
                    <a:pt x="3" y="108"/>
                  </a:lnTo>
                  <a:lnTo>
                    <a:pt x="7" y="95"/>
                  </a:lnTo>
                  <a:lnTo>
                    <a:pt x="11" y="83"/>
                  </a:lnTo>
                  <a:lnTo>
                    <a:pt x="16" y="70"/>
                  </a:lnTo>
                  <a:lnTo>
                    <a:pt x="24" y="60"/>
                  </a:lnTo>
                  <a:lnTo>
                    <a:pt x="31" y="49"/>
                  </a:lnTo>
                  <a:lnTo>
                    <a:pt x="41" y="40"/>
                  </a:lnTo>
                  <a:lnTo>
                    <a:pt x="51" y="30"/>
                  </a:lnTo>
                  <a:lnTo>
                    <a:pt x="61" y="23"/>
                  </a:lnTo>
                  <a:lnTo>
                    <a:pt x="72" y="16"/>
                  </a:lnTo>
                  <a:lnTo>
                    <a:pt x="85" y="10"/>
                  </a:lnTo>
                  <a:lnTo>
                    <a:pt x="97" y="6"/>
                  </a:lnTo>
                  <a:lnTo>
                    <a:pt x="111" y="3"/>
                  </a:lnTo>
                  <a:lnTo>
                    <a:pt x="125" y="1"/>
                  </a:lnTo>
                  <a:lnTo>
                    <a:pt x="139" y="0"/>
                  </a:lnTo>
                  <a:lnTo>
                    <a:pt x="153" y="1"/>
                  </a:lnTo>
                  <a:lnTo>
                    <a:pt x="166" y="3"/>
                  </a:lnTo>
                  <a:lnTo>
                    <a:pt x="179" y="6"/>
                  </a:lnTo>
                  <a:lnTo>
                    <a:pt x="192" y="10"/>
                  </a:lnTo>
                  <a:lnTo>
                    <a:pt x="204" y="16"/>
                  </a:lnTo>
                  <a:lnTo>
                    <a:pt x="216" y="23"/>
                  </a:lnTo>
                  <a:lnTo>
                    <a:pt x="226" y="30"/>
                  </a:lnTo>
                  <a:lnTo>
                    <a:pt x="236" y="40"/>
                  </a:lnTo>
                  <a:lnTo>
                    <a:pt x="245" y="49"/>
                  </a:lnTo>
                  <a:lnTo>
                    <a:pt x="253" y="60"/>
                  </a:lnTo>
                  <a:lnTo>
                    <a:pt x="260" y="70"/>
                  </a:lnTo>
                  <a:lnTo>
                    <a:pt x="266" y="83"/>
                  </a:lnTo>
                  <a:lnTo>
                    <a:pt x="270" y="95"/>
                  </a:lnTo>
                  <a:lnTo>
                    <a:pt x="274" y="108"/>
                  </a:lnTo>
                  <a:lnTo>
                    <a:pt x="276" y="121"/>
                  </a:lnTo>
                  <a:lnTo>
                    <a:pt x="277" y="135"/>
                  </a:lnTo>
                  <a:close/>
                </a:path>
              </a:pathLst>
            </a:custGeom>
            <a:solidFill>
              <a:srgbClr val="E4EB1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2036763" y="5267325"/>
              <a:ext cx="46038" cy="49212"/>
            </a:xfrm>
            <a:custGeom>
              <a:avLst/>
              <a:gdLst/>
              <a:ahLst/>
              <a:cxnLst>
                <a:cxn ang="0">
                  <a:pos x="377" y="203"/>
                </a:cxn>
                <a:cxn ang="0">
                  <a:pos x="369" y="239"/>
                </a:cxn>
                <a:cxn ang="0">
                  <a:pos x="354" y="272"/>
                </a:cxn>
                <a:cxn ang="0">
                  <a:pos x="334" y="301"/>
                </a:cxn>
                <a:cxn ang="0">
                  <a:pos x="309" y="326"/>
                </a:cxn>
                <a:cxn ang="0">
                  <a:pos x="279" y="346"/>
                </a:cxn>
                <a:cxn ang="0">
                  <a:pos x="245" y="360"/>
                </a:cxn>
                <a:cxn ang="0">
                  <a:pos x="208" y="367"/>
                </a:cxn>
                <a:cxn ang="0">
                  <a:pos x="170" y="367"/>
                </a:cxn>
                <a:cxn ang="0">
                  <a:pos x="132" y="360"/>
                </a:cxn>
                <a:cxn ang="0">
                  <a:pos x="99" y="346"/>
                </a:cxn>
                <a:cxn ang="0">
                  <a:pos x="69" y="326"/>
                </a:cxn>
                <a:cxn ang="0">
                  <a:pos x="43" y="301"/>
                </a:cxn>
                <a:cxn ang="0">
                  <a:pos x="23" y="272"/>
                </a:cxn>
                <a:cxn ang="0">
                  <a:pos x="8" y="239"/>
                </a:cxn>
                <a:cxn ang="0">
                  <a:pos x="1" y="203"/>
                </a:cxn>
                <a:cxn ang="0">
                  <a:pos x="1" y="165"/>
                </a:cxn>
                <a:cxn ang="0">
                  <a:pos x="8" y="130"/>
                </a:cxn>
                <a:cxn ang="0">
                  <a:pos x="23" y="96"/>
                </a:cxn>
                <a:cxn ang="0">
                  <a:pos x="43" y="67"/>
                </a:cxn>
                <a:cxn ang="0">
                  <a:pos x="69" y="42"/>
                </a:cxn>
                <a:cxn ang="0">
                  <a:pos x="99" y="22"/>
                </a:cxn>
                <a:cxn ang="0">
                  <a:pos x="132" y="8"/>
                </a:cxn>
                <a:cxn ang="0">
                  <a:pos x="170" y="1"/>
                </a:cxn>
                <a:cxn ang="0">
                  <a:pos x="208" y="1"/>
                </a:cxn>
                <a:cxn ang="0">
                  <a:pos x="245" y="8"/>
                </a:cxn>
                <a:cxn ang="0">
                  <a:pos x="279" y="22"/>
                </a:cxn>
                <a:cxn ang="0">
                  <a:pos x="309" y="42"/>
                </a:cxn>
                <a:cxn ang="0">
                  <a:pos x="334" y="67"/>
                </a:cxn>
                <a:cxn ang="0">
                  <a:pos x="354" y="96"/>
                </a:cxn>
                <a:cxn ang="0">
                  <a:pos x="369" y="130"/>
                </a:cxn>
                <a:cxn ang="0">
                  <a:pos x="377" y="165"/>
                </a:cxn>
              </a:cxnLst>
              <a:rect l="0" t="0" r="r" b="b"/>
              <a:pathLst>
                <a:path w="378" h="368">
                  <a:moveTo>
                    <a:pt x="378" y="184"/>
                  </a:moveTo>
                  <a:lnTo>
                    <a:pt x="377" y="203"/>
                  </a:lnTo>
                  <a:lnTo>
                    <a:pt x="373" y="222"/>
                  </a:lnTo>
                  <a:lnTo>
                    <a:pt x="369" y="239"/>
                  </a:lnTo>
                  <a:lnTo>
                    <a:pt x="363" y="256"/>
                  </a:lnTo>
                  <a:lnTo>
                    <a:pt x="354" y="272"/>
                  </a:lnTo>
                  <a:lnTo>
                    <a:pt x="346" y="288"/>
                  </a:lnTo>
                  <a:lnTo>
                    <a:pt x="334" y="301"/>
                  </a:lnTo>
                  <a:lnTo>
                    <a:pt x="322" y="315"/>
                  </a:lnTo>
                  <a:lnTo>
                    <a:pt x="309" y="326"/>
                  </a:lnTo>
                  <a:lnTo>
                    <a:pt x="294" y="337"/>
                  </a:lnTo>
                  <a:lnTo>
                    <a:pt x="279" y="346"/>
                  </a:lnTo>
                  <a:lnTo>
                    <a:pt x="262" y="355"/>
                  </a:lnTo>
                  <a:lnTo>
                    <a:pt x="245" y="360"/>
                  </a:lnTo>
                  <a:lnTo>
                    <a:pt x="227" y="365"/>
                  </a:lnTo>
                  <a:lnTo>
                    <a:pt x="208" y="367"/>
                  </a:lnTo>
                  <a:lnTo>
                    <a:pt x="189" y="368"/>
                  </a:lnTo>
                  <a:lnTo>
                    <a:pt x="170" y="367"/>
                  </a:lnTo>
                  <a:lnTo>
                    <a:pt x="151" y="365"/>
                  </a:lnTo>
                  <a:lnTo>
                    <a:pt x="132" y="360"/>
                  </a:lnTo>
                  <a:lnTo>
                    <a:pt x="115" y="355"/>
                  </a:lnTo>
                  <a:lnTo>
                    <a:pt x="99" y="346"/>
                  </a:lnTo>
                  <a:lnTo>
                    <a:pt x="83" y="337"/>
                  </a:lnTo>
                  <a:lnTo>
                    <a:pt x="69" y="326"/>
                  </a:lnTo>
                  <a:lnTo>
                    <a:pt x="55" y="315"/>
                  </a:lnTo>
                  <a:lnTo>
                    <a:pt x="43" y="301"/>
                  </a:lnTo>
                  <a:lnTo>
                    <a:pt x="33" y="288"/>
                  </a:lnTo>
                  <a:lnTo>
                    <a:pt x="23" y="272"/>
                  </a:lnTo>
                  <a:lnTo>
                    <a:pt x="15" y="256"/>
                  </a:lnTo>
                  <a:lnTo>
                    <a:pt x="8" y="239"/>
                  </a:lnTo>
                  <a:lnTo>
                    <a:pt x="4" y="222"/>
                  </a:lnTo>
                  <a:lnTo>
                    <a:pt x="1" y="203"/>
                  </a:lnTo>
                  <a:lnTo>
                    <a:pt x="0" y="184"/>
                  </a:lnTo>
                  <a:lnTo>
                    <a:pt x="1" y="165"/>
                  </a:lnTo>
                  <a:lnTo>
                    <a:pt x="4" y="147"/>
                  </a:lnTo>
                  <a:lnTo>
                    <a:pt x="8" y="130"/>
                  </a:lnTo>
                  <a:lnTo>
                    <a:pt x="15" y="113"/>
                  </a:lnTo>
                  <a:lnTo>
                    <a:pt x="23" y="96"/>
                  </a:lnTo>
                  <a:lnTo>
                    <a:pt x="33" y="81"/>
                  </a:lnTo>
                  <a:lnTo>
                    <a:pt x="43" y="67"/>
                  </a:lnTo>
                  <a:lnTo>
                    <a:pt x="55" y="54"/>
                  </a:lnTo>
                  <a:lnTo>
                    <a:pt x="69" y="42"/>
                  </a:lnTo>
                  <a:lnTo>
                    <a:pt x="83" y="31"/>
                  </a:lnTo>
                  <a:lnTo>
                    <a:pt x="99" y="22"/>
                  </a:lnTo>
                  <a:lnTo>
                    <a:pt x="115" y="14"/>
                  </a:lnTo>
                  <a:lnTo>
                    <a:pt x="132" y="8"/>
                  </a:lnTo>
                  <a:lnTo>
                    <a:pt x="151" y="4"/>
                  </a:lnTo>
                  <a:lnTo>
                    <a:pt x="170" y="1"/>
                  </a:lnTo>
                  <a:lnTo>
                    <a:pt x="189" y="0"/>
                  </a:lnTo>
                  <a:lnTo>
                    <a:pt x="208" y="1"/>
                  </a:lnTo>
                  <a:lnTo>
                    <a:pt x="227" y="4"/>
                  </a:lnTo>
                  <a:lnTo>
                    <a:pt x="245" y="8"/>
                  </a:lnTo>
                  <a:lnTo>
                    <a:pt x="262" y="14"/>
                  </a:lnTo>
                  <a:lnTo>
                    <a:pt x="279" y="22"/>
                  </a:lnTo>
                  <a:lnTo>
                    <a:pt x="294" y="31"/>
                  </a:lnTo>
                  <a:lnTo>
                    <a:pt x="309" y="42"/>
                  </a:lnTo>
                  <a:lnTo>
                    <a:pt x="322" y="54"/>
                  </a:lnTo>
                  <a:lnTo>
                    <a:pt x="334" y="67"/>
                  </a:lnTo>
                  <a:lnTo>
                    <a:pt x="346" y="81"/>
                  </a:lnTo>
                  <a:lnTo>
                    <a:pt x="354" y="96"/>
                  </a:lnTo>
                  <a:lnTo>
                    <a:pt x="363" y="113"/>
                  </a:lnTo>
                  <a:lnTo>
                    <a:pt x="369" y="130"/>
                  </a:lnTo>
                  <a:lnTo>
                    <a:pt x="373" y="147"/>
                  </a:lnTo>
                  <a:lnTo>
                    <a:pt x="377" y="165"/>
                  </a:lnTo>
                  <a:lnTo>
                    <a:pt x="378" y="184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763838" y="4181475"/>
              <a:ext cx="77788" cy="142875"/>
            </a:xfrm>
            <a:custGeom>
              <a:avLst/>
              <a:gdLst/>
              <a:ahLst/>
              <a:cxnLst>
                <a:cxn ang="0">
                  <a:pos x="240" y="9"/>
                </a:cxn>
                <a:cxn ang="0">
                  <a:pos x="155" y="45"/>
                </a:cxn>
                <a:cxn ang="0">
                  <a:pos x="83" y="103"/>
                </a:cxn>
                <a:cxn ang="0">
                  <a:pos x="31" y="178"/>
                </a:cxn>
                <a:cxn ang="0">
                  <a:pos x="3" y="266"/>
                </a:cxn>
                <a:cxn ang="0">
                  <a:pos x="6" y="370"/>
                </a:cxn>
                <a:cxn ang="0">
                  <a:pos x="45" y="474"/>
                </a:cxn>
                <a:cxn ang="0">
                  <a:pos x="117" y="556"/>
                </a:cxn>
                <a:cxn ang="0">
                  <a:pos x="147" y="973"/>
                </a:cxn>
                <a:cxn ang="0">
                  <a:pos x="212" y="1052"/>
                </a:cxn>
                <a:cxn ang="0">
                  <a:pos x="314" y="1083"/>
                </a:cxn>
                <a:cxn ang="0">
                  <a:pos x="414" y="1061"/>
                </a:cxn>
                <a:cxn ang="0">
                  <a:pos x="487" y="989"/>
                </a:cxn>
                <a:cxn ang="0">
                  <a:pos x="509" y="567"/>
                </a:cxn>
                <a:cxn ang="0">
                  <a:pos x="586" y="489"/>
                </a:cxn>
                <a:cxn ang="0">
                  <a:pos x="632" y="389"/>
                </a:cxn>
                <a:cxn ang="0">
                  <a:pos x="640" y="281"/>
                </a:cxn>
                <a:cxn ang="0">
                  <a:pos x="616" y="192"/>
                </a:cxn>
                <a:cxn ang="0">
                  <a:pos x="568" y="114"/>
                </a:cxn>
                <a:cxn ang="0">
                  <a:pos x="501" y="53"/>
                </a:cxn>
                <a:cxn ang="0">
                  <a:pos x="416" y="14"/>
                </a:cxn>
                <a:cxn ang="0">
                  <a:pos x="321" y="0"/>
                </a:cxn>
                <a:cxn ang="0">
                  <a:pos x="377" y="494"/>
                </a:cxn>
                <a:cxn ang="0">
                  <a:pos x="343" y="454"/>
                </a:cxn>
                <a:cxn ang="0">
                  <a:pos x="309" y="451"/>
                </a:cxn>
                <a:cxn ang="0">
                  <a:pos x="268" y="483"/>
                </a:cxn>
                <a:cxn ang="0">
                  <a:pos x="195" y="766"/>
                </a:cxn>
                <a:cxn ang="0">
                  <a:pos x="129" y="482"/>
                </a:cxn>
                <a:cxn ang="0">
                  <a:pos x="77" y="398"/>
                </a:cxn>
                <a:cxn ang="0">
                  <a:pos x="62" y="300"/>
                </a:cxn>
                <a:cxn ang="0">
                  <a:pos x="78" y="227"/>
                </a:cxn>
                <a:cxn ang="0">
                  <a:pos x="114" y="162"/>
                </a:cxn>
                <a:cxn ang="0">
                  <a:pos x="166" y="111"/>
                </a:cxn>
                <a:cxn ang="0">
                  <a:pos x="232" y="76"/>
                </a:cxn>
                <a:cxn ang="0">
                  <a:pos x="308" y="62"/>
                </a:cxn>
                <a:cxn ang="0">
                  <a:pos x="385" y="69"/>
                </a:cxn>
                <a:cxn ang="0">
                  <a:pos x="455" y="97"/>
                </a:cxn>
                <a:cxn ang="0">
                  <a:pos x="511" y="144"/>
                </a:cxn>
                <a:cxn ang="0">
                  <a:pos x="553" y="204"/>
                </a:cxn>
                <a:cxn ang="0">
                  <a:pos x="576" y="275"/>
                </a:cxn>
                <a:cxn ang="0">
                  <a:pos x="573" y="365"/>
                </a:cxn>
                <a:cxn ang="0">
                  <a:pos x="533" y="456"/>
                </a:cxn>
                <a:cxn ang="0">
                  <a:pos x="461" y="525"/>
                </a:cxn>
                <a:cxn ang="0">
                  <a:pos x="412" y="226"/>
                </a:cxn>
                <a:cxn ang="0">
                  <a:pos x="275" y="216"/>
                </a:cxn>
                <a:cxn ang="0">
                  <a:pos x="151" y="266"/>
                </a:cxn>
                <a:cxn ang="0">
                  <a:pos x="140" y="297"/>
                </a:cxn>
                <a:cxn ang="0">
                  <a:pos x="170" y="321"/>
                </a:cxn>
                <a:cxn ang="0">
                  <a:pos x="218" y="297"/>
                </a:cxn>
                <a:cxn ang="0">
                  <a:pos x="321" y="273"/>
                </a:cxn>
                <a:cxn ang="0">
                  <a:pos x="423" y="297"/>
                </a:cxn>
                <a:cxn ang="0">
                  <a:pos x="477" y="320"/>
                </a:cxn>
                <a:cxn ang="0">
                  <a:pos x="503" y="297"/>
                </a:cxn>
                <a:cxn ang="0">
                  <a:pos x="490" y="266"/>
                </a:cxn>
              </a:cxnLst>
              <a:rect l="0" t="0" r="r" b="b"/>
              <a:pathLst>
                <a:path w="642" h="1083">
                  <a:moveTo>
                    <a:pt x="321" y="0"/>
                  </a:moveTo>
                  <a:lnTo>
                    <a:pt x="305" y="0"/>
                  </a:lnTo>
                  <a:lnTo>
                    <a:pt x="287" y="2"/>
                  </a:lnTo>
                  <a:lnTo>
                    <a:pt x="271" y="3"/>
                  </a:lnTo>
                  <a:lnTo>
                    <a:pt x="256" y="6"/>
                  </a:lnTo>
                  <a:lnTo>
                    <a:pt x="240" y="9"/>
                  </a:lnTo>
                  <a:lnTo>
                    <a:pt x="225" y="14"/>
                  </a:lnTo>
                  <a:lnTo>
                    <a:pt x="210" y="19"/>
                  </a:lnTo>
                  <a:lnTo>
                    <a:pt x="196" y="25"/>
                  </a:lnTo>
                  <a:lnTo>
                    <a:pt x="181" y="31"/>
                  </a:lnTo>
                  <a:lnTo>
                    <a:pt x="167" y="38"/>
                  </a:lnTo>
                  <a:lnTo>
                    <a:pt x="155" y="45"/>
                  </a:lnTo>
                  <a:lnTo>
                    <a:pt x="142" y="53"/>
                  </a:lnTo>
                  <a:lnTo>
                    <a:pt x="129" y="62"/>
                  </a:lnTo>
                  <a:lnTo>
                    <a:pt x="117" y="71"/>
                  </a:lnTo>
                  <a:lnTo>
                    <a:pt x="105" y="82"/>
                  </a:lnTo>
                  <a:lnTo>
                    <a:pt x="93" y="92"/>
                  </a:lnTo>
                  <a:lnTo>
                    <a:pt x="83" y="103"/>
                  </a:lnTo>
                  <a:lnTo>
                    <a:pt x="73" y="114"/>
                  </a:lnTo>
                  <a:lnTo>
                    <a:pt x="63" y="126"/>
                  </a:lnTo>
                  <a:lnTo>
                    <a:pt x="55" y="138"/>
                  </a:lnTo>
                  <a:lnTo>
                    <a:pt x="46" y="151"/>
                  </a:lnTo>
                  <a:lnTo>
                    <a:pt x="39" y="164"/>
                  </a:lnTo>
                  <a:lnTo>
                    <a:pt x="31" y="178"/>
                  </a:lnTo>
                  <a:lnTo>
                    <a:pt x="25" y="192"/>
                  </a:lnTo>
                  <a:lnTo>
                    <a:pt x="20" y="205"/>
                  </a:lnTo>
                  <a:lnTo>
                    <a:pt x="14" y="220"/>
                  </a:lnTo>
                  <a:lnTo>
                    <a:pt x="10" y="235"/>
                  </a:lnTo>
                  <a:lnTo>
                    <a:pt x="7" y="250"/>
                  </a:lnTo>
                  <a:lnTo>
                    <a:pt x="3" y="266"/>
                  </a:lnTo>
                  <a:lnTo>
                    <a:pt x="1" y="281"/>
                  </a:lnTo>
                  <a:lnTo>
                    <a:pt x="0" y="297"/>
                  </a:lnTo>
                  <a:lnTo>
                    <a:pt x="0" y="313"/>
                  </a:lnTo>
                  <a:lnTo>
                    <a:pt x="0" y="333"/>
                  </a:lnTo>
                  <a:lnTo>
                    <a:pt x="2" y="352"/>
                  </a:lnTo>
                  <a:lnTo>
                    <a:pt x="6" y="370"/>
                  </a:lnTo>
                  <a:lnTo>
                    <a:pt x="9" y="389"/>
                  </a:lnTo>
                  <a:lnTo>
                    <a:pt x="14" y="407"/>
                  </a:lnTo>
                  <a:lnTo>
                    <a:pt x="21" y="425"/>
                  </a:lnTo>
                  <a:lnTo>
                    <a:pt x="28" y="442"/>
                  </a:lnTo>
                  <a:lnTo>
                    <a:pt x="36" y="458"/>
                  </a:lnTo>
                  <a:lnTo>
                    <a:pt x="45" y="474"/>
                  </a:lnTo>
                  <a:lnTo>
                    <a:pt x="55" y="489"/>
                  </a:lnTo>
                  <a:lnTo>
                    <a:pt x="66" y="504"/>
                  </a:lnTo>
                  <a:lnTo>
                    <a:pt x="77" y="518"/>
                  </a:lnTo>
                  <a:lnTo>
                    <a:pt x="90" y="532"/>
                  </a:lnTo>
                  <a:lnTo>
                    <a:pt x="103" y="544"/>
                  </a:lnTo>
                  <a:lnTo>
                    <a:pt x="117" y="556"/>
                  </a:lnTo>
                  <a:lnTo>
                    <a:pt x="132" y="567"/>
                  </a:lnTo>
                  <a:lnTo>
                    <a:pt x="132" y="904"/>
                  </a:lnTo>
                  <a:lnTo>
                    <a:pt x="133" y="923"/>
                  </a:lnTo>
                  <a:lnTo>
                    <a:pt x="136" y="941"/>
                  </a:lnTo>
                  <a:lnTo>
                    <a:pt x="141" y="957"/>
                  </a:lnTo>
                  <a:lnTo>
                    <a:pt x="147" y="973"/>
                  </a:lnTo>
                  <a:lnTo>
                    <a:pt x="155" y="989"/>
                  </a:lnTo>
                  <a:lnTo>
                    <a:pt x="163" y="1003"/>
                  </a:lnTo>
                  <a:lnTo>
                    <a:pt x="174" y="1018"/>
                  </a:lnTo>
                  <a:lnTo>
                    <a:pt x="186" y="1031"/>
                  </a:lnTo>
                  <a:lnTo>
                    <a:pt x="198" y="1042"/>
                  </a:lnTo>
                  <a:lnTo>
                    <a:pt x="212" y="1052"/>
                  </a:lnTo>
                  <a:lnTo>
                    <a:pt x="227" y="1061"/>
                  </a:lnTo>
                  <a:lnTo>
                    <a:pt x="243" y="1068"/>
                  </a:lnTo>
                  <a:lnTo>
                    <a:pt x="261" y="1075"/>
                  </a:lnTo>
                  <a:lnTo>
                    <a:pt x="278" y="1079"/>
                  </a:lnTo>
                  <a:lnTo>
                    <a:pt x="296" y="1082"/>
                  </a:lnTo>
                  <a:lnTo>
                    <a:pt x="314" y="1083"/>
                  </a:lnTo>
                  <a:lnTo>
                    <a:pt x="327" y="1083"/>
                  </a:lnTo>
                  <a:lnTo>
                    <a:pt x="345" y="1082"/>
                  </a:lnTo>
                  <a:lnTo>
                    <a:pt x="363" y="1079"/>
                  </a:lnTo>
                  <a:lnTo>
                    <a:pt x="381" y="1075"/>
                  </a:lnTo>
                  <a:lnTo>
                    <a:pt x="398" y="1068"/>
                  </a:lnTo>
                  <a:lnTo>
                    <a:pt x="414" y="1061"/>
                  </a:lnTo>
                  <a:lnTo>
                    <a:pt x="429" y="1052"/>
                  </a:lnTo>
                  <a:lnTo>
                    <a:pt x="443" y="1042"/>
                  </a:lnTo>
                  <a:lnTo>
                    <a:pt x="456" y="1031"/>
                  </a:lnTo>
                  <a:lnTo>
                    <a:pt x="467" y="1018"/>
                  </a:lnTo>
                  <a:lnTo>
                    <a:pt x="478" y="1003"/>
                  </a:lnTo>
                  <a:lnTo>
                    <a:pt x="487" y="989"/>
                  </a:lnTo>
                  <a:lnTo>
                    <a:pt x="495" y="973"/>
                  </a:lnTo>
                  <a:lnTo>
                    <a:pt x="501" y="957"/>
                  </a:lnTo>
                  <a:lnTo>
                    <a:pt x="506" y="941"/>
                  </a:lnTo>
                  <a:lnTo>
                    <a:pt x="508" y="923"/>
                  </a:lnTo>
                  <a:lnTo>
                    <a:pt x="509" y="904"/>
                  </a:lnTo>
                  <a:lnTo>
                    <a:pt x="509" y="567"/>
                  </a:lnTo>
                  <a:lnTo>
                    <a:pt x="524" y="556"/>
                  </a:lnTo>
                  <a:lnTo>
                    <a:pt x="538" y="544"/>
                  </a:lnTo>
                  <a:lnTo>
                    <a:pt x="551" y="532"/>
                  </a:lnTo>
                  <a:lnTo>
                    <a:pt x="564" y="518"/>
                  </a:lnTo>
                  <a:lnTo>
                    <a:pt x="576" y="504"/>
                  </a:lnTo>
                  <a:lnTo>
                    <a:pt x="586" y="489"/>
                  </a:lnTo>
                  <a:lnTo>
                    <a:pt x="596" y="474"/>
                  </a:lnTo>
                  <a:lnTo>
                    <a:pt x="606" y="458"/>
                  </a:lnTo>
                  <a:lnTo>
                    <a:pt x="614" y="442"/>
                  </a:lnTo>
                  <a:lnTo>
                    <a:pt x="621" y="425"/>
                  </a:lnTo>
                  <a:lnTo>
                    <a:pt x="627" y="407"/>
                  </a:lnTo>
                  <a:lnTo>
                    <a:pt x="632" y="389"/>
                  </a:lnTo>
                  <a:lnTo>
                    <a:pt x="637" y="370"/>
                  </a:lnTo>
                  <a:lnTo>
                    <a:pt x="639" y="352"/>
                  </a:lnTo>
                  <a:lnTo>
                    <a:pt x="641" y="333"/>
                  </a:lnTo>
                  <a:lnTo>
                    <a:pt x="642" y="313"/>
                  </a:lnTo>
                  <a:lnTo>
                    <a:pt x="641" y="297"/>
                  </a:lnTo>
                  <a:lnTo>
                    <a:pt x="640" y="281"/>
                  </a:lnTo>
                  <a:lnTo>
                    <a:pt x="638" y="266"/>
                  </a:lnTo>
                  <a:lnTo>
                    <a:pt x="636" y="250"/>
                  </a:lnTo>
                  <a:lnTo>
                    <a:pt x="631" y="235"/>
                  </a:lnTo>
                  <a:lnTo>
                    <a:pt x="627" y="220"/>
                  </a:lnTo>
                  <a:lnTo>
                    <a:pt x="622" y="205"/>
                  </a:lnTo>
                  <a:lnTo>
                    <a:pt x="616" y="192"/>
                  </a:lnTo>
                  <a:lnTo>
                    <a:pt x="610" y="178"/>
                  </a:lnTo>
                  <a:lnTo>
                    <a:pt x="602" y="164"/>
                  </a:lnTo>
                  <a:lnTo>
                    <a:pt x="595" y="151"/>
                  </a:lnTo>
                  <a:lnTo>
                    <a:pt x="586" y="138"/>
                  </a:lnTo>
                  <a:lnTo>
                    <a:pt x="578" y="126"/>
                  </a:lnTo>
                  <a:lnTo>
                    <a:pt x="568" y="114"/>
                  </a:lnTo>
                  <a:lnTo>
                    <a:pt x="558" y="103"/>
                  </a:lnTo>
                  <a:lnTo>
                    <a:pt x="548" y="92"/>
                  </a:lnTo>
                  <a:lnTo>
                    <a:pt x="536" y="82"/>
                  </a:lnTo>
                  <a:lnTo>
                    <a:pt x="525" y="71"/>
                  </a:lnTo>
                  <a:lnTo>
                    <a:pt x="512" y="62"/>
                  </a:lnTo>
                  <a:lnTo>
                    <a:pt x="501" y="53"/>
                  </a:lnTo>
                  <a:lnTo>
                    <a:pt x="487" y="45"/>
                  </a:lnTo>
                  <a:lnTo>
                    <a:pt x="474" y="38"/>
                  </a:lnTo>
                  <a:lnTo>
                    <a:pt x="460" y="31"/>
                  </a:lnTo>
                  <a:lnTo>
                    <a:pt x="446" y="25"/>
                  </a:lnTo>
                  <a:lnTo>
                    <a:pt x="431" y="19"/>
                  </a:lnTo>
                  <a:lnTo>
                    <a:pt x="416" y="14"/>
                  </a:lnTo>
                  <a:lnTo>
                    <a:pt x="401" y="9"/>
                  </a:lnTo>
                  <a:lnTo>
                    <a:pt x="385" y="6"/>
                  </a:lnTo>
                  <a:lnTo>
                    <a:pt x="370" y="3"/>
                  </a:lnTo>
                  <a:lnTo>
                    <a:pt x="354" y="2"/>
                  </a:lnTo>
                  <a:lnTo>
                    <a:pt x="337" y="0"/>
                  </a:lnTo>
                  <a:lnTo>
                    <a:pt x="321" y="0"/>
                  </a:lnTo>
                  <a:close/>
                  <a:moveTo>
                    <a:pt x="447" y="534"/>
                  </a:moveTo>
                  <a:lnTo>
                    <a:pt x="447" y="766"/>
                  </a:lnTo>
                  <a:lnTo>
                    <a:pt x="378" y="766"/>
                  </a:lnTo>
                  <a:lnTo>
                    <a:pt x="378" y="505"/>
                  </a:lnTo>
                  <a:lnTo>
                    <a:pt x="377" y="500"/>
                  </a:lnTo>
                  <a:lnTo>
                    <a:pt x="377" y="494"/>
                  </a:lnTo>
                  <a:lnTo>
                    <a:pt x="375" y="489"/>
                  </a:lnTo>
                  <a:lnTo>
                    <a:pt x="374" y="483"/>
                  </a:lnTo>
                  <a:lnTo>
                    <a:pt x="369" y="474"/>
                  </a:lnTo>
                  <a:lnTo>
                    <a:pt x="361" y="466"/>
                  </a:lnTo>
                  <a:lnTo>
                    <a:pt x="353" y="459"/>
                  </a:lnTo>
                  <a:lnTo>
                    <a:pt x="343" y="454"/>
                  </a:lnTo>
                  <a:lnTo>
                    <a:pt x="338" y="452"/>
                  </a:lnTo>
                  <a:lnTo>
                    <a:pt x="332" y="451"/>
                  </a:lnTo>
                  <a:lnTo>
                    <a:pt x="327" y="450"/>
                  </a:lnTo>
                  <a:lnTo>
                    <a:pt x="321" y="450"/>
                  </a:lnTo>
                  <a:lnTo>
                    <a:pt x="315" y="450"/>
                  </a:lnTo>
                  <a:lnTo>
                    <a:pt x="309" y="451"/>
                  </a:lnTo>
                  <a:lnTo>
                    <a:pt x="303" y="452"/>
                  </a:lnTo>
                  <a:lnTo>
                    <a:pt x="298" y="454"/>
                  </a:lnTo>
                  <a:lnTo>
                    <a:pt x="288" y="459"/>
                  </a:lnTo>
                  <a:lnTo>
                    <a:pt x="280" y="466"/>
                  </a:lnTo>
                  <a:lnTo>
                    <a:pt x="273" y="474"/>
                  </a:lnTo>
                  <a:lnTo>
                    <a:pt x="268" y="483"/>
                  </a:lnTo>
                  <a:lnTo>
                    <a:pt x="266" y="489"/>
                  </a:lnTo>
                  <a:lnTo>
                    <a:pt x="265" y="494"/>
                  </a:lnTo>
                  <a:lnTo>
                    <a:pt x="264" y="500"/>
                  </a:lnTo>
                  <a:lnTo>
                    <a:pt x="263" y="505"/>
                  </a:lnTo>
                  <a:lnTo>
                    <a:pt x="263" y="766"/>
                  </a:lnTo>
                  <a:lnTo>
                    <a:pt x="195" y="766"/>
                  </a:lnTo>
                  <a:lnTo>
                    <a:pt x="195" y="534"/>
                  </a:lnTo>
                  <a:lnTo>
                    <a:pt x="180" y="525"/>
                  </a:lnTo>
                  <a:lnTo>
                    <a:pt x="166" y="516"/>
                  </a:lnTo>
                  <a:lnTo>
                    <a:pt x="153" y="505"/>
                  </a:lnTo>
                  <a:lnTo>
                    <a:pt x="141" y="494"/>
                  </a:lnTo>
                  <a:lnTo>
                    <a:pt x="129" y="482"/>
                  </a:lnTo>
                  <a:lnTo>
                    <a:pt x="118" y="470"/>
                  </a:lnTo>
                  <a:lnTo>
                    <a:pt x="108" y="456"/>
                  </a:lnTo>
                  <a:lnTo>
                    <a:pt x="99" y="443"/>
                  </a:lnTo>
                  <a:lnTo>
                    <a:pt x="91" y="428"/>
                  </a:lnTo>
                  <a:lnTo>
                    <a:pt x="84" y="413"/>
                  </a:lnTo>
                  <a:lnTo>
                    <a:pt x="77" y="398"/>
                  </a:lnTo>
                  <a:lnTo>
                    <a:pt x="72" y="382"/>
                  </a:lnTo>
                  <a:lnTo>
                    <a:pt x="68" y="365"/>
                  </a:lnTo>
                  <a:lnTo>
                    <a:pt x="65" y="348"/>
                  </a:lnTo>
                  <a:lnTo>
                    <a:pt x="63" y="331"/>
                  </a:lnTo>
                  <a:lnTo>
                    <a:pt x="62" y="313"/>
                  </a:lnTo>
                  <a:lnTo>
                    <a:pt x="62" y="300"/>
                  </a:lnTo>
                  <a:lnTo>
                    <a:pt x="63" y="288"/>
                  </a:lnTo>
                  <a:lnTo>
                    <a:pt x="66" y="275"/>
                  </a:lnTo>
                  <a:lnTo>
                    <a:pt x="68" y="263"/>
                  </a:lnTo>
                  <a:lnTo>
                    <a:pt x="71" y="250"/>
                  </a:lnTo>
                  <a:lnTo>
                    <a:pt x="74" y="239"/>
                  </a:lnTo>
                  <a:lnTo>
                    <a:pt x="78" y="227"/>
                  </a:lnTo>
                  <a:lnTo>
                    <a:pt x="83" y="216"/>
                  </a:lnTo>
                  <a:lnTo>
                    <a:pt x="88" y="204"/>
                  </a:lnTo>
                  <a:lnTo>
                    <a:pt x="93" y="194"/>
                  </a:lnTo>
                  <a:lnTo>
                    <a:pt x="100" y="183"/>
                  </a:lnTo>
                  <a:lnTo>
                    <a:pt x="106" y="173"/>
                  </a:lnTo>
                  <a:lnTo>
                    <a:pt x="114" y="162"/>
                  </a:lnTo>
                  <a:lnTo>
                    <a:pt x="121" y="153"/>
                  </a:lnTo>
                  <a:lnTo>
                    <a:pt x="130" y="144"/>
                  </a:lnTo>
                  <a:lnTo>
                    <a:pt x="138" y="135"/>
                  </a:lnTo>
                  <a:lnTo>
                    <a:pt x="147" y="127"/>
                  </a:lnTo>
                  <a:lnTo>
                    <a:pt x="157" y="119"/>
                  </a:lnTo>
                  <a:lnTo>
                    <a:pt x="166" y="111"/>
                  </a:lnTo>
                  <a:lnTo>
                    <a:pt x="176" y="105"/>
                  </a:lnTo>
                  <a:lnTo>
                    <a:pt x="187" y="97"/>
                  </a:lnTo>
                  <a:lnTo>
                    <a:pt x="197" y="92"/>
                  </a:lnTo>
                  <a:lnTo>
                    <a:pt x="209" y="86"/>
                  </a:lnTo>
                  <a:lnTo>
                    <a:pt x="220" y="82"/>
                  </a:lnTo>
                  <a:lnTo>
                    <a:pt x="232" y="76"/>
                  </a:lnTo>
                  <a:lnTo>
                    <a:pt x="243" y="72"/>
                  </a:lnTo>
                  <a:lnTo>
                    <a:pt x="256" y="69"/>
                  </a:lnTo>
                  <a:lnTo>
                    <a:pt x="269" y="66"/>
                  </a:lnTo>
                  <a:lnTo>
                    <a:pt x="281" y="64"/>
                  </a:lnTo>
                  <a:lnTo>
                    <a:pt x="294" y="63"/>
                  </a:lnTo>
                  <a:lnTo>
                    <a:pt x="308" y="62"/>
                  </a:lnTo>
                  <a:lnTo>
                    <a:pt x="321" y="61"/>
                  </a:lnTo>
                  <a:lnTo>
                    <a:pt x="333" y="62"/>
                  </a:lnTo>
                  <a:lnTo>
                    <a:pt x="347" y="63"/>
                  </a:lnTo>
                  <a:lnTo>
                    <a:pt x="360" y="64"/>
                  </a:lnTo>
                  <a:lnTo>
                    <a:pt x="373" y="66"/>
                  </a:lnTo>
                  <a:lnTo>
                    <a:pt x="385" y="69"/>
                  </a:lnTo>
                  <a:lnTo>
                    <a:pt x="398" y="72"/>
                  </a:lnTo>
                  <a:lnTo>
                    <a:pt x="410" y="76"/>
                  </a:lnTo>
                  <a:lnTo>
                    <a:pt x="421" y="82"/>
                  </a:lnTo>
                  <a:lnTo>
                    <a:pt x="433" y="86"/>
                  </a:lnTo>
                  <a:lnTo>
                    <a:pt x="444" y="92"/>
                  </a:lnTo>
                  <a:lnTo>
                    <a:pt x="455" y="97"/>
                  </a:lnTo>
                  <a:lnTo>
                    <a:pt x="465" y="105"/>
                  </a:lnTo>
                  <a:lnTo>
                    <a:pt x="475" y="111"/>
                  </a:lnTo>
                  <a:lnTo>
                    <a:pt x="485" y="119"/>
                  </a:lnTo>
                  <a:lnTo>
                    <a:pt x="494" y="127"/>
                  </a:lnTo>
                  <a:lnTo>
                    <a:pt x="503" y="135"/>
                  </a:lnTo>
                  <a:lnTo>
                    <a:pt x="511" y="144"/>
                  </a:lnTo>
                  <a:lnTo>
                    <a:pt x="520" y="153"/>
                  </a:lnTo>
                  <a:lnTo>
                    <a:pt x="527" y="162"/>
                  </a:lnTo>
                  <a:lnTo>
                    <a:pt x="535" y="173"/>
                  </a:lnTo>
                  <a:lnTo>
                    <a:pt x="541" y="183"/>
                  </a:lnTo>
                  <a:lnTo>
                    <a:pt x="548" y="194"/>
                  </a:lnTo>
                  <a:lnTo>
                    <a:pt x="553" y="204"/>
                  </a:lnTo>
                  <a:lnTo>
                    <a:pt x="558" y="216"/>
                  </a:lnTo>
                  <a:lnTo>
                    <a:pt x="563" y="227"/>
                  </a:lnTo>
                  <a:lnTo>
                    <a:pt x="567" y="239"/>
                  </a:lnTo>
                  <a:lnTo>
                    <a:pt x="570" y="250"/>
                  </a:lnTo>
                  <a:lnTo>
                    <a:pt x="573" y="263"/>
                  </a:lnTo>
                  <a:lnTo>
                    <a:pt x="576" y="275"/>
                  </a:lnTo>
                  <a:lnTo>
                    <a:pt x="578" y="288"/>
                  </a:lnTo>
                  <a:lnTo>
                    <a:pt x="579" y="300"/>
                  </a:lnTo>
                  <a:lnTo>
                    <a:pt x="579" y="313"/>
                  </a:lnTo>
                  <a:lnTo>
                    <a:pt x="578" y="331"/>
                  </a:lnTo>
                  <a:lnTo>
                    <a:pt x="577" y="348"/>
                  </a:lnTo>
                  <a:lnTo>
                    <a:pt x="573" y="365"/>
                  </a:lnTo>
                  <a:lnTo>
                    <a:pt x="569" y="382"/>
                  </a:lnTo>
                  <a:lnTo>
                    <a:pt x="564" y="398"/>
                  </a:lnTo>
                  <a:lnTo>
                    <a:pt x="557" y="413"/>
                  </a:lnTo>
                  <a:lnTo>
                    <a:pt x="551" y="428"/>
                  </a:lnTo>
                  <a:lnTo>
                    <a:pt x="542" y="443"/>
                  </a:lnTo>
                  <a:lnTo>
                    <a:pt x="533" y="456"/>
                  </a:lnTo>
                  <a:lnTo>
                    <a:pt x="523" y="470"/>
                  </a:lnTo>
                  <a:lnTo>
                    <a:pt x="512" y="482"/>
                  </a:lnTo>
                  <a:lnTo>
                    <a:pt x="501" y="494"/>
                  </a:lnTo>
                  <a:lnTo>
                    <a:pt x="488" y="505"/>
                  </a:lnTo>
                  <a:lnTo>
                    <a:pt x="475" y="516"/>
                  </a:lnTo>
                  <a:lnTo>
                    <a:pt x="461" y="525"/>
                  </a:lnTo>
                  <a:lnTo>
                    <a:pt x="447" y="534"/>
                  </a:lnTo>
                  <a:close/>
                  <a:moveTo>
                    <a:pt x="490" y="266"/>
                  </a:moveTo>
                  <a:lnTo>
                    <a:pt x="472" y="253"/>
                  </a:lnTo>
                  <a:lnTo>
                    <a:pt x="452" y="243"/>
                  </a:lnTo>
                  <a:lnTo>
                    <a:pt x="432" y="233"/>
                  </a:lnTo>
                  <a:lnTo>
                    <a:pt x="412" y="226"/>
                  </a:lnTo>
                  <a:lnTo>
                    <a:pt x="389" y="220"/>
                  </a:lnTo>
                  <a:lnTo>
                    <a:pt x="367" y="216"/>
                  </a:lnTo>
                  <a:lnTo>
                    <a:pt x="344" y="212"/>
                  </a:lnTo>
                  <a:lnTo>
                    <a:pt x="321" y="212"/>
                  </a:lnTo>
                  <a:lnTo>
                    <a:pt x="297" y="212"/>
                  </a:lnTo>
                  <a:lnTo>
                    <a:pt x="275" y="216"/>
                  </a:lnTo>
                  <a:lnTo>
                    <a:pt x="252" y="220"/>
                  </a:lnTo>
                  <a:lnTo>
                    <a:pt x="231" y="226"/>
                  </a:lnTo>
                  <a:lnTo>
                    <a:pt x="209" y="233"/>
                  </a:lnTo>
                  <a:lnTo>
                    <a:pt x="189" y="243"/>
                  </a:lnTo>
                  <a:lnTo>
                    <a:pt x="170" y="253"/>
                  </a:lnTo>
                  <a:lnTo>
                    <a:pt x="151" y="266"/>
                  </a:lnTo>
                  <a:lnTo>
                    <a:pt x="147" y="270"/>
                  </a:lnTo>
                  <a:lnTo>
                    <a:pt x="143" y="274"/>
                  </a:lnTo>
                  <a:lnTo>
                    <a:pt x="141" y="279"/>
                  </a:lnTo>
                  <a:lnTo>
                    <a:pt x="138" y="286"/>
                  </a:lnTo>
                  <a:lnTo>
                    <a:pt x="138" y="291"/>
                  </a:lnTo>
                  <a:lnTo>
                    <a:pt x="140" y="297"/>
                  </a:lnTo>
                  <a:lnTo>
                    <a:pt x="141" y="303"/>
                  </a:lnTo>
                  <a:lnTo>
                    <a:pt x="144" y="309"/>
                  </a:lnTo>
                  <a:lnTo>
                    <a:pt x="149" y="314"/>
                  </a:lnTo>
                  <a:lnTo>
                    <a:pt x="156" y="318"/>
                  </a:lnTo>
                  <a:lnTo>
                    <a:pt x="162" y="320"/>
                  </a:lnTo>
                  <a:lnTo>
                    <a:pt x="170" y="321"/>
                  </a:lnTo>
                  <a:lnTo>
                    <a:pt x="175" y="320"/>
                  </a:lnTo>
                  <a:lnTo>
                    <a:pt x="179" y="319"/>
                  </a:lnTo>
                  <a:lnTo>
                    <a:pt x="183" y="318"/>
                  </a:lnTo>
                  <a:lnTo>
                    <a:pt x="188" y="315"/>
                  </a:lnTo>
                  <a:lnTo>
                    <a:pt x="203" y="306"/>
                  </a:lnTo>
                  <a:lnTo>
                    <a:pt x="218" y="297"/>
                  </a:lnTo>
                  <a:lnTo>
                    <a:pt x="234" y="290"/>
                  </a:lnTo>
                  <a:lnTo>
                    <a:pt x="250" y="285"/>
                  </a:lnTo>
                  <a:lnTo>
                    <a:pt x="267" y="279"/>
                  </a:lnTo>
                  <a:lnTo>
                    <a:pt x="284" y="276"/>
                  </a:lnTo>
                  <a:lnTo>
                    <a:pt x="302" y="274"/>
                  </a:lnTo>
                  <a:lnTo>
                    <a:pt x="321" y="273"/>
                  </a:lnTo>
                  <a:lnTo>
                    <a:pt x="339" y="274"/>
                  </a:lnTo>
                  <a:lnTo>
                    <a:pt x="357" y="276"/>
                  </a:lnTo>
                  <a:lnTo>
                    <a:pt x="374" y="279"/>
                  </a:lnTo>
                  <a:lnTo>
                    <a:pt x="391" y="285"/>
                  </a:lnTo>
                  <a:lnTo>
                    <a:pt x="408" y="290"/>
                  </a:lnTo>
                  <a:lnTo>
                    <a:pt x="423" y="297"/>
                  </a:lnTo>
                  <a:lnTo>
                    <a:pt x="440" y="306"/>
                  </a:lnTo>
                  <a:lnTo>
                    <a:pt x="453" y="315"/>
                  </a:lnTo>
                  <a:lnTo>
                    <a:pt x="459" y="318"/>
                  </a:lnTo>
                  <a:lnTo>
                    <a:pt x="465" y="320"/>
                  </a:lnTo>
                  <a:lnTo>
                    <a:pt x="471" y="321"/>
                  </a:lnTo>
                  <a:lnTo>
                    <a:pt x="477" y="320"/>
                  </a:lnTo>
                  <a:lnTo>
                    <a:pt x="482" y="319"/>
                  </a:lnTo>
                  <a:lnTo>
                    <a:pt x="488" y="317"/>
                  </a:lnTo>
                  <a:lnTo>
                    <a:pt x="493" y="313"/>
                  </a:lnTo>
                  <a:lnTo>
                    <a:pt x="497" y="309"/>
                  </a:lnTo>
                  <a:lnTo>
                    <a:pt x="501" y="303"/>
                  </a:lnTo>
                  <a:lnTo>
                    <a:pt x="503" y="297"/>
                  </a:lnTo>
                  <a:lnTo>
                    <a:pt x="503" y="291"/>
                  </a:lnTo>
                  <a:lnTo>
                    <a:pt x="503" y="286"/>
                  </a:lnTo>
                  <a:lnTo>
                    <a:pt x="502" y="279"/>
                  </a:lnTo>
                  <a:lnTo>
                    <a:pt x="498" y="274"/>
                  </a:lnTo>
                  <a:lnTo>
                    <a:pt x="495" y="270"/>
                  </a:lnTo>
                  <a:lnTo>
                    <a:pt x="490" y="266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893888" y="5842000"/>
              <a:ext cx="41275" cy="50800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0" y="290"/>
                </a:cxn>
                <a:cxn ang="0">
                  <a:pos x="173" y="387"/>
                </a:cxn>
                <a:cxn ang="0">
                  <a:pos x="348" y="289"/>
                </a:cxn>
                <a:cxn ang="0">
                  <a:pos x="348" y="99"/>
                </a:cxn>
                <a:cxn ang="0">
                  <a:pos x="172" y="0"/>
                </a:cxn>
                <a:cxn ang="0">
                  <a:pos x="0" y="96"/>
                </a:cxn>
                <a:cxn ang="0">
                  <a:pos x="114" y="160"/>
                </a:cxn>
                <a:cxn ang="0">
                  <a:pos x="114" y="226"/>
                </a:cxn>
                <a:cxn ang="0">
                  <a:pos x="174" y="260"/>
                </a:cxn>
                <a:cxn ang="0">
                  <a:pos x="233" y="226"/>
                </a:cxn>
                <a:cxn ang="0">
                  <a:pos x="233" y="161"/>
                </a:cxn>
                <a:cxn ang="0">
                  <a:pos x="173" y="128"/>
                </a:cxn>
                <a:cxn ang="0">
                  <a:pos x="114" y="160"/>
                </a:cxn>
              </a:cxnLst>
              <a:rect l="0" t="0" r="r" b="b"/>
              <a:pathLst>
                <a:path w="348" h="387">
                  <a:moveTo>
                    <a:pt x="0" y="96"/>
                  </a:moveTo>
                  <a:lnTo>
                    <a:pt x="0" y="290"/>
                  </a:lnTo>
                  <a:lnTo>
                    <a:pt x="173" y="387"/>
                  </a:lnTo>
                  <a:lnTo>
                    <a:pt x="348" y="289"/>
                  </a:lnTo>
                  <a:lnTo>
                    <a:pt x="348" y="99"/>
                  </a:lnTo>
                  <a:lnTo>
                    <a:pt x="172" y="0"/>
                  </a:lnTo>
                  <a:lnTo>
                    <a:pt x="0" y="96"/>
                  </a:lnTo>
                  <a:close/>
                  <a:moveTo>
                    <a:pt x="114" y="160"/>
                  </a:moveTo>
                  <a:lnTo>
                    <a:pt x="114" y="226"/>
                  </a:lnTo>
                  <a:lnTo>
                    <a:pt x="174" y="260"/>
                  </a:lnTo>
                  <a:lnTo>
                    <a:pt x="233" y="226"/>
                  </a:lnTo>
                  <a:lnTo>
                    <a:pt x="233" y="161"/>
                  </a:lnTo>
                  <a:lnTo>
                    <a:pt x="173" y="128"/>
                  </a:lnTo>
                  <a:lnTo>
                    <a:pt x="114" y="160"/>
                  </a:lnTo>
                  <a:close/>
                </a:path>
              </a:pathLst>
            </a:custGeom>
            <a:solidFill>
              <a:srgbClr val="5841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2005013" y="5638800"/>
              <a:ext cx="26988" cy="28575"/>
            </a:xfrm>
            <a:custGeom>
              <a:avLst/>
              <a:gdLst/>
              <a:ahLst/>
              <a:cxnLst>
                <a:cxn ang="0">
                  <a:pos x="82" y="217"/>
                </a:cxn>
                <a:cxn ang="0">
                  <a:pos x="189" y="183"/>
                </a:cxn>
                <a:cxn ang="0">
                  <a:pos x="213" y="76"/>
                </a:cxn>
                <a:cxn ang="0">
                  <a:pos x="128" y="0"/>
                </a:cxn>
                <a:cxn ang="0">
                  <a:pos x="23" y="34"/>
                </a:cxn>
                <a:cxn ang="0">
                  <a:pos x="0" y="143"/>
                </a:cxn>
                <a:cxn ang="0">
                  <a:pos x="82" y="217"/>
                </a:cxn>
                <a:cxn ang="0">
                  <a:pos x="97" y="146"/>
                </a:cxn>
                <a:cxn ang="0">
                  <a:pos x="135" y="134"/>
                </a:cxn>
                <a:cxn ang="0">
                  <a:pos x="142" y="98"/>
                </a:cxn>
                <a:cxn ang="0">
                  <a:pos x="113" y="71"/>
                </a:cxn>
                <a:cxn ang="0">
                  <a:pos x="78" y="83"/>
                </a:cxn>
                <a:cxn ang="0">
                  <a:pos x="69" y="121"/>
                </a:cxn>
                <a:cxn ang="0">
                  <a:pos x="97" y="146"/>
                </a:cxn>
              </a:cxnLst>
              <a:rect l="0" t="0" r="r" b="b"/>
              <a:pathLst>
                <a:path w="213" h="217">
                  <a:moveTo>
                    <a:pt x="82" y="217"/>
                  </a:moveTo>
                  <a:lnTo>
                    <a:pt x="189" y="183"/>
                  </a:lnTo>
                  <a:lnTo>
                    <a:pt x="213" y="76"/>
                  </a:lnTo>
                  <a:lnTo>
                    <a:pt x="128" y="0"/>
                  </a:lnTo>
                  <a:lnTo>
                    <a:pt x="23" y="34"/>
                  </a:lnTo>
                  <a:lnTo>
                    <a:pt x="0" y="143"/>
                  </a:lnTo>
                  <a:lnTo>
                    <a:pt x="82" y="217"/>
                  </a:lnTo>
                  <a:close/>
                  <a:moveTo>
                    <a:pt x="97" y="146"/>
                  </a:moveTo>
                  <a:lnTo>
                    <a:pt x="135" y="134"/>
                  </a:lnTo>
                  <a:lnTo>
                    <a:pt x="142" y="98"/>
                  </a:lnTo>
                  <a:lnTo>
                    <a:pt x="113" y="71"/>
                  </a:lnTo>
                  <a:lnTo>
                    <a:pt x="78" y="83"/>
                  </a:lnTo>
                  <a:lnTo>
                    <a:pt x="69" y="121"/>
                  </a:lnTo>
                  <a:lnTo>
                    <a:pt x="97" y="146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758950" y="4313238"/>
              <a:ext cx="52388" cy="63500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0" y="363"/>
                </a:cxn>
                <a:cxn ang="0">
                  <a:pos x="216" y="484"/>
                </a:cxn>
                <a:cxn ang="0">
                  <a:pos x="434" y="362"/>
                </a:cxn>
                <a:cxn ang="0">
                  <a:pos x="434" y="124"/>
                </a:cxn>
                <a:cxn ang="0">
                  <a:pos x="215" y="0"/>
                </a:cxn>
                <a:cxn ang="0">
                  <a:pos x="0" y="121"/>
                </a:cxn>
                <a:cxn ang="0">
                  <a:pos x="143" y="201"/>
                </a:cxn>
                <a:cxn ang="0">
                  <a:pos x="143" y="283"/>
                </a:cxn>
                <a:cxn ang="0">
                  <a:pos x="216" y="324"/>
                </a:cxn>
                <a:cxn ang="0">
                  <a:pos x="291" y="283"/>
                </a:cxn>
                <a:cxn ang="0">
                  <a:pos x="291" y="202"/>
                </a:cxn>
                <a:cxn ang="0">
                  <a:pos x="216" y="160"/>
                </a:cxn>
                <a:cxn ang="0">
                  <a:pos x="143" y="201"/>
                </a:cxn>
              </a:cxnLst>
              <a:rect l="0" t="0" r="r" b="b"/>
              <a:pathLst>
                <a:path w="434" h="484">
                  <a:moveTo>
                    <a:pt x="0" y="121"/>
                  </a:moveTo>
                  <a:lnTo>
                    <a:pt x="0" y="363"/>
                  </a:lnTo>
                  <a:lnTo>
                    <a:pt x="216" y="484"/>
                  </a:lnTo>
                  <a:lnTo>
                    <a:pt x="434" y="362"/>
                  </a:lnTo>
                  <a:lnTo>
                    <a:pt x="434" y="124"/>
                  </a:lnTo>
                  <a:lnTo>
                    <a:pt x="215" y="0"/>
                  </a:lnTo>
                  <a:lnTo>
                    <a:pt x="0" y="121"/>
                  </a:lnTo>
                  <a:close/>
                  <a:moveTo>
                    <a:pt x="143" y="201"/>
                  </a:moveTo>
                  <a:lnTo>
                    <a:pt x="143" y="283"/>
                  </a:lnTo>
                  <a:lnTo>
                    <a:pt x="216" y="324"/>
                  </a:lnTo>
                  <a:lnTo>
                    <a:pt x="291" y="283"/>
                  </a:lnTo>
                  <a:lnTo>
                    <a:pt x="291" y="202"/>
                  </a:lnTo>
                  <a:lnTo>
                    <a:pt x="216" y="160"/>
                  </a:lnTo>
                  <a:lnTo>
                    <a:pt x="143" y="201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2711450" y="4489450"/>
              <a:ext cx="119063" cy="85725"/>
            </a:xfrm>
            <a:custGeom>
              <a:avLst/>
              <a:gdLst/>
              <a:ahLst/>
              <a:cxnLst>
                <a:cxn ang="0">
                  <a:pos x="968" y="612"/>
                </a:cxn>
                <a:cxn ang="0">
                  <a:pos x="846" y="501"/>
                </a:cxn>
                <a:cxn ang="0">
                  <a:pos x="833" y="493"/>
                </a:cxn>
                <a:cxn ang="0">
                  <a:pos x="825" y="486"/>
                </a:cxn>
                <a:cxn ang="0">
                  <a:pos x="824" y="10"/>
                </a:cxn>
                <a:cxn ang="0">
                  <a:pos x="818" y="3"/>
                </a:cxn>
                <a:cxn ang="0">
                  <a:pos x="807" y="0"/>
                </a:cxn>
                <a:cxn ang="0">
                  <a:pos x="107" y="1"/>
                </a:cxn>
                <a:cxn ang="0">
                  <a:pos x="99" y="7"/>
                </a:cxn>
                <a:cxn ang="0">
                  <a:pos x="96" y="18"/>
                </a:cxn>
                <a:cxn ang="0">
                  <a:pos x="98" y="494"/>
                </a:cxn>
                <a:cxn ang="0">
                  <a:pos x="102" y="500"/>
                </a:cxn>
                <a:cxn ang="0">
                  <a:pos x="3" y="611"/>
                </a:cxn>
                <a:cxn ang="0">
                  <a:pos x="2" y="648"/>
                </a:cxn>
                <a:cxn ang="0">
                  <a:pos x="6" y="653"/>
                </a:cxn>
                <a:cxn ang="0">
                  <a:pos x="32" y="655"/>
                </a:cxn>
                <a:cxn ang="0">
                  <a:pos x="963" y="652"/>
                </a:cxn>
                <a:cxn ang="0">
                  <a:pos x="969" y="647"/>
                </a:cxn>
                <a:cxn ang="0">
                  <a:pos x="135" y="52"/>
                </a:cxn>
                <a:cxn ang="0">
                  <a:pos x="137" y="45"/>
                </a:cxn>
                <a:cxn ang="0">
                  <a:pos x="150" y="39"/>
                </a:cxn>
                <a:cxn ang="0">
                  <a:pos x="783" y="43"/>
                </a:cxn>
                <a:cxn ang="0">
                  <a:pos x="788" y="49"/>
                </a:cxn>
                <a:cxn ang="0">
                  <a:pos x="788" y="431"/>
                </a:cxn>
                <a:cxn ang="0">
                  <a:pos x="783" y="438"/>
                </a:cxn>
                <a:cxn ang="0">
                  <a:pos x="150" y="441"/>
                </a:cxn>
                <a:cxn ang="0">
                  <a:pos x="137" y="436"/>
                </a:cxn>
                <a:cxn ang="0">
                  <a:pos x="135" y="428"/>
                </a:cxn>
                <a:cxn ang="0">
                  <a:pos x="91" y="593"/>
                </a:cxn>
                <a:cxn ang="0">
                  <a:pos x="70" y="590"/>
                </a:cxn>
                <a:cxn ang="0">
                  <a:pos x="139" y="536"/>
                </a:cxn>
                <a:cxn ang="0">
                  <a:pos x="159" y="532"/>
                </a:cxn>
                <a:cxn ang="0">
                  <a:pos x="677" y="536"/>
                </a:cxn>
                <a:cxn ang="0">
                  <a:pos x="723" y="589"/>
                </a:cxn>
                <a:cxn ang="0">
                  <a:pos x="721" y="591"/>
                </a:cxn>
                <a:cxn ang="0">
                  <a:pos x="702" y="593"/>
                </a:cxn>
                <a:cxn ang="0">
                  <a:pos x="760" y="593"/>
                </a:cxn>
                <a:cxn ang="0">
                  <a:pos x="739" y="589"/>
                </a:cxn>
                <a:cxn ang="0">
                  <a:pos x="703" y="535"/>
                </a:cxn>
                <a:cxn ang="0">
                  <a:pos x="808" y="532"/>
                </a:cxn>
                <a:cxn ang="0">
                  <a:pos x="827" y="536"/>
                </a:cxn>
                <a:cxn ang="0">
                  <a:pos x="896" y="590"/>
                </a:cxn>
                <a:cxn ang="0">
                  <a:pos x="874" y="593"/>
                </a:cxn>
              </a:cxnLst>
              <a:rect l="0" t="0" r="r" b="b"/>
              <a:pathLst>
                <a:path w="969" h="655">
                  <a:moveTo>
                    <a:pt x="968" y="613"/>
                  </a:moveTo>
                  <a:lnTo>
                    <a:pt x="968" y="612"/>
                  </a:lnTo>
                  <a:lnTo>
                    <a:pt x="968" y="612"/>
                  </a:lnTo>
                  <a:lnTo>
                    <a:pt x="968" y="611"/>
                  </a:lnTo>
                  <a:lnTo>
                    <a:pt x="889" y="542"/>
                  </a:lnTo>
                  <a:lnTo>
                    <a:pt x="846" y="501"/>
                  </a:lnTo>
                  <a:lnTo>
                    <a:pt x="843" y="498"/>
                  </a:lnTo>
                  <a:lnTo>
                    <a:pt x="839" y="495"/>
                  </a:lnTo>
                  <a:lnTo>
                    <a:pt x="833" y="493"/>
                  </a:lnTo>
                  <a:lnTo>
                    <a:pt x="825" y="491"/>
                  </a:lnTo>
                  <a:lnTo>
                    <a:pt x="825" y="489"/>
                  </a:lnTo>
                  <a:lnTo>
                    <a:pt x="825" y="486"/>
                  </a:lnTo>
                  <a:lnTo>
                    <a:pt x="825" y="18"/>
                  </a:lnTo>
                  <a:lnTo>
                    <a:pt x="825" y="14"/>
                  </a:lnTo>
                  <a:lnTo>
                    <a:pt x="824" y="10"/>
                  </a:lnTo>
                  <a:lnTo>
                    <a:pt x="822" y="7"/>
                  </a:lnTo>
                  <a:lnTo>
                    <a:pt x="820" y="5"/>
                  </a:lnTo>
                  <a:lnTo>
                    <a:pt x="818" y="3"/>
                  </a:lnTo>
                  <a:lnTo>
                    <a:pt x="814" y="1"/>
                  </a:lnTo>
                  <a:lnTo>
                    <a:pt x="811" y="0"/>
                  </a:lnTo>
                  <a:lnTo>
                    <a:pt x="807" y="0"/>
                  </a:lnTo>
                  <a:lnTo>
                    <a:pt x="115" y="0"/>
                  </a:lnTo>
                  <a:lnTo>
                    <a:pt x="111" y="0"/>
                  </a:lnTo>
                  <a:lnTo>
                    <a:pt x="107" y="1"/>
                  </a:lnTo>
                  <a:lnTo>
                    <a:pt x="104" y="3"/>
                  </a:lnTo>
                  <a:lnTo>
                    <a:pt x="102" y="5"/>
                  </a:lnTo>
                  <a:lnTo>
                    <a:pt x="99" y="7"/>
                  </a:lnTo>
                  <a:lnTo>
                    <a:pt x="98" y="10"/>
                  </a:lnTo>
                  <a:lnTo>
                    <a:pt x="97" y="14"/>
                  </a:lnTo>
                  <a:lnTo>
                    <a:pt x="96" y="18"/>
                  </a:lnTo>
                  <a:lnTo>
                    <a:pt x="96" y="486"/>
                  </a:lnTo>
                  <a:lnTo>
                    <a:pt x="97" y="491"/>
                  </a:lnTo>
                  <a:lnTo>
                    <a:pt x="98" y="494"/>
                  </a:lnTo>
                  <a:lnTo>
                    <a:pt x="100" y="497"/>
                  </a:lnTo>
                  <a:lnTo>
                    <a:pt x="102" y="499"/>
                  </a:lnTo>
                  <a:lnTo>
                    <a:pt x="102" y="500"/>
                  </a:lnTo>
                  <a:lnTo>
                    <a:pt x="102" y="501"/>
                  </a:lnTo>
                  <a:lnTo>
                    <a:pt x="93" y="511"/>
                  </a:lnTo>
                  <a:lnTo>
                    <a:pt x="3" y="611"/>
                  </a:lnTo>
                  <a:lnTo>
                    <a:pt x="2" y="617"/>
                  </a:lnTo>
                  <a:lnTo>
                    <a:pt x="0" y="622"/>
                  </a:lnTo>
                  <a:lnTo>
                    <a:pt x="2" y="648"/>
                  </a:lnTo>
                  <a:lnTo>
                    <a:pt x="2" y="650"/>
                  </a:lnTo>
                  <a:lnTo>
                    <a:pt x="3" y="651"/>
                  </a:lnTo>
                  <a:lnTo>
                    <a:pt x="6" y="653"/>
                  </a:lnTo>
                  <a:lnTo>
                    <a:pt x="9" y="654"/>
                  </a:lnTo>
                  <a:lnTo>
                    <a:pt x="18" y="655"/>
                  </a:lnTo>
                  <a:lnTo>
                    <a:pt x="32" y="655"/>
                  </a:lnTo>
                  <a:lnTo>
                    <a:pt x="942" y="655"/>
                  </a:lnTo>
                  <a:lnTo>
                    <a:pt x="955" y="654"/>
                  </a:lnTo>
                  <a:lnTo>
                    <a:pt x="963" y="652"/>
                  </a:lnTo>
                  <a:lnTo>
                    <a:pt x="966" y="651"/>
                  </a:lnTo>
                  <a:lnTo>
                    <a:pt x="968" y="649"/>
                  </a:lnTo>
                  <a:lnTo>
                    <a:pt x="969" y="647"/>
                  </a:lnTo>
                  <a:lnTo>
                    <a:pt x="969" y="644"/>
                  </a:lnTo>
                  <a:lnTo>
                    <a:pt x="968" y="613"/>
                  </a:lnTo>
                  <a:close/>
                  <a:moveTo>
                    <a:pt x="135" y="52"/>
                  </a:moveTo>
                  <a:lnTo>
                    <a:pt x="135" y="49"/>
                  </a:lnTo>
                  <a:lnTo>
                    <a:pt x="136" y="47"/>
                  </a:lnTo>
                  <a:lnTo>
                    <a:pt x="137" y="45"/>
                  </a:lnTo>
                  <a:lnTo>
                    <a:pt x="139" y="43"/>
                  </a:lnTo>
                  <a:lnTo>
                    <a:pt x="145" y="40"/>
                  </a:lnTo>
                  <a:lnTo>
                    <a:pt x="150" y="39"/>
                  </a:lnTo>
                  <a:lnTo>
                    <a:pt x="772" y="39"/>
                  </a:lnTo>
                  <a:lnTo>
                    <a:pt x="778" y="40"/>
                  </a:lnTo>
                  <a:lnTo>
                    <a:pt x="783" y="43"/>
                  </a:lnTo>
                  <a:lnTo>
                    <a:pt x="786" y="45"/>
                  </a:lnTo>
                  <a:lnTo>
                    <a:pt x="787" y="47"/>
                  </a:lnTo>
                  <a:lnTo>
                    <a:pt x="788" y="49"/>
                  </a:lnTo>
                  <a:lnTo>
                    <a:pt x="788" y="52"/>
                  </a:lnTo>
                  <a:lnTo>
                    <a:pt x="788" y="428"/>
                  </a:lnTo>
                  <a:lnTo>
                    <a:pt x="788" y="431"/>
                  </a:lnTo>
                  <a:lnTo>
                    <a:pt x="787" y="433"/>
                  </a:lnTo>
                  <a:lnTo>
                    <a:pt x="786" y="436"/>
                  </a:lnTo>
                  <a:lnTo>
                    <a:pt x="783" y="438"/>
                  </a:lnTo>
                  <a:lnTo>
                    <a:pt x="778" y="440"/>
                  </a:lnTo>
                  <a:lnTo>
                    <a:pt x="772" y="441"/>
                  </a:lnTo>
                  <a:lnTo>
                    <a:pt x="150" y="441"/>
                  </a:lnTo>
                  <a:lnTo>
                    <a:pt x="145" y="440"/>
                  </a:lnTo>
                  <a:lnTo>
                    <a:pt x="139" y="438"/>
                  </a:lnTo>
                  <a:lnTo>
                    <a:pt x="137" y="436"/>
                  </a:lnTo>
                  <a:lnTo>
                    <a:pt x="136" y="433"/>
                  </a:lnTo>
                  <a:lnTo>
                    <a:pt x="135" y="431"/>
                  </a:lnTo>
                  <a:lnTo>
                    <a:pt x="135" y="428"/>
                  </a:lnTo>
                  <a:lnTo>
                    <a:pt x="135" y="52"/>
                  </a:lnTo>
                  <a:close/>
                  <a:moveTo>
                    <a:pt x="702" y="593"/>
                  </a:moveTo>
                  <a:lnTo>
                    <a:pt x="91" y="593"/>
                  </a:lnTo>
                  <a:lnTo>
                    <a:pt x="83" y="593"/>
                  </a:lnTo>
                  <a:lnTo>
                    <a:pt x="75" y="592"/>
                  </a:lnTo>
                  <a:lnTo>
                    <a:pt x="70" y="590"/>
                  </a:lnTo>
                  <a:lnTo>
                    <a:pt x="69" y="589"/>
                  </a:lnTo>
                  <a:lnTo>
                    <a:pt x="137" y="538"/>
                  </a:lnTo>
                  <a:lnTo>
                    <a:pt x="139" y="536"/>
                  </a:lnTo>
                  <a:lnTo>
                    <a:pt x="144" y="535"/>
                  </a:lnTo>
                  <a:lnTo>
                    <a:pt x="151" y="532"/>
                  </a:lnTo>
                  <a:lnTo>
                    <a:pt x="159" y="532"/>
                  </a:lnTo>
                  <a:lnTo>
                    <a:pt x="662" y="534"/>
                  </a:lnTo>
                  <a:lnTo>
                    <a:pt x="671" y="535"/>
                  </a:lnTo>
                  <a:lnTo>
                    <a:pt x="677" y="536"/>
                  </a:lnTo>
                  <a:lnTo>
                    <a:pt x="683" y="537"/>
                  </a:lnTo>
                  <a:lnTo>
                    <a:pt x="685" y="539"/>
                  </a:lnTo>
                  <a:lnTo>
                    <a:pt x="723" y="589"/>
                  </a:lnTo>
                  <a:lnTo>
                    <a:pt x="723" y="590"/>
                  </a:lnTo>
                  <a:lnTo>
                    <a:pt x="723" y="590"/>
                  </a:lnTo>
                  <a:lnTo>
                    <a:pt x="721" y="591"/>
                  </a:lnTo>
                  <a:lnTo>
                    <a:pt x="719" y="592"/>
                  </a:lnTo>
                  <a:lnTo>
                    <a:pt x="712" y="593"/>
                  </a:lnTo>
                  <a:lnTo>
                    <a:pt x="702" y="593"/>
                  </a:lnTo>
                  <a:close/>
                  <a:moveTo>
                    <a:pt x="874" y="593"/>
                  </a:moveTo>
                  <a:lnTo>
                    <a:pt x="771" y="593"/>
                  </a:lnTo>
                  <a:lnTo>
                    <a:pt x="760" y="593"/>
                  </a:lnTo>
                  <a:lnTo>
                    <a:pt x="749" y="592"/>
                  </a:lnTo>
                  <a:lnTo>
                    <a:pt x="742" y="591"/>
                  </a:lnTo>
                  <a:lnTo>
                    <a:pt x="739" y="589"/>
                  </a:lnTo>
                  <a:lnTo>
                    <a:pt x="699" y="539"/>
                  </a:lnTo>
                  <a:lnTo>
                    <a:pt x="700" y="537"/>
                  </a:lnTo>
                  <a:lnTo>
                    <a:pt x="703" y="535"/>
                  </a:lnTo>
                  <a:lnTo>
                    <a:pt x="707" y="534"/>
                  </a:lnTo>
                  <a:lnTo>
                    <a:pt x="714" y="532"/>
                  </a:lnTo>
                  <a:lnTo>
                    <a:pt x="808" y="532"/>
                  </a:lnTo>
                  <a:lnTo>
                    <a:pt x="816" y="532"/>
                  </a:lnTo>
                  <a:lnTo>
                    <a:pt x="822" y="535"/>
                  </a:lnTo>
                  <a:lnTo>
                    <a:pt x="827" y="536"/>
                  </a:lnTo>
                  <a:lnTo>
                    <a:pt x="829" y="538"/>
                  </a:lnTo>
                  <a:lnTo>
                    <a:pt x="898" y="589"/>
                  </a:lnTo>
                  <a:lnTo>
                    <a:pt x="896" y="590"/>
                  </a:lnTo>
                  <a:lnTo>
                    <a:pt x="892" y="592"/>
                  </a:lnTo>
                  <a:lnTo>
                    <a:pt x="884" y="593"/>
                  </a:lnTo>
                  <a:lnTo>
                    <a:pt x="874" y="593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804988" y="4456113"/>
              <a:ext cx="133350" cy="100012"/>
            </a:xfrm>
            <a:custGeom>
              <a:avLst/>
              <a:gdLst/>
              <a:ahLst/>
              <a:cxnLst>
                <a:cxn ang="0">
                  <a:pos x="185" y="671"/>
                </a:cxn>
                <a:cxn ang="0">
                  <a:pos x="170" y="668"/>
                </a:cxn>
                <a:cxn ang="0">
                  <a:pos x="132" y="657"/>
                </a:cxn>
                <a:cxn ang="0">
                  <a:pos x="82" y="629"/>
                </a:cxn>
                <a:cxn ang="0">
                  <a:pos x="41" y="588"/>
                </a:cxn>
                <a:cxn ang="0">
                  <a:pos x="13" y="538"/>
                </a:cxn>
                <a:cxn ang="0">
                  <a:pos x="1" y="482"/>
                </a:cxn>
                <a:cxn ang="0">
                  <a:pos x="5" y="424"/>
                </a:cxn>
                <a:cxn ang="0">
                  <a:pos x="26" y="371"/>
                </a:cxn>
                <a:cxn ang="0">
                  <a:pos x="58" y="327"/>
                </a:cxn>
                <a:cxn ang="0">
                  <a:pos x="102" y="293"/>
                </a:cxn>
                <a:cxn ang="0">
                  <a:pos x="153" y="271"/>
                </a:cxn>
                <a:cxn ang="0">
                  <a:pos x="210" y="264"/>
                </a:cxn>
                <a:cxn ang="0">
                  <a:pos x="210" y="229"/>
                </a:cxn>
                <a:cxn ang="0">
                  <a:pos x="217" y="192"/>
                </a:cxn>
                <a:cxn ang="0">
                  <a:pos x="227" y="157"/>
                </a:cxn>
                <a:cxn ang="0">
                  <a:pos x="244" y="123"/>
                </a:cxn>
                <a:cxn ang="0">
                  <a:pos x="265" y="94"/>
                </a:cxn>
                <a:cxn ang="0">
                  <a:pos x="289" y="68"/>
                </a:cxn>
                <a:cxn ang="0">
                  <a:pos x="318" y="45"/>
                </a:cxn>
                <a:cxn ang="0">
                  <a:pos x="350" y="27"/>
                </a:cxn>
                <a:cxn ang="0">
                  <a:pos x="385" y="12"/>
                </a:cxn>
                <a:cxn ang="0">
                  <a:pos x="421" y="4"/>
                </a:cxn>
                <a:cxn ang="0">
                  <a:pos x="459" y="0"/>
                </a:cxn>
                <a:cxn ang="0">
                  <a:pos x="498" y="2"/>
                </a:cxn>
                <a:cxn ang="0">
                  <a:pos x="548" y="12"/>
                </a:cxn>
                <a:cxn ang="0">
                  <a:pos x="591" y="31"/>
                </a:cxn>
                <a:cxn ang="0">
                  <a:pos x="631" y="59"/>
                </a:cxn>
                <a:cxn ang="0">
                  <a:pos x="665" y="91"/>
                </a:cxn>
                <a:cxn ang="0">
                  <a:pos x="692" y="130"/>
                </a:cxn>
                <a:cxn ang="0">
                  <a:pos x="722" y="142"/>
                </a:cxn>
                <a:cxn ang="0">
                  <a:pos x="765" y="147"/>
                </a:cxn>
                <a:cxn ang="0">
                  <a:pos x="820" y="167"/>
                </a:cxn>
                <a:cxn ang="0">
                  <a:pos x="866" y="200"/>
                </a:cxn>
                <a:cxn ang="0">
                  <a:pos x="901" y="243"/>
                </a:cxn>
                <a:cxn ang="0">
                  <a:pos x="924" y="294"/>
                </a:cxn>
                <a:cxn ang="0">
                  <a:pos x="930" y="350"/>
                </a:cxn>
                <a:cxn ang="0">
                  <a:pos x="986" y="370"/>
                </a:cxn>
                <a:cxn ang="0">
                  <a:pos x="1031" y="404"/>
                </a:cxn>
                <a:cxn ang="0">
                  <a:pos x="1066" y="448"/>
                </a:cxn>
                <a:cxn ang="0">
                  <a:pos x="1088" y="499"/>
                </a:cxn>
                <a:cxn ang="0">
                  <a:pos x="1094" y="556"/>
                </a:cxn>
                <a:cxn ang="0">
                  <a:pos x="1089" y="595"/>
                </a:cxn>
                <a:cxn ang="0">
                  <a:pos x="1076" y="634"/>
                </a:cxn>
                <a:cxn ang="0">
                  <a:pos x="1043" y="684"/>
                </a:cxn>
                <a:cxn ang="0">
                  <a:pos x="996" y="722"/>
                </a:cxn>
                <a:cxn ang="0">
                  <a:pos x="941" y="746"/>
                </a:cxn>
                <a:cxn ang="0">
                  <a:pos x="879" y="754"/>
                </a:cxn>
              </a:cxnLst>
              <a:rect l="0" t="0" r="r" b="b"/>
              <a:pathLst>
                <a:path w="1094" h="754">
                  <a:moveTo>
                    <a:pt x="200" y="673"/>
                  </a:moveTo>
                  <a:lnTo>
                    <a:pt x="193" y="672"/>
                  </a:lnTo>
                  <a:lnTo>
                    <a:pt x="185" y="671"/>
                  </a:lnTo>
                  <a:lnTo>
                    <a:pt x="178" y="670"/>
                  </a:lnTo>
                  <a:lnTo>
                    <a:pt x="172" y="668"/>
                  </a:lnTo>
                  <a:lnTo>
                    <a:pt x="170" y="668"/>
                  </a:lnTo>
                  <a:lnTo>
                    <a:pt x="170" y="668"/>
                  </a:lnTo>
                  <a:lnTo>
                    <a:pt x="151" y="663"/>
                  </a:lnTo>
                  <a:lnTo>
                    <a:pt x="132" y="657"/>
                  </a:lnTo>
                  <a:lnTo>
                    <a:pt x="114" y="649"/>
                  </a:lnTo>
                  <a:lnTo>
                    <a:pt x="97" y="639"/>
                  </a:lnTo>
                  <a:lnTo>
                    <a:pt x="82" y="629"/>
                  </a:lnTo>
                  <a:lnTo>
                    <a:pt x="67" y="616"/>
                  </a:lnTo>
                  <a:lnTo>
                    <a:pt x="53" y="603"/>
                  </a:lnTo>
                  <a:lnTo>
                    <a:pt x="41" y="588"/>
                  </a:lnTo>
                  <a:lnTo>
                    <a:pt x="30" y="572"/>
                  </a:lnTo>
                  <a:lnTo>
                    <a:pt x="20" y="556"/>
                  </a:lnTo>
                  <a:lnTo>
                    <a:pt x="13" y="538"/>
                  </a:lnTo>
                  <a:lnTo>
                    <a:pt x="8" y="520"/>
                  </a:lnTo>
                  <a:lnTo>
                    <a:pt x="3" y="501"/>
                  </a:lnTo>
                  <a:lnTo>
                    <a:pt x="1" y="482"/>
                  </a:lnTo>
                  <a:lnTo>
                    <a:pt x="0" y="462"/>
                  </a:lnTo>
                  <a:lnTo>
                    <a:pt x="2" y="443"/>
                  </a:lnTo>
                  <a:lnTo>
                    <a:pt x="5" y="424"/>
                  </a:lnTo>
                  <a:lnTo>
                    <a:pt x="11" y="405"/>
                  </a:lnTo>
                  <a:lnTo>
                    <a:pt x="17" y="387"/>
                  </a:lnTo>
                  <a:lnTo>
                    <a:pt x="26" y="371"/>
                  </a:lnTo>
                  <a:lnTo>
                    <a:pt x="35" y="356"/>
                  </a:lnTo>
                  <a:lnTo>
                    <a:pt x="46" y="341"/>
                  </a:lnTo>
                  <a:lnTo>
                    <a:pt x="58" y="327"/>
                  </a:lnTo>
                  <a:lnTo>
                    <a:pt x="72" y="315"/>
                  </a:lnTo>
                  <a:lnTo>
                    <a:pt x="86" y="303"/>
                  </a:lnTo>
                  <a:lnTo>
                    <a:pt x="102" y="293"/>
                  </a:lnTo>
                  <a:lnTo>
                    <a:pt x="118" y="285"/>
                  </a:lnTo>
                  <a:lnTo>
                    <a:pt x="135" y="277"/>
                  </a:lnTo>
                  <a:lnTo>
                    <a:pt x="153" y="271"/>
                  </a:lnTo>
                  <a:lnTo>
                    <a:pt x="172" y="267"/>
                  </a:lnTo>
                  <a:lnTo>
                    <a:pt x="191" y="265"/>
                  </a:lnTo>
                  <a:lnTo>
                    <a:pt x="210" y="264"/>
                  </a:lnTo>
                  <a:lnTo>
                    <a:pt x="209" y="252"/>
                  </a:lnTo>
                  <a:lnTo>
                    <a:pt x="210" y="241"/>
                  </a:lnTo>
                  <a:lnTo>
                    <a:pt x="210" y="229"/>
                  </a:lnTo>
                  <a:lnTo>
                    <a:pt x="211" y="218"/>
                  </a:lnTo>
                  <a:lnTo>
                    <a:pt x="213" y="205"/>
                  </a:lnTo>
                  <a:lnTo>
                    <a:pt x="217" y="192"/>
                  </a:lnTo>
                  <a:lnTo>
                    <a:pt x="220" y="180"/>
                  </a:lnTo>
                  <a:lnTo>
                    <a:pt x="223" y="168"/>
                  </a:lnTo>
                  <a:lnTo>
                    <a:pt x="227" y="157"/>
                  </a:lnTo>
                  <a:lnTo>
                    <a:pt x="233" y="145"/>
                  </a:lnTo>
                  <a:lnTo>
                    <a:pt x="238" y="135"/>
                  </a:lnTo>
                  <a:lnTo>
                    <a:pt x="244" y="123"/>
                  </a:lnTo>
                  <a:lnTo>
                    <a:pt x="251" y="114"/>
                  </a:lnTo>
                  <a:lnTo>
                    <a:pt x="257" y="104"/>
                  </a:lnTo>
                  <a:lnTo>
                    <a:pt x="265" y="94"/>
                  </a:lnTo>
                  <a:lnTo>
                    <a:pt x="272" y="85"/>
                  </a:lnTo>
                  <a:lnTo>
                    <a:pt x="281" y="76"/>
                  </a:lnTo>
                  <a:lnTo>
                    <a:pt x="289" y="68"/>
                  </a:lnTo>
                  <a:lnTo>
                    <a:pt x="299" y="60"/>
                  </a:lnTo>
                  <a:lnTo>
                    <a:pt x="309" y="52"/>
                  </a:lnTo>
                  <a:lnTo>
                    <a:pt x="318" y="45"/>
                  </a:lnTo>
                  <a:lnTo>
                    <a:pt x="329" y="39"/>
                  </a:lnTo>
                  <a:lnTo>
                    <a:pt x="340" y="32"/>
                  </a:lnTo>
                  <a:lnTo>
                    <a:pt x="350" y="27"/>
                  </a:lnTo>
                  <a:lnTo>
                    <a:pt x="361" y="22"/>
                  </a:lnTo>
                  <a:lnTo>
                    <a:pt x="373" y="17"/>
                  </a:lnTo>
                  <a:lnTo>
                    <a:pt x="385" y="12"/>
                  </a:lnTo>
                  <a:lnTo>
                    <a:pt x="396" y="9"/>
                  </a:lnTo>
                  <a:lnTo>
                    <a:pt x="408" y="6"/>
                  </a:lnTo>
                  <a:lnTo>
                    <a:pt x="421" y="4"/>
                  </a:lnTo>
                  <a:lnTo>
                    <a:pt x="433" y="2"/>
                  </a:lnTo>
                  <a:lnTo>
                    <a:pt x="446" y="1"/>
                  </a:lnTo>
                  <a:lnTo>
                    <a:pt x="459" y="0"/>
                  </a:lnTo>
                  <a:lnTo>
                    <a:pt x="471" y="0"/>
                  </a:lnTo>
                  <a:lnTo>
                    <a:pt x="485" y="1"/>
                  </a:lnTo>
                  <a:lnTo>
                    <a:pt x="498" y="2"/>
                  </a:lnTo>
                  <a:lnTo>
                    <a:pt x="515" y="4"/>
                  </a:lnTo>
                  <a:lnTo>
                    <a:pt x="531" y="8"/>
                  </a:lnTo>
                  <a:lnTo>
                    <a:pt x="548" y="12"/>
                  </a:lnTo>
                  <a:lnTo>
                    <a:pt x="563" y="18"/>
                  </a:lnTo>
                  <a:lnTo>
                    <a:pt x="578" y="25"/>
                  </a:lnTo>
                  <a:lnTo>
                    <a:pt x="591" y="31"/>
                  </a:lnTo>
                  <a:lnTo>
                    <a:pt x="605" y="40"/>
                  </a:lnTo>
                  <a:lnTo>
                    <a:pt x="619" y="49"/>
                  </a:lnTo>
                  <a:lnTo>
                    <a:pt x="631" y="59"/>
                  </a:lnTo>
                  <a:lnTo>
                    <a:pt x="643" y="69"/>
                  </a:lnTo>
                  <a:lnTo>
                    <a:pt x="655" y="79"/>
                  </a:lnTo>
                  <a:lnTo>
                    <a:pt x="665" y="91"/>
                  </a:lnTo>
                  <a:lnTo>
                    <a:pt x="675" y="104"/>
                  </a:lnTo>
                  <a:lnTo>
                    <a:pt x="684" y="116"/>
                  </a:lnTo>
                  <a:lnTo>
                    <a:pt x="692" y="130"/>
                  </a:lnTo>
                  <a:lnTo>
                    <a:pt x="699" y="143"/>
                  </a:lnTo>
                  <a:lnTo>
                    <a:pt x="710" y="142"/>
                  </a:lnTo>
                  <a:lnTo>
                    <a:pt x="722" y="142"/>
                  </a:lnTo>
                  <a:lnTo>
                    <a:pt x="733" y="142"/>
                  </a:lnTo>
                  <a:lnTo>
                    <a:pt x="745" y="143"/>
                  </a:lnTo>
                  <a:lnTo>
                    <a:pt x="765" y="147"/>
                  </a:lnTo>
                  <a:lnTo>
                    <a:pt x="784" y="152"/>
                  </a:lnTo>
                  <a:lnTo>
                    <a:pt x="803" y="159"/>
                  </a:lnTo>
                  <a:lnTo>
                    <a:pt x="820" y="167"/>
                  </a:lnTo>
                  <a:lnTo>
                    <a:pt x="837" y="177"/>
                  </a:lnTo>
                  <a:lnTo>
                    <a:pt x="852" y="187"/>
                  </a:lnTo>
                  <a:lnTo>
                    <a:pt x="866" y="200"/>
                  </a:lnTo>
                  <a:lnTo>
                    <a:pt x="879" y="213"/>
                  </a:lnTo>
                  <a:lnTo>
                    <a:pt x="890" y="228"/>
                  </a:lnTo>
                  <a:lnTo>
                    <a:pt x="901" y="243"/>
                  </a:lnTo>
                  <a:lnTo>
                    <a:pt x="910" y="259"/>
                  </a:lnTo>
                  <a:lnTo>
                    <a:pt x="917" y="276"/>
                  </a:lnTo>
                  <a:lnTo>
                    <a:pt x="924" y="294"/>
                  </a:lnTo>
                  <a:lnTo>
                    <a:pt x="928" y="313"/>
                  </a:lnTo>
                  <a:lnTo>
                    <a:pt x="930" y="331"/>
                  </a:lnTo>
                  <a:lnTo>
                    <a:pt x="930" y="350"/>
                  </a:lnTo>
                  <a:lnTo>
                    <a:pt x="949" y="356"/>
                  </a:lnTo>
                  <a:lnTo>
                    <a:pt x="968" y="362"/>
                  </a:lnTo>
                  <a:lnTo>
                    <a:pt x="986" y="370"/>
                  </a:lnTo>
                  <a:lnTo>
                    <a:pt x="1002" y="381"/>
                  </a:lnTo>
                  <a:lnTo>
                    <a:pt x="1017" y="391"/>
                  </a:lnTo>
                  <a:lnTo>
                    <a:pt x="1031" y="404"/>
                  </a:lnTo>
                  <a:lnTo>
                    <a:pt x="1044" y="417"/>
                  </a:lnTo>
                  <a:lnTo>
                    <a:pt x="1055" y="432"/>
                  </a:lnTo>
                  <a:lnTo>
                    <a:pt x="1066" y="448"/>
                  </a:lnTo>
                  <a:lnTo>
                    <a:pt x="1075" y="464"/>
                  </a:lnTo>
                  <a:lnTo>
                    <a:pt x="1082" y="481"/>
                  </a:lnTo>
                  <a:lnTo>
                    <a:pt x="1088" y="499"/>
                  </a:lnTo>
                  <a:lnTo>
                    <a:pt x="1092" y="518"/>
                  </a:lnTo>
                  <a:lnTo>
                    <a:pt x="1094" y="537"/>
                  </a:lnTo>
                  <a:lnTo>
                    <a:pt x="1094" y="556"/>
                  </a:lnTo>
                  <a:lnTo>
                    <a:pt x="1093" y="575"/>
                  </a:lnTo>
                  <a:lnTo>
                    <a:pt x="1091" y="586"/>
                  </a:lnTo>
                  <a:lnTo>
                    <a:pt x="1089" y="595"/>
                  </a:lnTo>
                  <a:lnTo>
                    <a:pt x="1086" y="606"/>
                  </a:lnTo>
                  <a:lnTo>
                    <a:pt x="1083" y="615"/>
                  </a:lnTo>
                  <a:lnTo>
                    <a:pt x="1076" y="634"/>
                  </a:lnTo>
                  <a:lnTo>
                    <a:pt x="1066" y="652"/>
                  </a:lnTo>
                  <a:lnTo>
                    <a:pt x="1054" y="668"/>
                  </a:lnTo>
                  <a:lnTo>
                    <a:pt x="1043" y="684"/>
                  </a:lnTo>
                  <a:lnTo>
                    <a:pt x="1028" y="698"/>
                  </a:lnTo>
                  <a:lnTo>
                    <a:pt x="1013" y="711"/>
                  </a:lnTo>
                  <a:lnTo>
                    <a:pt x="996" y="722"/>
                  </a:lnTo>
                  <a:lnTo>
                    <a:pt x="978" y="732"/>
                  </a:lnTo>
                  <a:lnTo>
                    <a:pt x="960" y="740"/>
                  </a:lnTo>
                  <a:lnTo>
                    <a:pt x="941" y="746"/>
                  </a:lnTo>
                  <a:lnTo>
                    <a:pt x="920" y="751"/>
                  </a:lnTo>
                  <a:lnTo>
                    <a:pt x="899" y="753"/>
                  </a:lnTo>
                  <a:lnTo>
                    <a:pt x="879" y="754"/>
                  </a:lnTo>
                  <a:lnTo>
                    <a:pt x="856" y="752"/>
                  </a:lnTo>
                  <a:lnTo>
                    <a:pt x="200" y="673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379663" y="3843338"/>
              <a:ext cx="200025" cy="192087"/>
            </a:xfrm>
            <a:custGeom>
              <a:avLst/>
              <a:gdLst/>
              <a:ahLst/>
              <a:cxnLst>
                <a:cxn ang="0">
                  <a:pos x="903" y="3"/>
                </a:cxn>
                <a:cxn ang="0">
                  <a:pos x="1024" y="20"/>
                </a:cxn>
                <a:cxn ang="0">
                  <a:pos x="1138" y="48"/>
                </a:cxn>
                <a:cxn ang="0">
                  <a:pos x="1244" y="89"/>
                </a:cxn>
                <a:cxn ang="0">
                  <a:pos x="1340" y="141"/>
                </a:cxn>
                <a:cxn ang="0">
                  <a:pos x="1425" y="201"/>
                </a:cxn>
                <a:cxn ang="0">
                  <a:pos x="1498" y="270"/>
                </a:cxn>
                <a:cxn ang="0">
                  <a:pos x="1557" y="347"/>
                </a:cxn>
                <a:cxn ang="0">
                  <a:pos x="1601" y="430"/>
                </a:cxn>
                <a:cxn ang="0">
                  <a:pos x="1629" y="518"/>
                </a:cxn>
                <a:cxn ang="0">
                  <a:pos x="1638" y="611"/>
                </a:cxn>
                <a:cxn ang="0">
                  <a:pos x="1631" y="695"/>
                </a:cxn>
                <a:cxn ang="0">
                  <a:pos x="1608" y="775"/>
                </a:cxn>
                <a:cxn ang="0">
                  <a:pos x="1573" y="850"/>
                </a:cxn>
                <a:cxn ang="0">
                  <a:pos x="1526" y="921"/>
                </a:cxn>
                <a:cxn ang="0">
                  <a:pos x="1467" y="986"/>
                </a:cxn>
                <a:cxn ang="0">
                  <a:pos x="1397" y="1044"/>
                </a:cxn>
                <a:cxn ang="0">
                  <a:pos x="1318" y="1097"/>
                </a:cxn>
                <a:cxn ang="0">
                  <a:pos x="1230" y="1141"/>
                </a:cxn>
                <a:cxn ang="0">
                  <a:pos x="1135" y="1175"/>
                </a:cxn>
                <a:cxn ang="0">
                  <a:pos x="1033" y="1201"/>
                </a:cxn>
                <a:cxn ang="0">
                  <a:pos x="945" y="1238"/>
                </a:cxn>
                <a:cxn ang="0">
                  <a:pos x="887" y="1305"/>
                </a:cxn>
                <a:cxn ang="0">
                  <a:pos x="823" y="1362"/>
                </a:cxn>
                <a:cxn ang="0">
                  <a:pos x="754" y="1404"/>
                </a:cxn>
                <a:cxn ang="0">
                  <a:pos x="682" y="1433"/>
                </a:cxn>
                <a:cxn ang="0">
                  <a:pos x="632" y="1441"/>
                </a:cxn>
                <a:cxn ang="0">
                  <a:pos x="618" y="1431"/>
                </a:cxn>
                <a:cxn ang="0">
                  <a:pos x="648" y="1394"/>
                </a:cxn>
                <a:cxn ang="0">
                  <a:pos x="674" y="1353"/>
                </a:cxn>
                <a:cxn ang="0">
                  <a:pos x="695" y="1310"/>
                </a:cxn>
                <a:cxn ang="0">
                  <a:pos x="713" y="1265"/>
                </a:cxn>
                <a:cxn ang="0">
                  <a:pos x="723" y="1218"/>
                </a:cxn>
                <a:cxn ang="0">
                  <a:pos x="612" y="1202"/>
                </a:cxn>
                <a:cxn ang="0">
                  <a:pos x="506" y="1176"/>
                </a:cxn>
                <a:cxn ang="0">
                  <a:pos x="407" y="1140"/>
                </a:cxn>
                <a:cxn ang="0">
                  <a:pos x="316" y="1094"/>
                </a:cxn>
                <a:cxn ang="0">
                  <a:pos x="235" y="1039"/>
                </a:cxn>
                <a:cxn ang="0">
                  <a:pos x="163" y="978"/>
                </a:cxn>
                <a:cxn ang="0">
                  <a:pos x="103" y="908"/>
                </a:cxn>
                <a:cxn ang="0">
                  <a:pos x="56" y="834"/>
                </a:cxn>
                <a:cxn ang="0">
                  <a:pos x="23" y="754"/>
                </a:cxn>
                <a:cxn ang="0">
                  <a:pos x="4" y="670"/>
                </a:cxn>
                <a:cxn ang="0">
                  <a:pos x="1" y="580"/>
                </a:cxn>
                <a:cxn ang="0">
                  <a:pos x="17" y="489"/>
                </a:cxn>
                <a:cxn ang="0">
                  <a:pos x="51" y="402"/>
                </a:cxn>
                <a:cxn ang="0">
                  <a:pos x="100" y="320"/>
                </a:cxn>
                <a:cxn ang="0">
                  <a:pos x="163" y="246"/>
                </a:cxn>
                <a:cxn ang="0">
                  <a:pos x="240" y="179"/>
                </a:cxn>
                <a:cxn ang="0">
                  <a:pos x="329" y="122"/>
                </a:cxn>
                <a:cxn ang="0">
                  <a:pos x="429" y="75"/>
                </a:cxn>
                <a:cxn ang="0">
                  <a:pos x="538" y="38"/>
                </a:cxn>
                <a:cxn ang="0">
                  <a:pos x="655" y="13"/>
                </a:cxn>
                <a:cxn ang="0">
                  <a:pos x="777" y="1"/>
                </a:cxn>
                <a:cxn ang="0">
                  <a:pos x="378" y="373"/>
                </a:cxn>
                <a:cxn ang="0">
                  <a:pos x="378" y="440"/>
                </a:cxn>
                <a:cxn ang="0">
                  <a:pos x="1254" y="789"/>
                </a:cxn>
                <a:cxn ang="0">
                  <a:pos x="378" y="789"/>
                </a:cxn>
                <a:cxn ang="0">
                  <a:pos x="1254" y="648"/>
                </a:cxn>
              </a:cxnLst>
              <a:rect l="0" t="0" r="r" b="b"/>
              <a:pathLst>
                <a:path w="1638" h="1442">
                  <a:moveTo>
                    <a:pt x="820" y="0"/>
                  </a:moveTo>
                  <a:lnTo>
                    <a:pt x="862" y="1"/>
                  </a:lnTo>
                  <a:lnTo>
                    <a:pt x="903" y="3"/>
                  </a:lnTo>
                  <a:lnTo>
                    <a:pt x="944" y="8"/>
                  </a:lnTo>
                  <a:lnTo>
                    <a:pt x="985" y="13"/>
                  </a:lnTo>
                  <a:lnTo>
                    <a:pt x="1024" y="20"/>
                  </a:lnTo>
                  <a:lnTo>
                    <a:pt x="1063" y="29"/>
                  </a:lnTo>
                  <a:lnTo>
                    <a:pt x="1100" y="38"/>
                  </a:lnTo>
                  <a:lnTo>
                    <a:pt x="1138" y="48"/>
                  </a:lnTo>
                  <a:lnTo>
                    <a:pt x="1174" y="61"/>
                  </a:lnTo>
                  <a:lnTo>
                    <a:pt x="1210" y="75"/>
                  </a:lnTo>
                  <a:lnTo>
                    <a:pt x="1244" y="89"/>
                  </a:lnTo>
                  <a:lnTo>
                    <a:pt x="1277" y="105"/>
                  </a:lnTo>
                  <a:lnTo>
                    <a:pt x="1309" y="122"/>
                  </a:lnTo>
                  <a:lnTo>
                    <a:pt x="1340" y="141"/>
                  </a:lnTo>
                  <a:lnTo>
                    <a:pt x="1369" y="159"/>
                  </a:lnTo>
                  <a:lnTo>
                    <a:pt x="1398" y="179"/>
                  </a:lnTo>
                  <a:lnTo>
                    <a:pt x="1425" y="201"/>
                  </a:lnTo>
                  <a:lnTo>
                    <a:pt x="1451" y="223"/>
                  </a:lnTo>
                  <a:lnTo>
                    <a:pt x="1475" y="246"/>
                  </a:lnTo>
                  <a:lnTo>
                    <a:pt x="1498" y="270"/>
                  </a:lnTo>
                  <a:lnTo>
                    <a:pt x="1519" y="294"/>
                  </a:lnTo>
                  <a:lnTo>
                    <a:pt x="1540" y="320"/>
                  </a:lnTo>
                  <a:lnTo>
                    <a:pt x="1557" y="347"/>
                  </a:lnTo>
                  <a:lnTo>
                    <a:pt x="1574" y="374"/>
                  </a:lnTo>
                  <a:lnTo>
                    <a:pt x="1588" y="402"/>
                  </a:lnTo>
                  <a:lnTo>
                    <a:pt x="1601" y="430"/>
                  </a:lnTo>
                  <a:lnTo>
                    <a:pt x="1613" y="459"/>
                  </a:lnTo>
                  <a:lnTo>
                    <a:pt x="1621" y="489"/>
                  </a:lnTo>
                  <a:lnTo>
                    <a:pt x="1629" y="518"/>
                  </a:lnTo>
                  <a:lnTo>
                    <a:pt x="1634" y="550"/>
                  </a:lnTo>
                  <a:lnTo>
                    <a:pt x="1637" y="580"/>
                  </a:lnTo>
                  <a:lnTo>
                    <a:pt x="1638" y="611"/>
                  </a:lnTo>
                  <a:lnTo>
                    <a:pt x="1637" y="640"/>
                  </a:lnTo>
                  <a:lnTo>
                    <a:pt x="1635" y="668"/>
                  </a:lnTo>
                  <a:lnTo>
                    <a:pt x="1631" y="695"/>
                  </a:lnTo>
                  <a:lnTo>
                    <a:pt x="1624" y="722"/>
                  </a:lnTo>
                  <a:lnTo>
                    <a:pt x="1618" y="748"/>
                  </a:lnTo>
                  <a:lnTo>
                    <a:pt x="1608" y="775"/>
                  </a:lnTo>
                  <a:lnTo>
                    <a:pt x="1599" y="801"/>
                  </a:lnTo>
                  <a:lnTo>
                    <a:pt x="1587" y="826"/>
                  </a:lnTo>
                  <a:lnTo>
                    <a:pt x="1573" y="850"/>
                  </a:lnTo>
                  <a:lnTo>
                    <a:pt x="1559" y="874"/>
                  </a:lnTo>
                  <a:lnTo>
                    <a:pt x="1543" y="898"/>
                  </a:lnTo>
                  <a:lnTo>
                    <a:pt x="1526" y="921"/>
                  </a:lnTo>
                  <a:lnTo>
                    <a:pt x="1508" y="943"/>
                  </a:lnTo>
                  <a:lnTo>
                    <a:pt x="1487" y="965"/>
                  </a:lnTo>
                  <a:lnTo>
                    <a:pt x="1467" y="986"/>
                  </a:lnTo>
                  <a:lnTo>
                    <a:pt x="1444" y="1007"/>
                  </a:lnTo>
                  <a:lnTo>
                    <a:pt x="1421" y="1026"/>
                  </a:lnTo>
                  <a:lnTo>
                    <a:pt x="1397" y="1044"/>
                  </a:lnTo>
                  <a:lnTo>
                    <a:pt x="1372" y="1063"/>
                  </a:lnTo>
                  <a:lnTo>
                    <a:pt x="1345" y="1080"/>
                  </a:lnTo>
                  <a:lnTo>
                    <a:pt x="1318" y="1097"/>
                  </a:lnTo>
                  <a:lnTo>
                    <a:pt x="1289" y="1112"/>
                  </a:lnTo>
                  <a:lnTo>
                    <a:pt x="1260" y="1127"/>
                  </a:lnTo>
                  <a:lnTo>
                    <a:pt x="1230" y="1141"/>
                  </a:lnTo>
                  <a:lnTo>
                    <a:pt x="1199" y="1153"/>
                  </a:lnTo>
                  <a:lnTo>
                    <a:pt x="1167" y="1165"/>
                  </a:lnTo>
                  <a:lnTo>
                    <a:pt x="1135" y="1175"/>
                  </a:lnTo>
                  <a:lnTo>
                    <a:pt x="1102" y="1186"/>
                  </a:lnTo>
                  <a:lnTo>
                    <a:pt x="1068" y="1194"/>
                  </a:lnTo>
                  <a:lnTo>
                    <a:pt x="1033" y="1201"/>
                  </a:lnTo>
                  <a:lnTo>
                    <a:pt x="999" y="1208"/>
                  </a:lnTo>
                  <a:lnTo>
                    <a:pt x="962" y="1213"/>
                  </a:lnTo>
                  <a:lnTo>
                    <a:pt x="945" y="1238"/>
                  </a:lnTo>
                  <a:lnTo>
                    <a:pt x="927" y="1261"/>
                  </a:lnTo>
                  <a:lnTo>
                    <a:pt x="908" y="1283"/>
                  </a:lnTo>
                  <a:lnTo>
                    <a:pt x="887" y="1305"/>
                  </a:lnTo>
                  <a:lnTo>
                    <a:pt x="867" y="1325"/>
                  </a:lnTo>
                  <a:lnTo>
                    <a:pt x="845" y="1344"/>
                  </a:lnTo>
                  <a:lnTo>
                    <a:pt x="823" y="1362"/>
                  </a:lnTo>
                  <a:lnTo>
                    <a:pt x="800" y="1377"/>
                  </a:lnTo>
                  <a:lnTo>
                    <a:pt x="778" y="1392"/>
                  </a:lnTo>
                  <a:lnTo>
                    <a:pt x="754" y="1404"/>
                  </a:lnTo>
                  <a:lnTo>
                    <a:pt x="731" y="1416"/>
                  </a:lnTo>
                  <a:lnTo>
                    <a:pt x="706" y="1425"/>
                  </a:lnTo>
                  <a:lnTo>
                    <a:pt x="682" y="1433"/>
                  </a:lnTo>
                  <a:lnTo>
                    <a:pt x="657" y="1438"/>
                  </a:lnTo>
                  <a:lnTo>
                    <a:pt x="645" y="1440"/>
                  </a:lnTo>
                  <a:lnTo>
                    <a:pt x="632" y="1441"/>
                  </a:lnTo>
                  <a:lnTo>
                    <a:pt x="620" y="1442"/>
                  </a:lnTo>
                  <a:lnTo>
                    <a:pt x="608" y="1442"/>
                  </a:lnTo>
                  <a:lnTo>
                    <a:pt x="618" y="1431"/>
                  </a:lnTo>
                  <a:lnTo>
                    <a:pt x="629" y="1419"/>
                  </a:lnTo>
                  <a:lnTo>
                    <a:pt x="640" y="1406"/>
                  </a:lnTo>
                  <a:lnTo>
                    <a:pt x="648" y="1394"/>
                  </a:lnTo>
                  <a:lnTo>
                    <a:pt x="658" y="1380"/>
                  </a:lnTo>
                  <a:lnTo>
                    <a:pt x="667" y="1368"/>
                  </a:lnTo>
                  <a:lnTo>
                    <a:pt x="674" y="1353"/>
                  </a:lnTo>
                  <a:lnTo>
                    <a:pt x="682" y="1340"/>
                  </a:lnTo>
                  <a:lnTo>
                    <a:pt x="689" y="1325"/>
                  </a:lnTo>
                  <a:lnTo>
                    <a:pt x="695" y="1310"/>
                  </a:lnTo>
                  <a:lnTo>
                    <a:pt x="702" y="1296"/>
                  </a:lnTo>
                  <a:lnTo>
                    <a:pt x="707" y="1281"/>
                  </a:lnTo>
                  <a:lnTo>
                    <a:pt x="713" y="1265"/>
                  </a:lnTo>
                  <a:lnTo>
                    <a:pt x="717" y="1250"/>
                  </a:lnTo>
                  <a:lnTo>
                    <a:pt x="720" y="1234"/>
                  </a:lnTo>
                  <a:lnTo>
                    <a:pt x="723" y="1218"/>
                  </a:lnTo>
                  <a:lnTo>
                    <a:pt x="686" y="1215"/>
                  </a:lnTo>
                  <a:lnTo>
                    <a:pt x="648" y="1209"/>
                  </a:lnTo>
                  <a:lnTo>
                    <a:pt x="612" y="1202"/>
                  </a:lnTo>
                  <a:lnTo>
                    <a:pt x="576" y="1195"/>
                  </a:lnTo>
                  <a:lnTo>
                    <a:pt x="540" y="1186"/>
                  </a:lnTo>
                  <a:lnTo>
                    <a:pt x="506" y="1176"/>
                  </a:lnTo>
                  <a:lnTo>
                    <a:pt x="472" y="1165"/>
                  </a:lnTo>
                  <a:lnTo>
                    <a:pt x="439" y="1153"/>
                  </a:lnTo>
                  <a:lnTo>
                    <a:pt x="407" y="1140"/>
                  </a:lnTo>
                  <a:lnTo>
                    <a:pt x="375" y="1125"/>
                  </a:lnTo>
                  <a:lnTo>
                    <a:pt x="345" y="1109"/>
                  </a:lnTo>
                  <a:lnTo>
                    <a:pt x="316" y="1094"/>
                  </a:lnTo>
                  <a:lnTo>
                    <a:pt x="287" y="1076"/>
                  </a:lnTo>
                  <a:lnTo>
                    <a:pt x="261" y="1058"/>
                  </a:lnTo>
                  <a:lnTo>
                    <a:pt x="235" y="1039"/>
                  </a:lnTo>
                  <a:lnTo>
                    <a:pt x="209" y="1019"/>
                  </a:lnTo>
                  <a:lnTo>
                    <a:pt x="186" y="998"/>
                  </a:lnTo>
                  <a:lnTo>
                    <a:pt x="163" y="978"/>
                  </a:lnTo>
                  <a:lnTo>
                    <a:pt x="142" y="955"/>
                  </a:lnTo>
                  <a:lnTo>
                    <a:pt x="122" y="933"/>
                  </a:lnTo>
                  <a:lnTo>
                    <a:pt x="103" y="908"/>
                  </a:lnTo>
                  <a:lnTo>
                    <a:pt x="86" y="884"/>
                  </a:lnTo>
                  <a:lnTo>
                    <a:pt x="71" y="859"/>
                  </a:lnTo>
                  <a:lnTo>
                    <a:pt x="56" y="834"/>
                  </a:lnTo>
                  <a:lnTo>
                    <a:pt x="43" y="808"/>
                  </a:lnTo>
                  <a:lnTo>
                    <a:pt x="32" y="781"/>
                  </a:lnTo>
                  <a:lnTo>
                    <a:pt x="23" y="754"/>
                  </a:lnTo>
                  <a:lnTo>
                    <a:pt x="15" y="726"/>
                  </a:lnTo>
                  <a:lnTo>
                    <a:pt x="9" y="698"/>
                  </a:lnTo>
                  <a:lnTo>
                    <a:pt x="4" y="670"/>
                  </a:lnTo>
                  <a:lnTo>
                    <a:pt x="1" y="641"/>
                  </a:lnTo>
                  <a:lnTo>
                    <a:pt x="0" y="611"/>
                  </a:lnTo>
                  <a:lnTo>
                    <a:pt x="1" y="580"/>
                  </a:lnTo>
                  <a:lnTo>
                    <a:pt x="4" y="550"/>
                  </a:lnTo>
                  <a:lnTo>
                    <a:pt x="10" y="518"/>
                  </a:lnTo>
                  <a:lnTo>
                    <a:pt x="17" y="489"/>
                  </a:lnTo>
                  <a:lnTo>
                    <a:pt x="26" y="459"/>
                  </a:lnTo>
                  <a:lnTo>
                    <a:pt x="38" y="430"/>
                  </a:lnTo>
                  <a:lnTo>
                    <a:pt x="51" y="402"/>
                  </a:lnTo>
                  <a:lnTo>
                    <a:pt x="64" y="374"/>
                  </a:lnTo>
                  <a:lnTo>
                    <a:pt x="82" y="347"/>
                  </a:lnTo>
                  <a:lnTo>
                    <a:pt x="100" y="320"/>
                  </a:lnTo>
                  <a:lnTo>
                    <a:pt x="119" y="294"/>
                  </a:lnTo>
                  <a:lnTo>
                    <a:pt x="141" y="270"/>
                  </a:lnTo>
                  <a:lnTo>
                    <a:pt x="163" y="246"/>
                  </a:lnTo>
                  <a:lnTo>
                    <a:pt x="188" y="223"/>
                  </a:lnTo>
                  <a:lnTo>
                    <a:pt x="213" y="201"/>
                  </a:lnTo>
                  <a:lnTo>
                    <a:pt x="240" y="179"/>
                  </a:lnTo>
                  <a:lnTo>
                    <a:pt x="269" y="159"/>
                  </a:lnTo>
                  <a:lnTo>
                    <a:pt x="298" y="141"/>
                  </a:lnTo>
                  <a:lnTo>
                    <a:pt x="329" y="122"/>
                  </a:lnTo>
                  <a:lnTo>
                    <a:pt x="361" y="105"/>
                  </a:lnTo>
                  <a:lnTo>
                    <a:pt x="394" y="89"/>
                  </a:lnTo>
                  <a:lnTo>
                    <a:pt x="429" y="75"/>
                  </a:lnTo>
                  <a:lnTo>
                    <a:pt x="464" y="61"/>
                  </a:lnTo>
                  <a:lnTo>
                    <a:pt x="501" y="48"/>
                  </a:lnTo>
                  <a:lnTo>
                    <a:pt x="538" y="38"/>
                  </a:lnTo>
                  <a:lnTo>
                    <a:pt x="576" y="28"/>
                  </a:lnTo>
                  <a:lnTo>
                    <a:pt x="615" y="20"/>
                  </a:lnTo>
                  <a:lnTo>
                    <a:pt x="655" y="13"/>
                  </a:lnTo>
                  <a:lnTo>
                    <a:pt x="694" y="8"/>
                  </a:lnTo>
                  <a:lnTo>
                    <a:pt x="735" y="3"/>
                  </a:lnTo>
                  <a:lnTo>
                    <a:pt x="777" y="1"/>
                  </a:lnTo>
                  <a:lnTo>
                    <a:pt x="820" y="0"/>
                  </a:lnTo>
                  <a:lnTo>
                    <a:pt x="820" y="0"/>
                  </a:lnTo>
                  <a:close/>
                  <a:moveTo>
                    <a:pt x="378" y="373"/>
                  </a:moveTo>
                  <a:lnTo>
                    <a:pt x="1254" y="373"/>
                  </a:lnTo>
                  <a:lnTo>
                    <a:pt x="1254" y="440"/>
                  </a:lnTo>
                  <a:lnTo>
                    <a:pt x="378" y="440"/>
                  </a:lnTo>
                  <a:lnTo>
                    <a:pt x="378" y="373"/>
                  </a:lnTo>
                  <a:close/>
                  <a:moveTo>
                    <a:pt x="378" y="789"/>
                  </a:moveTo>
                  <a:lnTo>
                    <a:pt x="1254" y="789"/>
                  </a:lnTo>
                  <a:lnTo>
                    <a:pt x="1254" y="856"/>
                  </a:lnTo>
                  <a:lnTo>
                    <a:pt x="378" y="856"/>
                  </a:lnTo>
                  <a:lnTo>
                    <a:pt x="378" y="789"/>
                  </a:lnTo>
                  <a:close/>
                  <a:moveTo>
                    <a:pt x="378" y="581"/>
                  </a:moveTo>
                  <a:lnTo>
                    <a:pt x="1254" y="581"/>
                  </a:lnTo>
                  <a:lnTo>
                    <a:pt x="1254" y="648"/>
                  </a:lnTo>
                  <a:lnTo>
                    <a:pt x="378" y="648"/>
                  </a:lnTo>
                  <a:lnTo>
                    <a:pt x="378" y="581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2425700" y="4114800"/>
              <a:ext cx="61913" cy="66675"/>
            </a:xfrm>
            <a:custGeom>
              <a:avLst/>
              <a:gdLst/>
              <a:ahLst/>
              <a:cxnLst>
                <a:cxn ang="0">
                  <a:pos x="182" y="2"/>
                </a:cxn>
                <a:cxn ang="0">
                  <a:pos x="322" y="0"/>
                </a:cxn>
                <a:cxn ang="0">
                  <a:pos x="325" y="181"/>
                </a:cxn>
                <a:cxn ang="0">
                  <a:pos x="511" y="178"/>
                </a:cxn>
                <a:cxn ang="0">
                  <a:pos x="513" y="315"/>
                </a:cxn>
                <a:cxn ang="0">
                  <a:pos x="328" y="318"/>
                </a:cxn>
                <a:cxn ang="0">
                  <a:pos x="331" y="498"/>
                </a:cxn>
                <a:cxn ang="0">
                  <a:pos x="190" y="501"/>
                </a:cxn>
                <a:cxn ang="0">
                  <a:pos x="187" y="320"/>
                </a:cxn>
                <a:cxn ang="0">
                  <a:pos x="3" y="323"/>
                </a:cxn>
                <a:cxn ang="0">
                  <a:pos x="0" y="186"/>
                </a:cxn>
                <a:cxn ang="0">
                  <a:pos x="185" y="183"/>
                </a:cxn>
                <a:cxn ang="0">
                  <a:pos x="182" y="2"/>
                </a:cxn>
              </a:cxnLst>
              <a:rect l="0" t="0" r="r" b="b"/>
              <a:pathLst>
                <a:path w="513" h="501">
                  <a:moveTo>
                    <a:pt x="182" y="2"/>
                  </a:moveTo>
                  <a:lnTo>
                    <a:pt x="322" y="0"/>
                  </a:lnTo>
                  <a:lnTo>
                    <a:pt x="325" y="181"/>
                  </a:lnTo>
                  <a:lnTo>
                    <a:pt x="511" y="178"/>
                  </a:lnTo>
                  <a:lnTo>
                    <a:pt x="513" y="315"/>
                  </a:lnTo>
                  <a:lnTo>
                    <a:pt x="328" y="318"/>
                  </a:lnTo>
                  <a:lnTo>
                    <a:pt x="331" y="498"/>
                  </a:lnTo>
                  <a:lnTo>
                    <a:pt x="190" y="501"/>
                  </a:lnTo>
                  <a:lnTo>
                    <a:pt x="187" y="320"/>
                  </a:lnTo>
                  <a:lnTo>
                    <a:pt x="3" y="323"/>
                  </a:lnTo>
                  <a:lnTo>
                    <a:pt x="0" y="186"/>
                  </a:lnTo>
                  <a:lnTo>
                    <a:pt x="185" y="183"/>
                  </a:lnTo>
                  <a:lnTo>
                    <a:pt x="182" y="2"/>
                  </a:lnTo>
                  <a:close/>
                </a:path>
              </a:pathLst>
            </a:custGeom>
            <a:solidFill>
              <a:srgbClr val="83C4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847850" y="5608638"/>
              <a:ext cx="169863" cy="125412"/>
            </a:xfrm>
            <a:custGeom>
              <a:avLst/>
              <a:gdLst/>
              <a:ahLst/>
              <a:cxnLst>
                <a:cxn ang="0">
                  <a:pos x="307" y="928"/>
                </a:cxn>
                <a:cxn ang="0">
                  <a:pos x="304" y="930"/>
                </a:cxn>
                <a:cxn ang="0">
                  <a:pos x="282" y="940"/>
                </a:cxn>
                <a:cxn ang="0">
                  <a:pos x="258" y="943"/>
                </a:cxn>
                <a:cxn ang="0">
                  <a:pos x="232" y="942"/>
                </a:cxn>
                <a:cxn ang="0">
                  <a:pos x="208" y="933"/>
                </a:cxn>
                <a:cxn ang="0">
                  <a:pos x="186" y="921"/>
                </a:cxn>
                <a:cxn ang="0">
                  <a:pos x="168" y="902"/>
                </a:cxn>
                <a:cxn ang="0">
                  <a:pos x="168" y="902"/>
                </a:cxn>
                <a:cxn ang="0">
                  <a:pos x="18" y="700"/>
                </a:cxn>
                <a:cxn ang="0">
                  <a:pos x="15" y="697"/>
                </a:cxn>
                <a:cxn ang="0">
                  <a:pos x="4" y="676"/>
                </a:cxn>
                <a:cxn ang="0">
                  <a:pos x="0" y="655"/>
                </a:cxn>
                <a:cxn ang="0">
                  <a:pos x="1" y="632"/>
                </a:cxn>
                <a:cxn ang="0">
                  <a:pos x="9" y="610"/>
                </a:cxn>
                <a:cxn ang="0">
                  <a:pos x="22" y="590"/>
                </a:cxn>
                <a:cxn ang="0">
                  <a:pos x="43" y="575"/>
                </a:cxn>
                <a:cxn ang="0">
                  <a:pos x="43" y="575"/>
                </a:cxn>
                <a:cxn ang="0">
                  <a:pos x="475" y="140"/>
                </a:cxn>
                <a:cxn ang="0">
                  <a:pos x="469" y="126"/>
                </a:cxn>
                <a:cxn ang="0">
                  <a:pos x="468" y="111"/>
                </a:cxn>
                <a:cxn ang="0">
                  <a:pos x="474" y="96"/>
                </a:cxn>
                <a:cxn ang="0">
                  <a:pos x="486" y="86"/>
                </a:cxn>
                <a:cxn ang="0">
                  <a:pos x="497" y="81"/>
                </a:cxn>
                <a:cxn ang="0">
                  <a:pos x="509" y="79"/>
                </a:cxn>
                <a:cxn ang="0">
                  <a:pos x="1342" y="0"/>
                </a:cxn>
                <a:cxn ang="0">
                  <a:pos x="1359" y="2"/>
                </a:cxn>
                <a:cxn ang="0">
                  <a:pos x="1374" y="10"/>
                </a:cxn>
                <a:cxn ang="0">
                  <a:pos x="1385" y="21"/>
                </a:cxn>
                <a:cxn ang="0">
                  <a:pos x="1390" y="36"/>
                </a:cxn>
                <a:cxn ang="0">
                  <a:pos x="1390" y="48"/>
                </a:cxn>
                <a:cxn ang="0">
                  <a:pos x="1386" y="60"/>
                </a:cxn>
                <a:cxn ang="0">
                  <a:pos x="990" y="728"/>
                </a:cxn>
                <a:cxn ang="0">
                  <a:pos x="979" y="740"/>
                </a:cxn>
                <a:cxn ang="0">
                  <a:pos x="964" y="747"/>
                </a:cxn>
                <a:cxn ang="0">
                  <a:pos x="948" y="748"/>
                </a:cxn>
                <a:cxn ang="0">
                  <a:pos x="931" y="743"/>
                </a:cxn>
                <a:cxn ang="0">
                  <a:pos x="922" y="738"/>
                </a:cxn>
                <a:cxn ang="0">
                  <a:pos x="916" y="730"/>
                </a:cxn>
                <a:cxn ang="0">
                  <a:pos x="828" y="612"/>
                </a:cxn>
              </a:cxnLst>
              <a:rect l="0" t="0" r="r" b="b"/>
              <a:pathLst>
                <a:path w="1392" h="943">
                  <a:moveTo>
                    <a:pt x="828" y="612"/>
                  </a:moveTo>
                  <a:lnTo>
                    <a:pt x="307" y="928"/>
                  </a:lnTo>
                  <a:lnTo>
                    <a:pt x="305" y="929"/>
                  </a:lnTo>
                  <a:lnTo>
                    <a:pt x="304" y="930"/>
                  </a:lnTo>
                  <a:lnTo>
                    <a:pt x="292" y="936"/>
                  </a:lnTo>
                  <a:lnTo>
                    <a:pt x="282" y="940"/>
                  </a:lnTo>
                  <a:lnTo>
                    <a:pt x="270" y="942"/>
                  </a:lnTo>
                  <a:lnTo>
                    <a:pt x="258" y="943"/>
                  </a:lnTo>
                  <a:lnTo>
                    <a:pt x="245" y="943"/>
                  </a:lnTo>
                  <a:lnTo>
                    <a:pt x="232" y="942"/>
                  </a:lnTo>
                  <a:lnTo>
                    <a:pt x="220" y="939"/>
                  </a:lnTo>
                  <a:lnTo>
                    <a:pt x="208" y="933"/>
                  </a:lnTo>
                  <a:lnTo>
                    <a:pt x="197" y="928"/>
                  </a:lnTo>
                  <a:lnTo>
                    <a:pt x="186" y="921"/>
                  </a:lnTo>
                  <a:lnTo>
                    <a:pt x="177" y="913"/>
                  </a:lnTo>
                  <a:lnTo>
                    <a:pt x="168" y="902"/>
                  </a:lnTo>
                  <a:lnTo>
                    <a:pt x="168" y="902"/>
                  </a:lnTo>
                  <a:lnTo>
                    <a:pt x="168" y="902"/>
                  </a:lnTo>
                  <a:lnTo>
                    <a:pt x="18" y="700"/>
                  </a:lnTo>
                  <a:lnTo>
                    <a:pt x="18" y="700"/>
                  </a:lnTo>
                  <a:lnTo>
                    <a:pt x="16" y="699"/>
                  </a:lnTo>
                  <a:lnTo>
                    <a:pt x="15" y="697"/>
                  </a:lnTo>
                  <a:lnTo>
                    <a:pt x="9" y="687"/>
                  </a:lnTo>
                  <a:lnTo>
                    <a:pt x="4" y="676"/>
                  </a:lnTo>
                  <a:lnTo>
                    <a:pt x="2" y="666"/>
                  </a:lnTo>
                  <a:lnTo>
                    <a:pt x="0" y="655"/>
                  </a:lnTo>
                  <a:lnTo>
                    <a:pt x="0" y="644"/>
                  </a:lnTo>
                  <a:lnTo>
                    <a:pt x="1" y="632"/>
                  </a:lnTo>
                  <a:lnTo>
                    <a:pt x="4" y="621"/>
                  </a:lnTo>
                  <a:lnTo>
                    <a:pt x="9" y="610"/>
                  </a:lnTo>
                  <a:lnTo>
                    <a:pt x="15" y="600"/>
                  </a:lnTo>
                  <a:lnTo>
                    <a:pt x="22" y="590"/>
                  </a:lnTo>
                  <a:lnTo>
                    <a:pt x="32" y="582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43" y="575"/>
                  </a:lnTo>
                  <a:lnTo>
                    <a:pt x="563" y="259"/>
                  </a:lnTo>
                  <a:lnTo>
                    <a:pt x="475" y="140"/>
                  </a:lnTo>
                  <a:lnTo>
                    <a:pt x="471" y="133"/>
                  </a:lnTo>
                  <a:lnTo>
                    <a:pt x="469" y="126"/>
                  </a:lnTo>
                  <a:lnTo>
                    <a:pt x="468" y="118"/>
                  </a:lnTo>
                  <a:lnTo>
                    <a:pt x="468" y="111"/>
                  </a:lnTo>
                  <a:lnTo>
                    <a:pt x="470" y="104"/>
                  </a:lnTo>
                  <a:lnTo>
                    <a:pt x="474" y="96"/>
                  </a:lnTo>
                  <a:lnTo>
                    <a:pt x="480" y="90"/>
                  </a:lnTo>
                  <a:lnTo>
                    <a:pt x="486" y="86"/>
                  </a:lnTo>
                  <a:lnTo>
                    <a:pt x="492" y="83"/>
                  </a:lnTo>
                  <a:lnTo>
                    <a:pt x="497" y="81"/>
                  </a:lnTo>
                  <a:lnTo>
                    <a:pt x="503" y="80"/>
                  </a:lnTo>
                  <a:lnTo>
                    <a:pt x="509" y="79"/>
                  </a:lnTo>
                  <a:lnTo>
                    <a:pt x="923" y="40"/>
                  </a:lnTo>
                  <a:lnTo>
                    <a:pt x="1342" y="0"/>
                  </a:lnTo>
                  <a:lnTo>
                    <a:pt x="1351" y="0"/>
                  </a:lnTo>
                  <a:lnTo>
                    <a:pt x="1359" y="2"/>
                  </a:lnTo>
                  <a:lnTo>
                    <a:pt x="1367" y="5"/>
                  </a:lnTo>
                  <a:lnTo>
                    <a:pt x="1374" y="10"/>
                  </a:lnTo>
                  <a:lnTo>
                    <a:pt x="1380" y="15"/>
                  </a:lnTo>
                  <a:lnTo>
                    <a:pt x="1385" y="21"/>
                  </a:lnTo>
                  <a:lnTo>
                    <a:pt x="1388" y="27"/>
                  </a:lnTo>
                  <a:lnTo>
                    <a:pt x="1390" y="36"/>
                  </a:lnTo>
                  <a:lnTo>
                    <a:pt x="1392" y="42"/>
                  </a:lnTo>
                  <a:lnTo>
                    <a:pt x="1390" y="48"/>
                  </a:lnTo>
                  <a:lnTo>
                    <a:pt x="1388" y="54"/>
                  </a:lnTo>
                  <a:lnTo>
                    <a:pt x="1386" y="60"/>
                  </a:lnTo>
                  <a:lnTo>
                    <a:pt x="1188" y="394"/>
                  </a:lnTo>
                  <a:lnTo>
                    <a:pt x="990" y="728"/>
                  </a:lnTo>
                  <a:lnTo>
                    <a:pt x="985" y="735"/>
                  </a:lnTo>
                  <a:lnTo>
                    <a:pt x="979" y="740"/>
                  </a:lnTo>
                  <a:lnTo>
                    <a:pt x="972" y="744"/>
                  </a:lnTo>
                  <a:lnTo>
                    <a:pt x="964" y="747"/>
                  </a:lnTo>
                  <a:lnTo>
                    <a:pt x="957" y="748"/>
                  </a:lnTo>
                  <a:lnTo>
                    <a:pt x="948" y="748"/>
                  </a:lnTo>
                  <a:lnTo>
                    <a:pt x="939" y="746"/>
                  </a:lnTo>
                  <a:lnTo>
                    <a:pt x="931" y="743"/>
                  </a:lnTo>
                  <a:lnTo>
                    <a:pt x="927" y="741"/>
                  </a:lnTo>
                  <a:lnTo>
                    <a:pt x="922" y="738"/>
                  </a:lnTo>
                  <a:lnTo>
                    <a:pt x="919" y="734"/>
                  </a:lnTo>
                  <a:lnTo>
                    <a:pt x="916" y="730"/>
                  </a:lnTo>
                  <a:lnTo>
                    <a:pt x="916" y="730"/>
                  </a:lnTo>
                  <a:lnTo>
                    <a:pt x="828" y="612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992313" y="5873750"/>
              <a:ext cx="52388" cy="58737"/>
            </a:xfrm>
            <a:custGeom>
              <a:avLst/>
              <a:gdLst/>
              <a:ahLst/>
              <a:cxnLst>
                <a:cxn ang="0">
                  <a:pos x="107" y="359"/>
                </a:cxn>
                <a:cxn ang="0">
                  <a:pos x="97" y="350"/>
                </a:cxn>
                <a:cxn ang="0">
                  <a:pos x="65" y="316"/>
                </a:cxn>
                <a:cxn ang="0">
                  <a:pos x="55" y="357"/>
                </a:cxn>
                <a:cxn ang="0">
                  <a:pos x="75" y="397"/>
                </a:cxn>
                <a:cxn ang="0">
                  <a:pos x="115" y="416"/>
                </a:cxn>
                <a:cxn ang="0">
                  <a:pos x="159" y="407"/>
                </a:cxn>
                <a:cxn ang="0">
                  <a:pos x="117" y="369"/>
                </a:cxn>
                <a:cxn ang="0">
                  <a:pos x="428" y="55"/>
                </a:cxn>
                <a:cxn ang="0">
                  <a:pos x="422" y="32"/>
                </a:cxn>
                <a:cxn ang="0">
                  <a:pos x="406" y="14"/>
                </a:cxn>
                <a:cxn ang="0">
                  <a:pos x="384" y="3"/>
                </a:cxn>
                <a:cxn ang="0">
                  <a:pos x="360" y="1"/>
                </a:cxn>
                <a:cxn ang="0">
                  <a:pos x="336" y="7"/>
                </a:cxn>
                <a:cxn ang="0">
                  <a:pos x="318" y="23"/>
                </a:cxn>
                <a:cxn ang="0">
                  <a:pos x="306" y="44"/>
                </a:cxn>
                <a:cxn ang="0">
                  <a:pos x="304" y="64"/>
                </a:cxn>
                <a:cxn ang="0">
                  <a:pos x="263" y="66"/>
                </a:cxn>
                <a:cxn ang="0">
                  <a:pos x="213" y="85"/>
                </a:cxn>
                <a:cxn ang="0">
                  <a:pos x="187" y="109"/>
                </a:cxn>
                <a:cxn ang="0">
                  <a:pos x="149" y="139"/>
                </a:cxn>
                <a:cxn ang="0">
                  <a:pos x="102" y="149"/>
                </a:cxn>
                <a:cxn ang="0">
                  <a:pos x="45" y="149"/>
                </a:cxn>
                <a:cxn ang="0">
                  <a:pos x="14" y="163"/>
                </a:cxn>
                <a:cxn ang="0">
                  <a:pos x="7" y="168"/>
                </a:cxn>
                <a:cxn ang="0">
                  <a:pos x="5" y="171"/>
                </a:cxn>
                <a:cxn ang="0">
                  <a:pos x="1" y="198"/>
                </a:cxn>
                <a:cxn ang="0">
                  <a:pos x="16" y="238"/>
                </a:cxn>
                <a:cxn ang="0">
                  <a:pos x="46" y="286"/>
                </a:cxn>
                <a:cxn ang="0">
                  <a:pos x="91" y="336"/>
                </a:cxn>
                <a:cxn ang="0">
                  <a:pos x="97" y="344"/>
                </a:cxn>
                <a:cxn ang="0">
                  <a:pos x="102" y="347"/>
                </a:cxn>
                <a:cxn ang="0">
                  <a:pos x="143" y="384"/>
                </a:cxn>
                <a:cxn ang="0">
                  <a:pos x="194" y="417"/>
                </a:cxn>
                <a:cxn ang="0">
                  <a:pos x="237" y="436"/>
                </a:cxn>
                <a:cxn ang="0">
                  <a:pos x="269" y="436"/>
                </a:cxn>
                <a:cxn ang="0">
                  <a:pos x="276" y="432"/>
                </a:cxn>
                <a:cxn ang="0">
                  <a:pos x="278" y="431"/>
                </a:cxn>
                <a:cxn ang="0">
                  <a:pos x="293" y="404"/>
                </a:cxn>
                <a:cxn ang="0">
                  <a:pos x="298" y="353"/>
                </a:cxn>
                <a:cxn ang="0">
                  <a:pos x="302" y="303"/>
                </a:cxn>
                <a:cxn ang="0">
                  <a:pos x="329" y="263"/>
                </a:cxn>
                <a:cxn ang="0">
                  <a:pos x="352" y="241"/>
                </a:cxn>
                <a:cxn ang="0">
                  <a:pos x="372" y="214"/>
                </a:cxn>
                <a:cxn ang="0">
                  <a:pos x="381" y="184"/>
                </a:cxn>
                <a:cxn ang="0">
                  <a:pos x="381" y="152"/>
                </a:cxn>
                <a:cxn ang="0">
                  <a:pos x="372" y="122"/>
                </a:cxn>
                <a:cxn ang="0">
                  <a:pos x="394" y="116"/>
                </a:cxn>
                <a:cxn ang="0">
                  <a:pos x="424" y="84"/>
                </a:cxn>
                <a:cxn ang="0">
                  <a:pos x="429" y="61"/>
                </a:cxn>
                <a:cxn ang="0">
                  <a:pos x="349" y="86"/>
                </a:cxn>
                <a:cxn ang="0">
                  <a:pos x="335" y="68"/>
                </a:cxn>
                <a:cxn ang="0">
                  <a:pos x="340" y="45"/>
                </a:cxn>
                <a:cxn ang="0">
                  <a:pos x="360" y="31"/>
                </a:cxn>
                <a:cxn ang="0">
                  <a:pos x="383" y="36"/>
                </a:cxn>
                <a:cxn ang="0">
                  <a:pos x="397" y="55"/>
                </a:cxn>
                <a:cxn ang="0">
                  <a:pos x="392" y="78"/>
                </a:cxn>
                <a:cxn ang="0">
                  <a:pos x="373" y="92"/>
                </a:cxn>
              </a:cxnLst>
              <a:rect l="0" t="0" r="r" b="b"/>
              <a:pathLst>
                <a:path w="429" h="438">
                  <a:moveTo>
                    <a:pt x="109" y="362"/>
                  </a:moveTo>
                  <a:lnTo>
                    <a:pt x="108" y="361"/>
                  </a:lnTo>
                  <a:lnTo>
                    <a:pt x="107" y="359"/>
                  </a:lnTo>
                  <a:lnTo>
                    <a:pt x="107" y="359"/>
                  </a:lnTo>
                  <a:lnTo>
                    <a:pt x="106" y="358"/>
                  </a:lnTo>
                  <a:lnTo>
                    <a:pt x="105" y="357"/>
                  </a:lnTo>
                  <a:lnTo>
                    <a:pt x="102" y="354"/>
                  </a:lnTo>
                  <a:lnTo>
                    <a:pt x="97" y="350"/>
                  </a:lnTo>
                  <a:lnTo>
                    <a:pt x="89" y="342"/>
                  </a:lnTo>
                  <a:lnTo>
                    <a:pt x="81" y="333"/>
                  </a:lnTo>
                  <a:lnTo>
                    <a:pt x="73" y="324"/>
                  </a:lnTo>
                  <a:lnTo>
                    <a:pt x="65" y="316"/>
                  </a:lnTo>
                  <a:lnTo>
                    <a:pt x="60" y="326"/>
                  </a:lnTo>
                  <a:lnTo>
                    <a:pt x="57" y="336"/>
                  </a:lnTo>
                  <a:lnTo>
                    <a:pt x="55" y="347"/>
                  </a:lnTo>
                  <a:lnTo>
                    <a:pt x="55" y="357"/>
                  </a:lnTo>
                  <a:lnTo>
                    <a:pt x="58" y="369"/>
                  </a:lnTo>
                  <a:lnTo>
                    <a:pt x="62" y="378"/>
                  </a:lnTo>
                  <a:lnTo>
                    <a:pt x="67" y="389"/>
                  </a:lnTo>
                  <a:lnTo>
                    <a:pt x="75" y="397"/>
                  </a:lnTo>
                  <a:lnTo>
                    <a:pt x="84" y="404"/>
                  </a:lnTo>
                  <a:lnTo>
                    <a:pt x="94" y="411"/>
                  </a:lnTo>
                  <a:lnTo>
                    <a:pt x="105" y="414"/>
                  </a:lnTo>
                  <a:lnTo>
                    <a:pt x="115" y="416"/>
                  </a:lnTo>
                  <a:lnTo>
                    <a:pt x="127" y="416"/>
                  </a:lnTo>
                  <a:lnTo>
                    <a:pt x="138" y="415"/>
                  </a:lnTo>
                  <a:lnTo>
                    <a:pt x="149" y="412"/>
                  </a:lnTo>
                  <a:lnTo>
                    <a:pt x="159" y="407"/>
                  </a:lnTo>
                  <a:lnTo>
                    <a:pt x="149" y="397"/>
                  </a:lnTo>
                  <a:lnTo>
                    <a:pt x="138" y="388"/>
                  </a:lnTo>
                  <a:lnTo>
                    <a:pt x="127" y="378"/>
                  </a:lnTo>
                  <a:lnTo>
                    <a:pt x="117" y="369"/>
                  </a:lnTo>
                  <a:lnTo>
                    <a:pt x="112" y="365"/>
                  </a:lnTo>
                  <a:lnTo>
                    <a:pt x="109" y="362"/>
                  </a:lnTo>
                  <a:close/>
                  <a:moveTo>
                    <a:pt x="429" y="61"/>
                  </a:moveTo>
                  <a:lnTo>
                    <a:pt x="428" y="55"/>
                  </a:lnTo>
                  <a:lnTo>
                    <a:pt x="427" y="49"/>
                  </a:lnTo>
                  <a:lnTo>
                    <a:pt x="426" y="44"/>
                  </a:lnTo>
                  <a:lnTo>
                    <a:pt x="424" y="37"/>
                  </a:lnTo>
                  <a:lnTo>
                    <a:pt x="422" y="32"/>
                  </a:lnTo>
                  <a:lnTo>
                    <a:pt x="419" y="27"/>
                  </a:lnTo>
                  <a:lnTo>
                    <a:pt x="414" y="23"/>
                  </a:lnTo>
                  <a:lnTo>
                    <a:pt x="410" y="17"/>
                  </a:lnTo>
                  <a:lnTo>
                    <a:pt x="406" y="14"/>
                  </a:lnTo>
                  <a:lnTo>
                    <a:pt x="402" y="10"/>
                  </a:lnTo>
                  <a:lnTo>
                    <a:pt x="396" y="7"/>
                  </a:lnTo>
                  <a:lnTo>
                    <a:pt x="391" y="5"/>
                  </a:lnTo>
                  <a:lnTo>
                    <a:pt x="384" y="3"/>
                  </a:lnTo>
                  <a:lnTo>
                    <a:pt x="379" y="1"/>
                  </a:lnTo>
                  <a:lnTo>
                    <a:pt x="373" y="1"/>
                  </a:lnTo>
                  <a:lnTo>
                    <a:pt x="366" y="0"/>
                  </a:lnTo>
                  <a:lnTo>
                    <a:pt x="360" y="1"/>
                  </a:lnTo>
                  <a:lnTo>
                    <a:pt x="353" y="1"/>
                  </a:lnTo>
                  <a:lnTo>
                    <a:pt x="348" y="3"/>
                  </a:lnTo>
                  <a:lnTo>
                    <a:pt x="342" y="5"/>
                  </a:lnTo>
                  <a:lnTo>
                    <a:pt x="336" y="7"/>
                  </a:lnTo>
                  <a:lnTo>
                    <a:pt x="331" y="10"/>
                  </a:lnTo>
                  <a:lnTo>
                    <a:pt x="327" y="14"/>
                  </a:lnTo>
                  <a:lnTo>
                    <a:pt x="321" y="17"/>
                  </a:lnTo>
                  <a:lnTo>
                    <a:pt x="318" y="23"/>
                  </a:lnTo>
                  <a:lnTo>
                    <a:pt x="314" y="27"/>
                  </a:lnTo>
                  <a:lnTo>
                    <a:pt x="310" y="32"/>
                  </a:lnTo>
                  <a:lnTo>
                    <a:pt x="308" y="37"/>
                  </a:lnTo>
                  <a:lnTo>
                    <a:pt x="306" y="44"/>
                  </a:lnTo>
                  <a:lnTo>
                    <a:pt x="304" y="49"/>
                  </a:lnTo>
                  <a:lnTo>
                    <a:pt x="304" y="55"/>
                  </a:lnTo>
                  <a:lnTo>
                    <a:pt x="303" y="61"/>
                  </a:lnTo>
                  <a:lnTo>
                    <a:pt x="304" y="64"/>
                  </a:lnTo>
                  <a:lnTo>
                    <a:pt x="304" y="69"/>
                  </a:lnTo>
                  <a:lnTo>
                    <a:pt x="290" y="66"/>
                  </a:lnTo>
                  <a:lnTo>
                    <a:pt x="277" y="64"/>
                  </a:lnTo>
                  <a:lnTo>
                    <a:pt x="263" y="66"/>
                  </a:lnTo>
                  <a:lnTo>
                    <a:pt x="250" y="68"/>
                  </a:lnTo>
                  <a:lnTo>
                    <a:pt x="238" y="72"/>
                  </a:lnTo>
                  <a:lnTo>
                    <a:pt x="225" y="78"/>
                  </a:lnTo>
                  <a:lnTo>
                    <a:pt x="213" y="85"/>
                  </a:lnTo>
                  <a:lnTo>
                    <a:pt x="202" y="95"/>
                  </a:lnTo>
                  <a:lnTo>
                    <a:pt x="195" y="102"/>
                  </a:lnTo>
                  <a:lnTo>
                    <a:pt x="188" y="110"/>
                  </a:lnTo>
                  <a:lnTo>
                    <a:pt x="187" y="109"/>
                  </a:lnTo>
                  <a:lnTo>
                    <a:pt x="179" y="117"/>
                  </a:lnTo>
                  <a:lnTo>
                    <a:pt x="169" y="126"/>
                  </a:lnTo>
                  <a:lnTo>
                    <a:pt x="159" y="134"/>
                  </a:lnTo>
                  <a:lnTo>
                    <a:pt x="149" y="139"/>
                  </a:lnTo>
                  <a:lnTo>
                    <a:pt x="138" y="143"/>
                  </a:lnTo>
                  <a:lnTo>
                    <a:pt x="127" y="146"/>
                  </a:lnTo>
                  <a:lnTo>
                    <a:pt x="114" y="148"/>
                  </a:lnTo>
                  <a:lnTo>
                    <a:pt x="102" y="149"/>
                  </a:lnTo>
                  <a:lnTo>
                    <a:pt x="88" y="148"/>
                  </a:lnTo>
                  <a:lnTo>
                    <a:pt x="70" y="147"/>
                  </a:lnTo>
                  <a:lnTo>
                    <a:pt x="57" y="148"/>
                  </a:lnTo>
                  <a:lnTo>
                    <a:pt x="45" y="149"/>
                  </a:lnTo>
                  <a:lnTo>
                    <a:pt x="35" y="152"/>
                  </a:lnTo>
                  <a:lnTo>
                    <a:pt x="27" y="155"/>
                  </a:lnTo>
                  <a:lnTo>
                    <a:pt x="20" y="159"/>
                  </a:lnTo>
                  <a:lnTo>
                    <a:pt x="14" y="163"/>
                  </a:lnTo>
                  <a:lnTo>
                    <a:pt x="8" y="167"/>
                  </a:lnTo>
                  <a:lnTo>
                    <a:pt x="8" y="167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7" y="168"/>
                  </a:lnTo>
                  <a:lnTo>
                    <a:pt x="5" y="170"/>
                  </a:lnTo>
                  <a:lnTo>
                    <a:pt x="4" y="170"/>
                  </a:lnTo>
                  <a:lnTo>
                    <a:pt x="5" y="171"/>
                  </a:lnTo>
                  <a:lnTo>
                    <a:pt x="2" y="176"/>
                  </a:lnTo>
                  <a:lnTo>
                    <a:pt x="1" y="183"/>
                  </a:lnTo>
                  <a:lnTo>
                    <a:pt x="0" y="190"/>
                  </a:lnTo>
                  <a:lnTo>
                    <a:pt x="1" y="198"/>
                  </a:lnTo>
                  <a:lnTo>
                    <a:pt x="3" y="208"/>
                  </a:lnTo>
                  <a:lnTo>
                    <a:pt x="6" y="217"/>
                  </a:lnTo>
                  <a:lnTo>
                    <a:pt x="10" y="228"/>
                  </a:lnTo>
                  <a:lnTo>
                    <a:pt x="16" y="238"/>
                  </a:lnTo>
                  <a:lnTo>
                    <a:pt x="22" y="250"/>
                  </a:lnTo>
                  <a:lnTo>
                    <a:pt x="29" y="261"/>
                  </a:lnTo>
                  <a:lnTo>
                    <a:pt x="37" y="274"/>
                  </a:lnTo>
                  <a:lnTo>
                    <a:pt x="46" y="286"/>
                  </a:lnTo>
                  <a:lnTo>
                    <a:pt x="57" y="299"/>
                  </a:lnTo>
                  <a:lnTo>
                    <a:pt x="67" y="311"/>
                  </a:lnTo>
                  <a:lnTo>
                    <a:pt x="78" y="324"/>
                  </a:lnTo>
                  <a:lnTo>
                    <a:pt x="91" y="336"/>
                  </a:lnTo>
                  <a:lnTo>
                    <a:pt x="93" y="340"/>
                  </a:lnTo>
                  <a:lnTo>
                    <a:pt x="96" y="342"/>
                  </a:lnTo>
                  <a:lnTo>
                    <a:pt x="96" y="343"/>
                  </a:lnTo>
                  <a:lnTo>
                    <a:pt x="97" y="344"/>
                  </a:lnTo>
                  <a:lnTo>
                    <a:pt x="97" y="344"/>
                  </a:lnTo>
                  <a:lnTo>
                    <a:pt x="98" y="344"/>
                  </a:lnTo>
                  <a:lnTo>
                    <a:pt x="99" y="345"/>
                  </a:lnTo>
                  <a:lnTo>
                    <a:pt x="102" y="347"/>
                  </a:lnTo>
                  <a:lnTo>
                    <a:pt x="104" y="350"/>
                  </a:lnTo>
                  <a:lnTo>
                    <a:pt x="118" y="362"/>
                  </a:lnTo>
                  <a:lnTo>
                    <a:pt x="130" y="373"/>
                  </a:lnTo>
                  <a:lnTo>
                    <a:pt x="143" y="384"/>
                  </a:lnTo>
                  <a:lnTo>
                    <a:pt x="156" y="393"/>
                  </a:lnTo>
                  <a:lnTo>
                    <a:pt x="169" y="402"/>
                  </a:lnTo>
                  <a:lnTo>
                    <a:pt x="181" y="410"/>
                  </a:lnTo>
                  <a:lnTo>
                    <a:pt x="194" y="417"/>
                  </a:lnTo>
                  <a:lnTo>
                    <a:pt x="204" y="423"/>
                  </a:lnTo>
                  <a:lnTo>
                    <a:pt x="216" y="429"/>
                  </a:lnTo>
                  <a:lnTo>
                    <a:pt x="227" y="433"/>
                  </a:lnTo>
                  <a:lnTo>
                    <a:pt x="237" y="436"/>
                  </a:lnTo>
                  <a:lnTo>
                    <a:pt x="246" y="437"/>
                  </a:lnTo>
                  <a:lnTo>
                    <a:pt x="254" y="438"/>
                  </a:lnTo>
                  <a:lnTo>
                    <a:pt x="261" y="438"/>
                  </a:lnTo>
                  <a:lnTo>
                    <a:pt x="269" y="436"/>
                  </a:lnTo>
                  <a:lnTo>
                    <a:pt x="274" y="434"/>
                  </a:lnTo>
                  <a:lnTo>
                    <a:pt x="274" y="434"/>
                  </a:lnTo>
                  <a:lnTo>
                    <a:pt x="275" y="434"/>
                  </a:lnTo>
                  <a:lnTo>
                    <a:pt x="276" y="432"/>
                  </a:lnTo>
                  <a:lnTo>
                    <a:pt x="277" y="432"/>
                  </a:lnTo>
                  <a:lnTo>
                    <a:pt x="277" y="432"/>
                  </a:lnTo>
                  <a:lnTo>
                    <a:pt x="277" y="431"/>
                  </a:lnTo>
                  <a:lnTo>
                    <a:pt x="278" y="431"/>
                  </a:lnTo>
                  <a:lnTo>
                    <a:pt x="283" y="425"/>
                  </a:lnTo>
                  <a:lnTo>
                    <a:pt x="287" y="419"/>
                  </a:lnTo>
                  <a:lnTo>
                    <a:pt x="290" y="413"/>
                  </a:lnTo>
                  <a:lnTo>
                    <a:pt x="293" y="404"/>
                  </a:lnTo>
                  <a:lnTo>
                    <a:pt x="295" y="394"/>
                  </a:lnTo>
                  <a:lnTo>
                    <a:pt x="298" y="383"/>
                  </a:lnTo>
                  <a:lnTo>
                    <a:pt x="298" y="369"/>
                  </a:lnTo>
                  <a:lnTo>
                    <a:pt x="298" y="353"/>
                  </a:lnTo>
                  <a:lnTo>
                    <a:pt x="297" y="340"/>
                  </a:lnTo>
                  <a:lnTo>
                    <a:pt x="298" y="326"/>
                  </a:lnTo>
                  <a:lnTo>
                    <a:pt x="299" y="315"/>
                  </a:lnTo>
                  <a:lnTo>
                    <a:pt x="302" y="303"/>
                  </a:lnTo>
                  <a:lnTo>
                    <a:pt x="307" y="293"/>
                  </a:lnTo>
                  <a:lnTo>
                    <a:pt x="313" y="283"/>
                  </a:lnTo>
                  <a:lnTo>
                    <a:pt x="320" y="273"/>
                  </a:lnTo>
                  <a:lnTo>
                    <a:pt x="329" y="263"/>
                  </a:lnTo>
                  <a:lnTo>
                    <a:pt x="337" y="256"/>
                  </a:lnTo>
                  <a:lnTo>
                    <a:pt x="335" y="254"/>
                  </a:lnTo>
                  <a:lnTo>
                    <a:pt x="344" y="248"/>
                  </a:lnTo>
                  <a:lnTo>
                    <a:pt x="352" y="241"/>
                  </a:lnTo>
                  <a:lnTo>
                    <a:pt x="358" y="235"/>
                  </a:lnTo>
                  <a:lnTo>
                    <a:pt x="363" y="228"/>
                  </a:lnTo>
                  <a:lnTo>
                    <a:pt x="368" y="221"/>
                  </a:lnTo>
                  <a:lnTo>
                    <a:pt x="372" y="214"/>
                  </a:lnTo>
                  <a:lnTo>
                    <a:pt x="375" y="207"/>
                  </a:lnTo>
                  <a:lnTo>
                    <a:pt x="378" y="199"/>
                  </a:lnTo>
                  <a:lnTo>
                    <a:pt x="380" y="192"/>
                  </a:lnTo>
                  <a:lnTo>
                    <a:pt x="381" y="184"/>
                  </a:lnTo>
                  <a:lnTo>
                    <a:pt x="382" y="176"/>
                  </a:lnTo>
                  <a:lnTo>
                    <a:pt x="382" y="168"/>
                  </a:lnTo>
                  <a:lnTo>
                    <a:pt x="382" y="161"/>
                  </a:lnTo>
                  <a:lnTo>
                    <a:pt x="381" y="152"/>
                  </a:lnTo>
                  <a:lnTo>
                    <a:pt x="380" y="145"/>
                  </a:lnTo>
                  <a:lnTo>
                    <a:pt x="378" y="137"/>
                  </a:lnTo>
                  <a:lnTo>
                    <a:pt x="375" y="129"/>
                  </a:lnTo>
                  <a:lnTo>
                    <a:pt x="372" y="122"/>
                  </a:lnTo>
                  <a:lnTo>
                    <a:pt x="377" y="121"/>
                  </a:lnTo>
                  <a:lnTo>
                    <a:pt x="383" y="120"/>
                  </a:lnTo>
                  <a:lnTo>
                    <a:pt x="389" y="118"/>
                  </a:lnTo>
                  <a:lnTo>
                    <a:pt x="394" y="116"/>
                  </a:lnTo>
                  <a:lnTo>
                    <a:pt x="404" y="110"/>
                  </a:lnTo>
                  <a:lnTo>
                    <a:pt x="412" y="103"/>
                  </a:lnTo>
                  <a:lnTo>
                    <a:pt x="420" y="94"/>
                  </a:lnTo>
                  <a:lnTo>
                    <a:pt x="424" y="84"/>
                  </a:lnTo>
                  <a:lnTo>
                    <a:pt x="426" y="79"/>
                  </a:lnTo>
                  <a:lnTo>
                    <a:pt x="428" y="73"/>
                  </a:lnTo>
                  <a:lnTo>
                    <a:pt x="428" y="68"/>
                  </a:lnTo>
                  <a:lnTo>
                    <a:pt x="429" y="61"/>
                  </a:lnTo>
                  <a:close/>
                  <a:moveTo>
                    <a:pt x="366" y="92"/>
                  </a:moveTo>
                  <a:lnTo>
                    <a:pt x="360" y="92"/>
                  </a:lnTo>
                  <a:lnTo>
                    <a:pt x="354" y="90"/>
                  </a:lnTo>
                  <a:lnTo>
                    <a:pt x="349" y="86"/>
                  </a:lnTo>
                  <a:lnTo>
                    <a:pt x="344" y="83"/>
                  </a:lnTo>
                  <a:lnTo>
                    <a:pt x="340" y="78"/>
                  </a:lnTo>
                  <a:lnTo>
                    <a:pt x="337" y="73"/>
                  </a:lnTo>
                  <a:lnTo>
                    <a:pt x="335" y="68"/>
                  </a:lnTo>
                  <a:lnTo>
                    <a:pt x="335" y="61"/>
                  </a:lnTo>
                  <a:lnTo>
                    <a:pt x="335" y="55"/>
                  </a:lnTo>
                  <a:lnTo>
                    <a:pt x="337" y="50"/>
                  </a:lnTo>
                  <a:lnTo>
                    <a:pt x="340" y="45"/>
                  </a:lnTo>
                  <a:lnTo>
                    <a:pt x="344" y="39"/>
                  </a:lnTo>
                  <a:lnTo>
                    <a:pt x="349" y="36"/>
                  </a:lnTo>
                  <a:lnTo>
                    <a:pt x="354" y="33"/>
                  </a:lnTo>
                  <a:lnTo>
                    <a:pt x="360" y="31"/>
                  </a:lnTo>
                  <a:lnTo>
                    <a:pt x="366" y="31"/>
                  </a:lnTo>
                  <a:lnTo>
                    <a:pt x="373" y="31"/>
                  </a:lnTo>
                  <a:lnTo>
                    <a:pt x="378" y="33"/>
                  </a:lnTo>
                  <a:lnTo>
                    <a:pt x="383" y="36"/>
                  </a:lnTo>
                  <a:lnTo>
                    <a:pt x="389" y="39"/>
                  </a:lnTo>
                  <a:lnTo>
                    <a:pt x="392" y="45"/>
                  </a:lnTo>
                  <a:lnTo>
                    <a:pt x="395" y="50"/>
                  </a:lnTo>
                  <a:lnTo>
                    <a:pt x="397" y="55"/>
                  </a:lnTo>
                  <a:lnTo>
                    <a:pt x="397" y="61"/>
                  </a:lnTo>
                  <a:lnTo>
                    <a:pt x="397" y="68"/>
                  </a:lnTo>
                  <a:lnTo>
                    <a:pt x="395" y="73"/>
                  </a:lnTo>
                  <a:lnTo>
                    <a:pt x="392" y="78"/>
                  </a:lnTo>
                  <a:lnTo>
                    <a:pt x="389" y="83"/>
                  </a:lnTo>
                  <a:lnTo>
                    <a:pt x="383" y="86"/>
                  </a:lnTo>
                  <a:lnTo>
                    <a:pt x="378" y="90"/>
                  </a:lnTo>
                  <a:lnTo>
                    <a:pt x="373" y="92"/>
                  </a:lnTo>
                  <a:lnTo>
                    <a:pt x="366" y="92"/>
                  </a:lnTo>
                  <a:close/>
                </a:path>
              </a:pathLst>
            </a:custGeom>
            <a:solidFill>
              <a:srgbClr val="5841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120900" y="5689600"/>
              <a:ext cx="161925" cy="184150"/>
            </a:xfrm>
            <a:custGeom>
              <a:avLst/>
              <a:gdLst/>
              <a:ahLst/>
              <a:cxnLst>
                <a:cxn ang="0">
                  <a:pos x="760" y="185"/>
                </a:cxn>
                <a:cxn ang="0">
                  <a:pos x="946" y="149"/>
                </a:cxn>
                <a:cxn ang="0">
                  <a:pos x="927" y="97"/>
                </a:cxn>
                <a:cxn ang="0">
                  <a:pos x="894" y="55"/>
                </a:cxn>
                <a:cxn ang="0">
                  <a:pos x="850" y="22"/>
                </a:cxn>
                <a:cxn ang="0">
                  <a:pos x="798" y="4"/>
                </a:cxn>
                <a:cxn ang="0">
                  <a:pos x="189" y="0"/>
                </a:cxn>
                <a:cxn ang="0">
                  <a:pos x="133" y="8"/>
                </a:cxn>
                <a:cxn ang="0">
                  <a:pos x="83" y="32"/>
                </a:cxn>
                <a:cxn ang="0">
                  <a:pos x="42" y="68"/>
                </a:cxn>
                <a:cxn ang="0">
                  <a:pos x="15" y="113"/>
                </a:cxn>
                <a:cxn ang="0">
                  <a:pos x="1" y="166"/>
                </a:cxn>
                <a:cxn ang="0">
                  <a:pos x="1" y="947"/>
                </a:cxn>
                <a:cxn ang="0">
                  <a:pos x="15" y="1000"/>
                </a:cxn>
                <a:cxn ang="0">
                  <a:pos x="42" y="1046"/>
                </a:cxn>
                <a:cxn ang="0">
                  <a:pos x="83" y="1082"/>
                </a:cxn>
                <a:cxn ang="0">
                  <a:pos x="133" y="1106"/>
                </a:cxn>
                <a:cxn ang="0">
                  <a:pos x="189" y="1114"/>
                </a:cxn>
                <a:cxn ang="0">
                  <a:pos x="189" y="835"/>
                </a:cxn>
                <a:cxn ang="0">
                  <a:pos x="285" y="557"/>
                </a:cxn>
                <a:cxn ang="0">
                  <a:pos x="285" y="465"/>
                </a:cxn>
                <a:cxn ang="0">
                  <a:pos x="287" y="346"/>
                </a:cxn>
                <a:cxn ang="0">
                  <a:pos x="295" y="311"/>
                </a:cxn>
                <a:cxn ang="0">
                  <a:pos x="311" y="278"/>
                </a:cxn>
                <a:cxn ang="0">
                  <a:pos x="1139" y="278"/>
                </a:cxn>
                <a:cxn ang="0">
                  <a:pos x="531" y="283"/>
                </a:cxn>
                <a:cxn ang="0">
                  <a:pos x="480" y="301"/>
                </a:cxn>
                <a:cxn ang="0">
                  <a:pos x="436" y="333"/>
                </a:cxn>
                <a:cxn ang="0">
                  <a:pos x="402" y="376"/>
                </a:cxn>
                <a:cxn ang="0">
                  <a:pos x="383" y="427"/>
                </a:cxn>
                <a:cxn ang="0">
                  <a:pos x="380" y="1206"/>
                </a:cxn>
                <a:cxn ang="0">
                  <a:pos x="388" y="1262"/>
                </a:cxn>
                <a:cxn ang="0">
                  <a:pos x="412" y="1310"/>
                </a:cxn>
                <a:cxn ang="0">
                  <a:pos x="448" y="1350"/>
                </a:cxn>
                <a:cxn ang="0">
                  <a:pos x="496" y="1378"/>
                </a:cxn>
                <a:cxn ang="0">
                  <a:pos x="550" y="1392"/>
                </a:cxn>
                <a:cxn ang="0">
                  <a:pos x="1160" y="1392"/>
                </a:cxn>
                <a:cxn ang="0">
                  <a:pos x="1214" y="1378"/>
                </a:cxn>
                <a:cxn ang="0">
                  <a:pos x="1261" y="1350"/>
                </a:cxn>
                <a:cxn ang="0">
                  <a:pos x="1298" y="1310"/>
                </a:cxn>
                <a:cxn ang="0">
                  <a:pos x="1322" y="1262"/>
                </a:cxn>
                <a:cxn ang="0">
                  <a:pos x="1330" y="1206"/>
                </a:cxn>
                <a:cxn ang="0">
                  <a:pos x="1326" y="427"/>
                </a:cxn>
                <a:cxn ang="0">
                  <a:pos x="1307" y="376"/>
                </a:cxn>
                <a:cxn ang="0">
                  <a:pos x="1274" y="333"/>
                </a:cxn>
                <a:cxn ang="0">
                  <a:pos x="1231" y="301"/>
                </a:cxn>
                <a:cxn ang="0">
                  <a:pos x="1178" y="283"/>
                </a:cxn>
                <a:cxn ang="0">
                  <a:pos x="855" y="1114"/>
                </a:cxn>
                <a:cxn ang="0">
                  <a:pos x="855" y="1021"/>
                </a:cxn>
                <a:cxn ang="0">
                  <a:pos x="570" y="835"/>
                </a:cxn>
                <a:cxn ang="0">
                  <a:pos x="1139" y="835"/>
                </a:cxn>
                <a:cxn ang="0">
                  <a:pos x="570" y="465"/>
                </a:cxn>
              </a:cxnLst>
              <a:rect l="0" t="0" r="r" b="b"/>
              <a:pathLst>
                <a:path w="1330" h="1393">
                  <a:moveTo>
                    <a:pt x="189" y="185"/>
                  </a:moveTo>
                  <a:lnTo>
                    <a:pt x="475" y="185"/>
                  </a:lnTo>
                  <a:lnTo>
                    <a:pt x="760" y="185"/>
                  </a:lnTo>
                  <a:lnTo>
                    <a:pt x="950" y="185"/>
                  </a:lnTo>
                  <a:lnTo>
                    <a:pt x="949" y="166"/>
                  </a:lnTo>
                  <a:lnTo>
                    <a:pt x="946" y="149"/>
                  </a:lnTo>
                  <a:lnTo>
                    <a:pt x="941" y="131"/>
                  </a:lnTo>
                  <a:lnTo>
                    <a:pt x="935" y="113"/>
                  </a:lnTo>
                  <a:lnTo>
                    <a:pt x="927" y="97"/>
                  </a:lnTo>
                  <a:lnTo>
                    <a:pt x="918" y="82"/>
                  </a:lnTo>
                  <a:lnTo>
                    <a:pt x="907" y="68"/>
                  </a:lnTo>
                  <a:lnTo>
                    <a:pt x="894" y="55"/>
                  </a:lnTo>
                  <a:lnTo>
                    <a:pt x="880" y="43"/>
                  </a:lnTo>
                  <a:lnTo>
                    <a:pt x="866" y="32"/>
                  </a:lnTo>
                  <a:lnTo>
                    <a:pt x="850" y="22"/>
                  </a:lnTo>
                  <a:lnTo>
                    <a:pt x="834" y="15"/>
                  </a:lnTo>
                  <a:lnTo>
                    <a:pt x="816" y="8"/>
                  </a:lnTo>
                  <a:lnTo>
                    <a:pt x="798" y="4"/>
                  </a:lnTo>
                  <a:lnTo>
                    <a:pt x="780" y="1"/>
                  </a:lnTo>
                  <a:lnTo>
                    <a:pt x="760" y="0"/>
                  </a:lnTo>
                  <a:lnTo>
                    <a:pt x="189" y="0"/>
                  </a:lnTo>
                  <a:lnTo>
                    <a:pt x="170" y="1"/>
                  </a:lnTo>
                  <a:lnTo>
                    <a:pt x="152" y="4"/>
                  </a:lnTo>
                  <a:lnTo>
                    <a:pt x="133" y="8"/>
                  </a:lnTo>
                  <a:lnTo>
                    <a:pt x="115" y="15"/>
                  </a:lnTo>
                  <a:lnTo>
                    <a:pt x="99" y="22"/>
                  </a:lnTo>
                  <a:lnTo>
                    <a:pt x="83" y="32"/>
                  </a:lnTo>
                  <a:lnTo>
                    <a:pt x="69" y="43"/>
                  </a:lnTo>
                  <a:lnTo>
                    <a:pt x="55" y="55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7"/>
                  </a:lnTo>
                  <a:lnTo>
                    <a:pt x="15" y="113"/>
                  </a:lnTo>
                  <a:lnTo>
                    <a:pt x="8" y="131"/>
                  </a:lnTo>
                  <a:lnTo>
                    <a:pt x="4" y="149"/>
                  </a:lnTo>
                  <a:lnTo>
                    <a:pt x="1" y="166"/>
                  </a:lnTo>
                  <a:lnTo>
                    <a:pt x="0" y="185"/>
                  </a:lnTo>
                  <a:lnTo>
                    <a:pt x="0" y="928"/>
                  </a:lnTo>
                  <a:lnTo>
                    <a:pt x="1" y="947"/>
                  </a:lnTo>
                  <a:lnTo>
                    <a:pt x="4" y="966"/>
                  </a:lnTo>
                  <a:lnTo>
                    <a:pt x="8" y="984"/>
                  </a:lnTo>
                  <a:lnTo>
                    <a:pt x="15" y="1000"/>
                  </a:lnTo>
                  <a:lnTo>
                    <a:pt x="22" y="1017"/>
                  </a:lnTo>
                  <a:lnTo>
                    <a:pt x="32" y="1032"/>
                  </a:lnTo>
                  <a:lnTo>
                    <a:pt x="42" y="1046"/>
                  </a:lnTo>
                  <a:lnTo>
                    <a:pt x="55" y="1060"/>
                  </a:lnTo>
                  <a:lnTo>
                    <a:pt x="69" y="1071"/>
                  </a:lnTo>
                  <a:lnTo>
                    <a:pt x="83" y="1082"/>
                  </a:lnTo>
                  <a:lnTo>
                    <a:pt x="99" y="1091"/>
                  </a:lnTo>
                  <a:lnTo>
                    <a:pt x="115" y="1100"/>
                  </a:lnTo>
                  <a:lnTo>
                    <a:pt x="133" y="1106"/>
                  </a:lnTo>
                  <a:lnTo>
                    <a:pt x="152" y="1110"/>
                  </a:lnTo>
                  <a:lnTo>
                    <a:pt x="170" y="1113"/>
                  </a:lnTo>
                  <a:lnTo>
                    <a:pt x="189" y="1114"/>
                  </a:lnTo>
                  <a:lnTo>
                    <a:pt x="285" y="1114"/>
                  </a:lnTo>
                  <a:lnTo>
                    <a:pt x="285" y="835"/>
                  </a:lnTo>
                  <a:lnTo>
                    <a:pt x="189" y="835"/>
                  </a:lnTo>
                  <a:lnTo>
                    <a:pt x="189" y="743"/>
                  </a:lnTo>
                  <a:lnTo>
                    <a:pt x="285" y="743"/>
                  </a:lnTo>
                  <a:lnTo>
                    <a:pt x="285" y="557"/>
                  </a:lnTo>
                  <a:lnTo>
                    <a:pt x="189" y="557"/>
                  </a:lnTo>
                  <a:lnTo>
                    <a:pt x="189" y="465"/>
                  </a:lnTo>
                  <a:lnTo>
                    <a:pt x="285" y="465"/>
                  </a:lnTo>
                  <a:lnTo>
                    <a:pt x="285" y="372"/>
                  </a:lnTo>
                  <a:lnTo>
                    <a:pt x="285" y="359"/>
                  </a:lnTo>
                  <a:lnTo>
                    <a:pt x="287" y="346"/>
                  </a:lnTo>
                  <a:lnTo>
                    <a:pt x="289" y="334"/>
                  </a:lnTo>
                  <a:lnTo>
                    <a:pt x="292" y="322"/>
                  </a:lnTo>
                  <a:lnTo>
                    <a:pt x="295" y="311"/>
                  </a:lnTo>
                  <a:lnTo>
                    <a:pt x="300" y="299"/>
                  </a:lnTo>
                  <a:lnTo>
                    <a:pt x="305" y="289"/>
                  </a:lnTo>
                  <a:lnTo>
                    <a:pt x="311" y="278"/>
                  </a:lnTo>
                  <a:lnTo>
                    <a:pt x="189" y="278"/>
                  </a:lnTo>
                  <a:lnTo>
                    <a:pt x="189" y="185"/>
                  </a:lnTo>
                  <a:close/>
                  <a:moveTo>
                    <a:pt x="1139" y="278"/>
                  </a:moveTo>
                  <a:lnTo>
                    <a:pt x="570" y="278"/>
                  </a:lnTo>
                  <a:lnTo>
                    <a:pt x="550" y="279"/>
                  </a:lnTo>
                  <a:lnTo>
                    <a:pt x="531" y="283"/>
                  </a:lnTo>
                  <a:lnTo>
                    <a:pt x="513" y="287"/>
                  </a:lnTo>
                  <a:lnTo>
                    <a:pt x="496" y="293"/>
                  </a:lnTo>
                  <a:lnTo>
                    <a:pt x="480" y="301"/>
                  </a:lnTo>
                  <a:lnTo>
                    <a:pt x="463" y="310"/>
                  </a:lnTo>
                  <a:lnTo>
                    <a:pt x="448" y="321"/>
                  </a:lnTo>
                  <a:lnTo>
                    <a:pt x="436" y="333"/>
                  </a:lnTo>
                  <a:lnTo>
                    <a:pt x="423" y="346"/>
                  </a:lnTo>
                  <a:lnTo>
                    <a:pt x="412" y="360"/>
                  </a:lnTo>
                  <a:lnTo>
                    <a:pt x="402" y="376"/>
                  </a:lnTo>
                  <a:lnTo>
                    <a:pt x="395" y="392"/>
                  </a:lnTo>
                  <a:lnTo>
                    <a:pt x="388" y="409"/>
                  </a:lnTo>
                  <a:lnTo>
                    <a:pt x="383" y="427"/>
                  </a:lnTo>
                  <a:lnTo>
                    <a:pt x="381" y="445"/>
                  </a:lnTo>
                  <a:lnTo>
                    <a:pt x="380" y="465"/>
                  </a:lnTo>
                  <a:lnTo>
                    <a:pt x="380" y="1206"/>
                  </a:lnTo>
                  <a:lnTo>
                    <a:pt x="381" y="1225"/>
                  </a:lnTo>
                  <a:lnTo>
                    <a:pt x="383" y="1244"/>
                  </a:lnTo>
                  <a:lnTo>
                    <a:pt x="388" y="1262"/>
                  </a:lnTo>
                  <a:lnTo>
                    <a:pt x="395" y="1279"/>
                  </a:lnTo>
                  <a:lnTo>
                    <a:pt x="402" y="1295"/>
                  </a:lnTo>
                  <a:lnTo>
                    <a:pt x="412" y="1310"/>
                  </a:lnTo>
                  <a:lnTo>
                    <a:pt x="423" y="1325"/>
                  </a:lnTo>
                  <a:lnTo>
                    <a:pt x="436" y="1338"/>
                  </a:lnTo>
                  <a:lnTo>
                    <a:pt x="448" y="1350"/>
                  </a:lnTo>
                  <a:lnTo>
                    <a:pt x="463" y="1360"/>
                  </a:lnTo>
                  <a:lnTo>
                    <a:pt x="480" y="1370"/>
                  </a:lnTo>
                  <a:lnTo>
                    <a:pt x="496" y="1378"/>
                  </a:lnTo>
                  <a:lnTo>
                    <a:pt x="513" y="1384"/>
                  </a:lnTo>
                  <a:lnTo>
                    <a:pt x="531" y="1388"/>
                  </a:lnTo>
                  <a:lnTo>
                    <a:pt x="550" y="1392"/>
                  </a:lnTo>
                  <a:lnTo>
                    <a:pt x="570" y="1393"/>
                  </a:lnTo>
                  <a:lnTo>
                    <a:pt x="1139" y="1393"/>
                  </a:lnTo>
                  <a:lnTo>
                    <a:pt x="1160" y="1392"/>
                  </a:lnTo>
                  <a:lnTo>
                    <a:pt x="1178" y="1388"/>
                  </a:lnTo>
                  <a:lnTo>
                    <a:pt x="1196" y="1384"/>
                  </a:lnTo>
                  <a:lnTo>
                    <a:pt x="1214" y="1378"/>
                  </a:lnTo>
                  <a:lnTo>
                    <a:pt x="1231" y="1370"/>
                  </a:lnTo>
                  <a:lnTo>
                    <a:pt x="1247" y="1360"/>
                  </a:lnTo>
                  <a:lnTo>
                    <a:pt x="1261" y="1350"/>
                  </a:lnTo>
                  <a:lnTo>
                    <a:pt x="1274" y="1338"/>
                  </a:lnTo>
                  <a:lnTo>
                    <a:pt x="1286" y="1325"/>
                  </a:lnTo>
                  <a:lnTo>
                    <a:pt x="1298" y="1310"/>
                  </a:lnTo>
                  <a:lnTo>
                    <a:pt x="1307" y="1295"/>
                  </a:lnTo>
                  <a:lnTo>
                    <a:pt x="1315" y="1279"/>
                  </a:lnTo>
                  <a:lnTo>
                    <a:pt x="1322" y="1262"/>
                  </a:lnTo>
                  <a:lnTo>
                    <a:pt x="1326" y="1244"/>
                  </a:lnTo>
                  <a:lnTo>
                    <a:pt x="1329" y="1225"/>
                  </a:lnTo>
                  <a:lnTo>
                    <a:pt x="1330" y="1206"/>
                  </a:lnTo>
                  <a:lnTo>
                    <a:pt x="1330" y="465"/>
                  </a:lnTo>
                  <a:lnTo>
                    <a:pt x="1329" y="445"/>
                  </a:lnTo>
                  <a:lnTo>
                    <a:pt x="1326" y="427"/>
                  </a:lnTo>
                  <a:lnTo>
                    <a:pt x="1322" y="409"/>
                  </a:lnTo>
                  <a:lnTo>
                    <a:pt x="1315" y="392"/>
                  </a:lnTo>
                  <a:lnTo>
                    <a:pt x="1307" y="376"/>
                  </a:lnTo>
                  <a:lnTo>
                    <a:pt x="1298" y="360"/>
                  </a:lnTo>
                  <a:lnTo>
                    <a:pt x="1286" y="346"/>
                  </a:lnTo>
                  <a:lnTo>
                    <a:pt x="1274" y="333"/>
                  </a:lnTo>
                  <a:lnTo>
                    <a:pt x="1261" y="321"/>
                  </a:lnTo>
                  <a:lnTo>
                    <a:pt x="1247" y="310"/>
                  </a:lnTo>
                  <a:lnTo>
                    <a:pt x="1231" y="301"/>
                  </a:lnTo>
                  <a:lnTo>
                    <a:pt x="1214" y="293"/>
                  </a:lnTo>
                  <a:lnTo>
                    <a:pt x="1196" y="287"/>
                  </a:lnTo>
                  <a:lnTo>
                    <a:pt x="1178" y="283"/>
                  </a:lnTo>
                  <a:lnTo>
                    <a:pt x="1160" y="279"/>
                  </a:lnTo>
                  <a:lnTo>
                    <a:pt x="1139" y="278"/>
                  </a:lnTo>
                  <a:close/>
                  <a:moveTo>
                    <a:pt x="855" y="1114"/>
                  </a:moveTo>
                  <a:lnTo>
                    <a:pt x="570" y="1114"/>
                  </a:lnTo>
                  <a:lnTo>
                    <a:pt x="570" y="1021"/>
                  </a:lnTo>
                  <a:lnTo>
                    <a:pt x="855" y="1021"/>
                  </a:lnTo>
                  <a:lnTo>
                    <a:pt x="855" y="1114"/>
                  </a:lnTo>
                  <a:close/>
                  <a:moveTo>
                    <a:pt x="1139" y="835"/>
                  </a:moveTo>
                  <a:lnTo>
                    <a:pt x="570" y="835"/>
                  </a:lnTo>
                  <a:lnTo>
                    <a:pt x="570" y="743"/>
                  </a:lnTo>
                  <a:lnTo>
                    <a:pt x="1139" y="743"/>
                  </a:lnTo>
                  <a:lnTo>
                    <a:pt x="1139" y="835"/>
                  </a:lnTo>
                  <a:close/>
                  <a:moveTo>
                    <a:pt x="1139" y="557"/>
                  </a:moveTo>
                  <a:lnTo>
                    <a:pt x="570" y="557"/>
                  </a:lnTo>
                  <a:lnTo>
                    <a:pt x="570" y="465"/>
                  </a:lnTo>
                  <a:lnTo>
                    <a:pt x="1139" y="465"/>
                  </a:lnTo>
                  <a:lnTo>
                    <a:pt x="1139" y="557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2171700" y="5921375"/>
              <a:ext cx="66675" cy="74612"/>
            </a:xfrm>
            <a:custGeom>
              <a:avLst/>
              <a:gdLst/>
              <a:ahLst/>
              <a:cxnLst>
                <a:cxn ang="0">
                  <a:pos x="532" y="454"/>
                </a:cxn>
                <a:cxn ang="0">
                  <a:pos x="503" y="406"/>
                </a:cxn>
                <a:cxn ang="0">
                  <a:pos x="464" y="366"/>
                </a:cxn>
                <a:cxn ang="0">
                  <a:pos x="415" y="337"/>
                </a:cxn>
                <a:cxn ang="0">
                  <a:pos x="354" y="319"/>
                </a:cxn>
                <a:cxn ang="0">
                  <a:pos x="307" y="271"/>
                </a:cxn>
                <a:cxn ang="0">
                  <a:pos x="328" y="257"/>
                </a:cxn>
                <a:cxn ang="0">
                  <a:pos x="347" y="237"/>
                </a:cxn>
                <a:cxn ang="0">
                  <a:pos x="362" y="212"/>
                </a:cxn>
                <a:cxn ang="0">
                  <a:pos x="372" y="183"/>
                </a:cxn>
                <a:cxn ang="0">
                  <a:pos x="377" y="151"/>
                </a:cxn>
                <a:cxn ang="0">
                  <a:pos x="375" y="112"/>
                </a:cxn>
                <a:cxn ang="0">
                  <a:pos x="365" y="73"/>
                </a:cxn>
                <a:cxn ang="0">
                  <a:pos x="346" y="40"/>
                </a:cxn>
                <a:cxn ang="0">
                  <a:pos x="322" y="16"/>
                </a:cxn>
                <a:cxn ang="0">
                  <a:pos x="292" y="3"/>
                </a:cxn>
                <a:cxn ang="0">
                  <a:pos x="260" y="1"/>
                </a:cxn>
                <a:cxn ang="0">
                  <a:pos x="228" y="11"/>
                </a:cxn>
                <a:cxn ang="0">
                  <a:pos x="202" y="32"/>
                </a:cxn>
                <a:cxn ang="0">
                  <a:pos x="181" y="61"/>
                </a:cxn>
                <a:cxn ang="0">
                  <a:pos x="167" y="98"/>
                </a:cxn>
                <a:cxn ang="0">
                  <a:pos x="163" y="140"/>
                </a:cxn>
                <a:cxn ang="0">
                  <a:pos x="166" y="172"/>
                </a:cxn>
                <a:cxn ang="0">
                  <a:pos x="175" y="203"/>
                </a:cxn>
                <a:cxn ang="0">
                  <a:pos x="188" y="230"/>
                </a:cxn>
                <a:cxn ang="0">
                  <a:pos x="206" y="251"/>
                </a:cxn>
                <a:cxn ang="0">
                  <a:pos x="226" y="268"/>
                </a:cxn>
                <a:cxn ang="0">
                  <a:pos x="235" y="315"/>
                </a:cxn>
                <a:cxn ang="0">
                  <a:pos x="165" y="323"/>
                </a:cxn>
                <a:cxn ang="0">
                  <a:pos x="110" y="345"/>
                </a:cxn>
                <a:cxn ang="0">
                  <a:pos x="66" y="377"/>
                </a:cxn>
                <a:cxn ang="0">
                  <a:pos x="31" y="420"/>
                </a:cxn>
                <a:cxn ang="0">
                  <a:pos x="7" y="472"/>
                </a:cxn>
                <a:cxn ang="0">
                  <a:pos x="1" y="504"/>
                </a:cxn>
                <a:cxn ang="0">
                  <a:pos x="10" y="530"/>
                </a:cxn>
                <a:cxn ang="0">
                  <a:pos x="21" y="545"/>
                </a:cxn>
                <a:cxn ang="0">
                  <a:pos x="35" y="554"/>
                </a:cxn>
                <a:cxn ang="0">
                  <a:pos x="53" y="559"/>
                </a:cxn>
                <a:cxn ang="0">
                  <a:pos x="493" y="559"/>
                </a:cxn>
                <a:cxn ang="0">
                  <a:pos x="513" y="554"/>
                </a:cxn>
                <a:cxn ang="0">
                  <a:pos x="530" y="544"/>
                </a:cxn>
                <a:cxn ang="0">
                  <a:pos x="541" y="529"/>
                </a:cxn>
                <a:cxn ang="0">
                  <a:pos x="547" y="510"/>
                </a:cxn>
                <a:cxn ang="0">
                  <a:pos x="543" y="489"/>
                </a:cxn>
              </a:cxnLst>
              <a:rect l="0" t="0" r="r" b="b"/>
              <a:pathLst>
                <a:path w="547" h="559">
                  <a:moveTo>
                    <a:pt x="547" y="489"/>
                  </a:moveTo>
                  <a:lnTo>
                    <a:pt x="540" y="472"/>
                  </a:lnTo>
                  <a:lnTo>
                    <a:pt x="532" y="454"/>
                  </a:lnTo>
                  <a:lnTo>
                    <a:pt x="523" y="437"/>
                  </a:lnTo>
                  <a:lnTo>
                    <a:pt x="513" y="420"/>
                  </a:lnTo>
                  <a:lnTo>
                    <a:pt x="503" y="406"/>
                  </a:lnTo>
                  <a:lnTo>
                    <a:pt x="491" y="391"/>
                  </a:lnTo>
                  <a:lnTo>
                    <a:pt x="478" y="377"/>
                  </a:lnTo>
                  <a:lnTo>
                    <a:pt x="464" y="366"/>
                  </a:lnTo>
                  <a:lnTo>
                    <a:pt x="449" y="354"/>
                  </a:lnTo>
                  <a:lnTo>
                    <a:pt x="433" y="345"/>
                  </a:lnTo>
                  <a:lnTo>
                    <a:pt x="415" y="337"/>
                  </a:lnTo>
                  <a:lnTo>
                    <a:pt x="397" y="329"/>
                  </a:lnTo>
                  <a:lnTo>
                    <a:pt x="376" y="323"/>
                  </a:lnTo>
                  <a:lnTo>
                    <a:pt x="354" y="319"/>
                  </a:lnTo>
                  <a:lnTo>
                    <a:pt x="331" y="316"/>
                  </a:lnTo>
                  <a:lnTo>
                    <a:pt x="307" y="315"/>
                  </a:lnTo>
                  <a:lnTo>
                    <a:pt x="307" y="271"/>
                  </a:lnTo>
                  <a:lnTo>
                    <a:pt x="314" y="268"/>
                  </a:lnTo>
                  <a:lnTo>
                    <a:pt x="322" y="262"/>
                  </a:lnTo>
                  <a:lnTo>
                    <a:pt x="328" y="257"/>
                  </a:lnTo>
                  <a:lnTo>
                    <a:pt x="335" y="251"/>
                  </a:lnTo>
                  <a:lnTo>
                    <a:pt x="341" y="245"/>
                  </a:lnTo>
                  <a:lnTo>
                    <a:pt x="347" y="237"/>
                  </a:lnTo>
                  <a:lnTo>
                    <a:pt x="353" y="230"/>
                  </a:lnTo>
                  <a:lnTo>
                    <a:pt x="358" y="221"/>
                  </a:lnTo>
                  <a:lnTo>
                    <a:pt x="362" y="212"/>
                  </a:lnTo>
                  <a:lnTo>
                    <a:pt x="367" y="203"/>
                  </a:lnTo>
                  <a:lnTo>
                    <a:pt x="370" y="193"/>
                  </a:lnTo>
                  <a:lnTo>
                    <a:pt x="372" y="183"/>
                  </a:lnTo>
                  <a:lnTo>
                    <a:pt x="375" y="172"/>
                  </a:lnTo>
                  <a:lnTo>
                    <a:pt x="376" y="162"/>
                  </a:lnTo>
                  <a:lnTo>
                    <a:pt x="377" y="151"/>
                  </a:lnTo>
                  <a:lnTo>
                    <a:pt x="377" y="140"/>
                  </a:lnTo>
                  <a:lnTo>
                    <a:pt x="377" y="125"/>
                  </a:lnTo>
                  <a:lnTo>
                    <a:pt x="375" y="112"/>
                  </a:lnTo>
                  <a:lnTo>
                    <a:pt x="373" y="98"/>
                  </a:lnTo>
                  <a:lnTo>
                    <a:pt x="370" y="85"/>
                  </a:lnTo>
                  <a:lnTo>
                    <a:pt x="365" y="73"/>
                  </a:lnTo>
                  <a:lnTo>
                    <a:pt x="359" y="61"/>
                  </a:lnTo>
                  <a:lnTo>
                    <a:pt x="353" y="51"/>
                  </a:lnTo>
                  <a:lnTo>
                    <a:pt x="346" y="40"/>
                  </a:lnTo>
                  <a:lnTo>
                    <a:pt x="339" y="32"/>
                  </a:lnTo>
                  <a:lnTo>
                    <a:pt x="330" y="24"/>
                  </a:lnTo>
                  <a:lnTo>
                    <a:pt x="322" y="16"/>
                  </a:lnTo>
                  <a:lnTo>
                    <a:pt x="312" y="11"/>
                  </a:lnTo>
                  <a:lnTo>
                    <a:pt x="302" y="6"/>
                  </a:lnTo>
                  <a:lnTo>
                    <a:pt x="292" y="3"/>
                  </a:lnTo>
                  <a:lnTo>
                    <a:pt x="281" y="1"/>
                  </a:lnTo>
                  <a:lnTo>
                    <a:pt x="270" y="0"/>
                  </a:lnTo>
                  <a:lnTo>
                    <a:pt x="260" y="1"/>
                  </a:lnTo>
                  <a:lnTo>
                    <a:pt x="249" y="3"/>
                  </a:lnTo>
                  <a:lnTo>
                    <a:pt x="238" y="6"/>
                  </a:lnTo>
                  <a:lnTo>
                    <a:pt x="228" y="11"/>
                  </a:lnTo>
                  <a:lnTo>
                    <a:pt x="219" y="16"/>
                  </a:lnTo>
                  <a:lnTo>
                    <a:pt x="210" y="24"/>
                  </a:lnTo>
                  <a:lnTo>
                    <a:pt x="202" y="32"/>
                  </a:lnTo>
                  <a:lnTo>
                    <a:pt x="194" y="40"/>
                  </a:lnTo>
                  <a:lnTo>
                    <a:pt x="188" y="51"/>
                  </a:lnTo>
                  <a:lnTo>
                    <a:pt x="181" y="61"/>
                  </a:lnTo>
                  <a:lnTo>
                    <a:pt x="176" y="73"/>
                  </a:lnTo>
                  <a:lnTo>
                    <a:pt x="172" y="85"/>
                  </a:lnTo>
                  <a:lnTo>
                    <a:pt x="167" y="98"/>
                  </a:lnTo>
                  <a:lnTo>
                    <a:pt x="165" y="112"/>
                  </a:lnTo>
                  <a:lnTo>
                    <a:pt x="163" y="125"/>
                  </a:lnTo>
                  <a:lnTo>
                    <a:pt x="163" y="140"/>
                  </a:lnTo>
                  <a:lnTo>
                    <a:pt x="163" y="151"/>
                  </a:lnTo>
                  <a:lnTo>
                    <a:pt x="164" y="162"/>
                  </a:lnTo>
                  <a:lnTo>
                    <a:pt x="166" y="172"/>
                  </a:lnTo>
                  <a:lnTo>
                    <a:pt x="168" y="183"/>
                  </a:lnTo>
                  <a:lnTo>
                    <a:pt x="171" y="193"/>
                  </a:lnTo>
                  <a:lnTo>
                    <a:pt x="175" y="203"/>
                  </a:lnTo>
                  <a:lnTo>
                    <a:pt x="178" y="212"/>
                  </a:lnTo>
                  <a:lnTo>
                    <a:pt x="183" y="221"/>
                  </a:lnTo>
                  <a:lnTo>
                    <a:pt x="188" y="230"/>
                  </a:lnTo>
                  <a:lnTo>
                    <a:pt x="193" y="237"/>
                  </a:lnTo>
                  <a:lnTo>
                    <a:pt x="200" y="245"/>
                  </a:lnTo>
                  <a:lnTo>
                    <a:pt x="206" y="251"/>
                  </a:lnTo>
                  <a:lnTo>
                    <a:pt x="212" y="257"/>
                  </a:lnTo>
                  <a:lnTo>
                    <a:pt x="220" y="262"/>
                  </a:lnTo>
                  <a:lnTo>
                    <a:pt x="226" y="268"/>
                  </a:lnTo>
                  <a:lnTo>
                    <a:pt x="235" y="271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10" y="317"/>
                  </a:lnTo>
                  <a:lnTo>
                    <a:pt x="187" y="319"/>
                  </a:lnTo>
                  <a:lnTo>
                    <a:pt x="165" y="323"/>
                  </a:lnTo>
                  <a:lnTo>
                    <a:pt x="145" y="329"/>
                  </a:lnTo>
                  <a:lnTo>
                    <a:pt x="127" y="337"/>
                  </a:lnTo>
                  <a:lnTo>
                    <a:pt x="110" y="345"/>
                  </a:lnTo>
                  <a:lnTo>
                    <a:pt x="93" y="354"/>
                  </a:lnTo>
                  <a:lnTo>
                    <a:pt x="78" y="366"/>
                  </a:lnTo>
                  <a:lnTo>
                    <a:pt x="66" y="377"/>
                  </a:lnTo>
                  <a:lnTo>
                    <a:pt x="53" y="391"/>
                  </a:lnTo>
                  <a:lnTo>
                    <a:pt x="42" y="406"/>
                  </a:lnTo>
                  <a:lnTo>
                    <a:pt x="31" y="420"/>
                  </a:lnTo>
                  <a:lnTo>
                    <a:pt x="23" y="437"/>
                  </a:lnTo>
                  <a:lnTo>
                    <a:pt x="14" y="454"/>
                  </a:lnTo>
                  <a:lnTo>
                    <a:pt x="7" y="472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1" y="504"/>
                  </a:lnTo>
                  <a:lnTo>
                    <a:pt x="5" y="518"/>
                  </a:lnTo>
                  <a:lnTo>
                    <a:pt x="7" y="524"/>
                  </a:lnTo>
                  <a:lnTo>
                    <a:pt x="10" y="530"/>
                  </a:lnTo>
                  <a:lnTo>
                    <a:pt x="13" y="535"/>
                  </a:lnTo>
                  <a:lnTo>
                    <a:pt x="16" y="540"/>
                  </a:lnTo>
                  <a:lnTo>
                    <a:pt x="21" y="545"/>
                  </a:lnTo>
                  <a:lnTo>
                    <a:pt x="25" y="548"/>
                  </a:lnTo>
                  <a:lnTo>
                    <a:pt x="29" y="552"/>
                  </a:lnTo>
                  <a:lnTo>
                    <a:pt x="35" y="554"/>
                  </a:lnTo>
                  <a:lnTo>
                    <a:pt x="40" y="556"/>
                  </a:lnTo>
                  <a:lnTo>
                    <a:pt x="46" y="558"/>
                  </a:lnTo>
                  <a:lnTo>
                    <a:pt x="53" y="559"/>
                  </a:lnTo>
                  <a:lnTo>
                    <a:pt x="60" y="559"/>
                  </a:lnTo>
                  <a:lnTo>
                    <a:pt x="486" y="559"/>
                  </a:lnTo>
                  <a:lnTo>
                    <a:pt x="493" y="559"/>
                  </a:lnTo>
                  <a:lnTo>
                    <a:pt x="500" y="558"/>
                  </a:lnTo>
                  <a:lnTo>
                    <a:pt x="507" y="556"/>
                  </a:lnTo>
                  <a:lnTo>
                    <a:pt x="513" y="554"/>
                  </a:lnTo>
                  <a:lnTo>
                    <a:pt x="519" y="551"/>
                  </a:lnTo>
                  <a:lnTo>
                    <a:pt x="524" y="548"/>
                  </a:lnTo>
                  <a:lnTo>
                    <a:pt x="530" y="544"/>
                  </a:lnTo>
                  <a:lnTo>
                    <a:pt x="534" y="540"/>
                  </a:lnTo>
                  <a:lnTo>
                    <a:pt x="538" y="534"/>
                  </a:lnTo>
                  <a:lnTo>
                    <a:pt x="541" y="529"/>
                  </a:lnTo>
                  <a:lnTo>
                    <a:pt x="543" y="523"/>
                  </a:lnTo>
                  <a:lnTo>
                    <a:pt x="546" y="517"/>
                  </a:lnTo>
                  <a:lnTo>
                    <a:pt x="547" y="510"/>
                  </a:lnTo>
                  <a:lnTo>
                    <a:pt x="547" y="504"/>
                  </a:lnTo>
                  <a:lnTo>
                    <a:pt x="546" y="497"/>
                  </a:lnTo>
                  <a:lnTo>
                    <a:pt x="543" y="489"/>
                  </a:lnTo>
                  <a:lnTo>
                    <a:pt x="547" y="489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305050" y="5713413"/>
              <a:ext cx="73025" cy="112712"/>
            </a:xfrm>
            <a:custGeom>
              <a:avLst/>
              <a:gdLst/>
              <a:ahLst/>
              <a:cxnLst>
                <a:cxn ang="0">
                  <a:pos x="470" y="180"/>
                </a:cxn>
                <a:cxn ang="0">
                  <a:pos x="464" y="118"/>
                </a:cxn>
                <a:cxn ang="0">
                  <a:pos x="432" y="62"/>
                </a:cxn>
                <a:cxn ang="0">
                  <a:pos x="381" y="21"/>
                </a:cxn>
                <a:cxn ang="0">
                  <a:pos x="317" y="1"/>
                </a:cxn>
                <a:cxn ang="0">
                  <a:pos x="273" y="3"/>
                </a:cxn>
                <a:cxn ang="0">
                  <a:pos x="218" y="26"/>
                </a:cxn>
                <a:cxn ang="0">
                  <a:pos x="170" y="75"/>
                </a:cxn>
                <a:cxn ang="0">
                  <a:pos x="141" y="140"/>
                </a:cxn>
                <a:cxn ang="0">
                  <a:pos x="202" y="194"/>
                </a:cxn>
                <a:cxn ang="0">
                  <a:pos x="211" y="146"/>
                </a:cxn>
                <a:cxn ang="0">
                  <a:pos x="233" y="104"/>
                </a:cxn>
                <a:cxn ang="0">
                  <a:pos x="269" y="73"/>
                </a:cxn>
                <a:cxn ang="0">
                  <a:pos x="313" y="61"/>
                </a:cxn>
                <a:cxn ang="0">
                  <a:pos x="355" y="73"/>
                </a:cxn>
                <a:cxn ang="0">
                  <a:pos x="382" y="104"/>
                </a:cxn>
                <a:cxn ang="0">
                  <a:pos x="398" y="145"/>
                </a:cxn>
                <a:cxn ang="0">
                  <a:pos x="404" y="191"/>
                </a:cxn>
                <a:cxn ang="0">
                  <a:pos x="107" y="266"/>
                </a:cxn>
                <a:cxn ang="0">
                  <a:pos x="59" y="286"/>
                </a:cxn>
                <a:cxn ang="0">
                  <a:pos x="22" y="321"/>
                </a:cxn>
                <a:cxn ang="0">
                  <a:pos x="2" y="368"/>
                </a:cxn>
                <a:cxn ang="0">
                  <a:pos x="0" y="738"/>
                </a:cxn>
                <a:cxn ang="0">
                  <a:pos x="16" y="787"/>
                </a:cxn>
                <a:cxn ang="0">
                  <a:pos x="48" y="825"/>
                </a:cxn>
                <a:cxn ang="0">
                  <a:pos x="94" y="850"/>
                </a:cxn>
                <a:cxn ang="0">
                  <a:pos x="471" y="856"/>
                </a:cxn>
                <a:cxn ang="0">
                  <a:pos x="524" y="845"/>
                </a:cxn>
                <a:cxn ang="0">
                  <a:pos x="567" y="817"/>
                </a:cxn>
                <a:cxn ang="0">
                  <a:pos x="596" y="775"/>
                </a:cxn>
                <a:cxn ang="0">
                  <a:pos x="606" y="724"/>
                </a:cxn>
                <a:cxn ang="0">
                  <a:pos x="600" y="356"/>
                </a:cxn>
                <a:cxn ang="0">
                  <a:pos x="575" y="312"/>
                </a:cxn>
                <a:cxn ang="0">
                  <a:pos x="536" y="279"/>
                </a:cxn>
                <a:cxn ang="0">
                  <a:pos x="485" y="264"/>
                </a:cxn>
                <a:cxn ang="0">
                  <a:pos x="269" y="658"/>
                </a:cxn>
                <a:cxn ang="0">
                  <a:pos x="248" y="572"/>
                </a:cxn>
                <a:cxn ang="0">
                  <a:pos x="225" y="553"/>
                </a:cxn>
                <a:cxn ang="0">
                  <a:pos x="210" y="528"/>
                </a:cxn>
                <a:cxn ang="0">
                  <a:pos x="202" y="499"/>
                </a:cxn>
                <a:cxn ang="0">
                  <a:pos x="206" y="462"/>
                </a:cxn>
                <a:cxn ang="0">
                  <a:pos x="224" y="430"/>
                </a:cxn>
                <a:cxn ang="0">
                  <a:pos x="253" y="407"/>
                </a:cxn>
                <a:cxn ang="0">
                  <a:pos x="290" y="395"/>
                </a:cxn>
                <a:cxn ang="0">
                  <a:pos x="329" y="400"/>
                </a:cxn>
                <a:cxn ang="0">
                  <a:pos x="362" y="416"/>
                </a:cxn>
                <a:cxn ang="0">
                  <a:pos x="387" y="445"/>
                </a:cxn>
                <a:cxn ang="0">
                  <a:pos x="397" y="481"/>
                </a:cxn>
                <a:cxn ang="0">
                  <a:pos x="395" y="513"/>
                </a:cxn>
                <a:cxn ang="0">
                  <a:pos x="385" y="539"/>
                </a:cxn>
                <a:cxn ang="0">
                  <a:pos x="349" y="573"/>
                </a:cxn>
              </a:cxnLst>
              <a:rect l="0" t="0" r="r" b="b"/>
              <a:pathLst>
                <a:path w="606" h="856">
                  <a:moveTo>
                    <a:pt x="471" y="264"/>
                  </a:moveTo>
                  <a:lnTo>
                    <a:pt x="471" y="191"/>
                  </a:lnTo>
                  <a:lnTo>
                    <a:pt x="469" y="191"/>
                  </a:lnTo>
                  <a:lnTo>
                    <a:pt x="470" y="180"/>
                  </a:lnTo>
                  <a:lnTo>
                    <a:pt x="471" y="168"/>
                  </a:lnTo>
                  <a:lnTo>
                    <a:pt x="470" y="151"/>
                  </a:lnTo>
                  <a:lnTo>
                    <a:pt x="468" y="134"/>
                  </a:lnTo>
                  <a:lnTo>
                    <a:pt x="464" y="118"/>
                  </a:lnTo>
                  <a:lnTo>
                    <a:pt x="457" y="103"/>
                  </a:lnTo>
                  <a:lnTo>
                    <a:pt x="450" y="88"/>
                  </a:lnTo>
                  <a:lnTo>
                    <a:pt x="441" y="74"/>
                  </a:lnTo>
                  <a:lnTo>
                    <a:pt x="432" y="62"/>
                  </a:lnTo>
                  <a:lnTo>
                    <a:pt x="421" y="49"/>
                  </a:lnTo>
                  <a:lnTo>
                    <a:pt x="408" y="39"/>
                  </a:lnTo>
                  <a:lnTo>
                    <a:pt x="395" y="29"/>
                  </a:lnTo>
                  <a:lnTo>
                    <a:pt x="381" y="21"/>
                  </a:lnTo>
                  <a:lnTo>
                    <a:pt x="366" y="14"/>
                  </a:lnTo>
                  <a:lnTo>
                    <a:pt x="350" y="7"/>
                  </a:lnTo>
                  <a:lnTo>
                    <a:pt x="334" y="4"/>
                  </a:lnTo>
                  <a:lnTo>
                    <a:pt x="317" y="1"/>
                  </a:lnTo>
                  <a:lnTo>
                    <a:pt x="299" y="0"/>
                  </a:lnTo>
                  <a:lnTo>
                    <a:pt x="290" y="1"/>
                  </a:lnTo>
                  <a:lnTo>
                    <a:pt x="282" y="1"/>
                  </a:lnTo>
                  <a:lnTo>
                    <a:pt x="273" y="3"/>
                  </a:lnTo>
                  <a:lnTo>
                    <a:pt x="265" y="4"/>
                  </a:lnTo>
                  <a:lnTo>
                    <a:pt x="248" y="10"/>
                  </a:lnTo>
                  <a:lnTo>
                    <a:pt x="233" y="17"/>
                  </a:lnTo>
                  <a:lnTo>
                    <a:pt x="218" y="26"/>
                  </a:lnTo>
                  <a:lnTo>
                    <a:pt x="206" y="37"/>
                  </a:lnTo>
                  <a:lnTo>
                    <a:pt x="193" y="48"/>
                  </a:lnTo>
                  <a:lnTo>
                    <a:pt x="181" y="62"/>
                  </a:lnTo>
                  <a:lnTo>
                    <a:pt x="170" y="75"/>
                  </a:lnTo>
                  <a:lnTo>
                    <a:pt x="162" y="91"/>
                  </a:lnTo>
                  <a:lnTo>
                    <a:pt x="153" y="107"/>
                  </a:lnTo>
                  <a:lnTo>
                    <a:pt x="147" y="122"/>
                  </a:lnTo>
                  <a:lnTo>
                    <a:pt x="141" y="140"/>
                  </a:lnTo>
                  <a:lnTo>
                    <a:pt x="137" y="157"/>
                  </a:lnTo>
                  <a:lnTo>
                    <a:pt x="135" y="175"/>
                  </a:lnTo>
                  <a:lnTo>
                    <a:pt x="134" y="191"/>
                  </a:lnTo>
                  <a:lnTo>
                    <a:pt x="202" y="194"/>
                  </a:lnTo>
                  <a:lnTo>
                    <a:pt x="202" y="182"/>
                  </a:lnTo>
                  <a:lnTo>
                    <a:pt x="205" y="169"/>
                  </a:lnTo>
                  <a:lnTo>
                    <a:pt x="207" y="158"/>
                  </a:lnTo>
                  <a:lnTo>
                    <a:pt x="211" y="146"/>
                  </a:lnTo>
                  <a:lnTo>
                    <a:pt x="215" y="135"/>
                  </a:lnTo>
                  <a:lnTo>
                    <a:pt x="221" y="124"/>
                  </a:lnTo>
                  <a:lnTo>
                    <a:pt x="227" y="114"/>
                  </a:lnTo>
                  <a:lnTo>
                    <a:pt x="233" y="104"/>
                  </a:lnTo>
                  <a:lnTo>
                    <a:pt x="241" y="95"/>
                  </a:lnTo>
                  <a:lnTo>
                    <a:pt x="250" y="87"/>
                  </a:lnTo>
                  <a:lnTo>
                    <a:pt x="259" y="80"/>
                  </a:lnTo>
                  <a:lnTo>
                    <a:pt x="269" y="73"/>
                  </a:lnTo>
                  <a:lnTo>
                    <a:pt x="280" y="68"/>
                  </a:lnTo>
                  <a:lnTo>
                    <a:pt x="290" y="64"/>
                  </a:lnTo>
                  <a:lnTo>
                    <a:pt x="301" y="62"/>
                  </a:lnTo>
                  <a:lnTo>
                    <a:pt x="313" y="61"/>
                  </a:lnTo>
                  <a:lnTo>
                    <a:pt x="325" y="62"/>
                  </a:lnTo>
                  <a:lnTo>
                    <a:pt x="335" y="64"/>
                  </a:lnTo>
                  <a:lnTo>
                    <a:pt x="345" y="68"/>
                  </a:lnTo>
                  <a:lnTo>
                    <a:pt x="355" y="73"/>
                  </a:lnTo>
                  <a:lnTo>
                    <a:pt x="362" y="78"/>
                  </a:lnTo>
                  <a:lnTo>
                    <a:pt x="370" y="86"/>
                  </a:lnTo>
                  <a:lnTo>
                    <a:pt x="377" y="94"/>
                  </a:lnTo>
                  <a:lnTo>
                    <a:pt x="382" y="104"/>
                  </a:lnTo>
                  <a:lnTo>
                    <a:pt x="388" y="113"/>
                  </a:lnTo>
                  <a:lnTo>
                    <a:pt x="392" y="123"/>
                  </a:lnTo>
                  <a:lnTo>
                    <a:pt x="395" y="134"/>
                  </a:lnTo>
                  <a:lnTo>
                    <a:pt x="398" y="145"/>
                  </a:lnTo>
                  <a:lnTo>
                    <a:pt x="401" y="157"/>
                  </a:lnTo>
                  <a:lnTo>
                    <a:pt x="403" y="168"/>
                  </a:lnTo>
                  <a:lnTo>
                    <a:pt x="404" y="180"/>
                  </a:lnTo>
                  <a:lnTo>
                    <a:pt x="404" y="191"/>
                  </a:lnTo>
                  <a:lnTo>
                    <a:pt x="404" y="264"/>
                  </a:lnTo>
                  <a:lnTo>
                    <a:pt x="134" y="264"/>
                  </a:lnTo>
                  <a:lnTo>
                    <a:pt x="121" y="264"/>
                  </a:lnTo>
                  <a:lnTo>
                    <a:pt x="107" y="266"/>
                  </a:lnTo>
                  <a:lnTo>
                    <a:pt x="94" y="269"/>
                  </a:lnTo>
                  <a:lnTo>
                    <a:pt x="81" y="274"/>
                  </a:lnTo>
                  <a:lnTo>
                    <a:pt x="70" y="279"/>
                  </a:lnTo>
                  <a:lnTo>
                    <a:pt x="59" y="286"/>
                  </a:lnTo>
                  <a:lnTo>
                    <a:pt x="48" y="293"/>
                  </a:lnTo>
                  <a:lnTo>
                    <a:pt x="38" y="302"/>
                  </a:lnTo>
                  <a:lnTo>
                    <a:pt x="30" y="312"/>
                  </a:lnTo>
                  <a:lnTo>
                    <a:pt x="22" y="321"/>
                  </a:lnTo>
                  <a:lnTo>
                    <a:pt x="16" y="333"/>
                  </a:lnTo>
                  <a:lnTo>
                    <a:pt x="11" y="344"/>
                  </a:lnTo>
                  <a:lnTo>
                    <a:pt x="5" y="356"/>
                  </a:lnTo>
                  <a:lnTo>
                    <a:pt x="2" y="368"/>
                  </a:lnTo>
                  <a:lnTo>
                    <a:pt x="0" y="382"/>
                  </a:lnTo>
                  <a:lnTo>
                    <a:pt x="0" y="395"/>
                  </a:lnTo>
                  <a:lnTo>
                    <a:pt x="0" y="724"/>
                  </a:lnTo>
                  <a:lnTo>
                    <a:pt x="0" y="738"/>
                  </a:lnTo>
                  <a:lnTo>
                    <a:pt x="2" y="750"/>
                  </a:lnTo>
                  <a:lnTo>
                    <a:pt x="5" y="763"/>
                  </a:lnTo>
                  <a:lnTo>
                    <a:pt x="11" y="775"/>
                  </a:lnTo>
                  <a:lnTo>
                    <a:pt x="16" y="787"/>
                  </a:lnTo>
                  <a:lnTo>
                    <a:pt x="22" y="797"/>
                  </a:lnTo>
                  <a:lnTo>
                    <a:pt x="30" y="808"/>
                  </a:lnTo>
                  <a:lnTo>
                    <a:pt x="38" y="817"/>
                  </a:lnTo>
                  <a:lnTo>
                    <a:pt x="48" y="825"/>
                  </a:lnTo>
                  <a:lnTo>
                    <a:pt x="59" y="833"/>
                  </a:lnTo>
                  <a:lnTo>
                    <a:pt x="70" y="840"/>
                  </a:lnTo>
                  <a:lnTo>
                    <a:pt x="81" y="845"/>
                  </a:lnTo>
                  <a:lnTo>
                    <a:pt x="94" y="850"/>
                  </a:lnTo>
                  <a:lnTo>
                    <a:pt x="107" y="853"/>
                  </a:lnTo>
                  <a:lnTo>
                    <a:pt x="121" y="855"/>
                  </a:lnTo>
                  <a:lnTo>
                    <a:pt x="134" y="856"/>
                  </a:lnTo>
                  <a:lnTo>
                    <a:pt x="471" y="856"/>
                  </a:lnTo>
                  <a:lnTo>
                    <a:pt x="485" y="855"/>
                  </a:lnTo>
                  <a:lnTo>
                    <a:pt x="498" y="853"/>
                  </a:lnTo>
                  <a:lnTo>
                    <a:pt x="511" y="850"/>
                  </a:lnTo>
                  <a:lnTo>
                    <a:pt x="524" y="845"/>
                  </a:lnTo>
                  <a:lnTo>
                    <a:pt x="536" y="840"/>
                  </a:lnTo>
                  <a:lnTo>
                    <a:pt x="546" y="833"/>
                  </a:lnTo>
                  <a:lnTo>
                    <a:pt x="557" y="825"/>
                  </a:lnTo>
                  <a:lnTo>
                    <a:pt x="567" y="817"/>
                  </a:lnTo>
                  <a:lnTo>
                    <a:pt x="575" y="808"/>
                  </a:lnTo>
                  <a:lnTo>
                    <a:pt x="583" y="797"/>
                  </a:lnTo>
                  <a:lnTo>
                    <a:pt x="589" y="787"/>
                  </a:lnTo>
                  <a:lnTo>
                    <a:pt x="596" y="775"/>
                  </a:lnTo>
                  <a:lnTo>
                    <a:pt x="600" y="763"/>
                  </a:lnTo>
                  <a:lnTo>
                    <a:pt x="603" y="750"/>
                  </a:lnTo>
                  <a:lnTo>
                    <a:pt x="605" y="738"/>
                  </a:lnTo>
                  <a:lnTo>
                    <a:pt x="606" y="724"/>
                  </a:lnTo>
                  <a:lnTo>
                    <a:pt x="606" y="395"/>
                  </a:lnTo>
                  <a:lnTo>
                    <a:pt x="605" y="382"/>
                  </a:lnTo>
                  <a:lnTo>
                    <a:pt x="603" y="368"/>
                  </a:lnTo>
                  <a:lnTo>
                    <a:pt x="600" y="356"/>
                  </a:lnTo>
                  <a:lnTo>
                    <a:pt x="596" y="344"/>
                  </a:lnTo>
                  <a:lnTo>
                    <a:pt x="589" y="333"/>
                  </a:lnTo>
                  <a:lnTo>
                    <a:pt x="583" y="321"/>
                  </a:lnTo>
                  <a:lnTo>
                    <a:pt x="575" y="312"/>
                  </a:lnTo>
                  <a:lnTo>
                    <a:pt x="567" y="302"/>
                  </a:lnTo>
                  <a:lnTo>
                    <a:pt x="557" y="294"/>
                  </a:lnTo>
                  <a:lnTo>
                    <a:pt x="546" y="286"/>
                  </a:lnTo>
                  <a:lnTo>
                    <a:pt x="536" y="279"/>
                  </a:lnTo>
                  <a:lnTo>
                    <a:pt x="524" y="274"/>
                  </a:lnTo>
                  <a:lnTo>
                    <a:pt x="511" y="269"/>
                  </a:lnTo>
                  <a:lnTo>
                    <a:pt x="498" y="266"/>
                  </a:lnTo>
                  <a:lnTo>
                    <a:pt x="485" y="264"/>
                  </a:lnTo>
                  <a:lnTo>
                    <a:pt x="471" y="264"/>
                  </a:lnTo>
                  <a:close/>
                  <a:moveTo>
                    <a:pt x="336" y="580"/>
                  </a:moveTo>
                  <a:lnTo>
                    <a:pt x="336" y="658"/>
                  </a:lnTo>
                  <a:lnTo>
                    <a:pt x="269" y="658"/>
                  </a:lnTo>
                  <a:lnTo>
                    <a:pt x="269" y="582"/>
                  </a:lnTo>
                  <a:lnTo>
                    <a:pt x="261" y="579"/>
                  </a:lnTo>
                  <a:lnTo>
                    <a:pt x="255" y="575"/>
                  </a:lnTo>
                  <a:lnTo>
                    <a:pt x="248" y="572"/>
                  </a:lnTo>
                  <a:lnTo>
                    <a:pt x="242" y="568"/>
                  </a:lnTo>
                  <a:lnTo>
                    <a:pt x="236" y="564"/>
                  </a:lnTo>
                  <a:lnTo>
                    <a:pt x="230" y="559"/>
                  </a:lnTo>
                  <a:lnTo>
                    <a:pt x="225" y="553"/>
                  </a:lnTo>
                  <a:lnTo>
                    <a:pt x="221" y="547"/>
                  </a:lnTo>
                  <a:lnTo>
                    <a:pt x="216" y="541"/>
                  </a:lnTo>
                  <a:lnTo>
                    <a:pt x="213" y="535"/>
                  </a:lnTo>
                  <a:lnTo>
                    <a:pt x="210" y="528"/>
                  </a:lnTo>
                  <a:lnTo>
                    <a:pt x="207" y="521"/>
                  </a:lnTo>
                  <a:lnTo>
                    <a:pt x="205" y="514"/>
                  </a:lnTo>
                  <a:lnTo>
                    <a:pt x="202" y="506"/>
                  </a:lnTo>
                  <a:lnTo>
                    <a:pt x="202" y="499"/>
                  </a:lnTo>
                  <a:lnTo>
                    <a:pt x="201" y="491"/>
                  </a:lnTo>
                  <a:lnTo>
                    <a:pt x="202" y="481"/>
                  </a:lnTo>
                  <a:lnTo>
                    <a:pt x="203" y="472"/>
                  </a:lnTo>
                  <a:lnTo>
                    <a:pt x="206" y="462"/>
                  </a:lnTo>
                  <a:lnTo>
                    <a:pt x="209" y="454"/>
                  </a:lnTo>
                  <a:lnTo>
                    <a:pt x="213" y="445"/>
                  </a:lnTo>
                  <a:lnTo>
                    <a:pt x="218" y="437"/>
                  </a:lnTo>
                  <a:lnTo>
                    <a:pt x="224" y="430"/>
                  </a:lnTo>
                  <a:lnTo>
                    <a:pt x="230" y="423"/>
                  </a:lnTo>
                  <a:lnTo>
                    <a:pt x="238" y="416"/>
                  </a:lnTo>
                  <a:lnTo>
                    <a:pt x="245" y="411"/>
                  </a:lnTo>
                  <a:lnTo>
                    <a:pt x="253" y="407"/>
                  </a:lnTo>
                  <a:lnTo>
                    <a:pt x="261" y="403"/>
                  </a:lnTo>
                  <a:lnTo>
                    <a:pt x="271" y="400"/>
                  </a:lnTo>
                  <a:lnTo>
                    <a:pt x="280" y="397"/>
                  </a:lnTo>
                  <a:lnTo>
                    <a:pt x="290" y="395"/>
                  </a:lnTo>
                  <a:lnTo>
                    <a:pt x="300" y="395"/>
                  </a:lnTo>
                  <a:lnTo>
                    <a:pt x="310" y="395"/>
                  </a:lnTo>
                  <a:lnTo>
                    <a:pt x="319" y="397"/>
                  </a:lnTo>
                  <a:lnTo>
                    <a:pt x="329" y="400"/>
                  </a:lnTo>
                  <a:lnTo>
                    <a:pt x="338" y="403"/>
                  </a:lnTo>
                  <a:lnTo>
                    <a:pt x="347" y="407"/>
                  </a:lnTo>
                  <a:lnTo>
                    <a:pt x="355" y="411"/>
                  </a:lnTo>
                  <a:lnTo>
                    <a:pt x="362" y="416"/>
                  </a:lnTo>
                  <a:lnTo>
                    <a:pt x="370" y="423"/>
                  </a:lnTo>
                  <a:lnTo>
                    <a:pt x="376" y="430"/>
                  </a:lnTo>
                  <a:lnTo>
                    <a:pt x="381" y="437"/>
                  </a:lnTo>
                  <a:lnTo>
                    <a:pt x="387" y="445"/>
                  </a:lnTo>
                  <a:lnTo>
                    <a:pt x="390" y="454"/>
                  </a:lnTo>
                  <a:lnTo>
                    <a:pt x="394" y="462"/>
                  </a:lnTo>
                  <a:lnTo>
                    <a:pt x="396" y="472"/>
                  </a:lnTo>
                  <a:lnTo>
                    <a:pt x="397" y="481"/>
                  </a:lnTo>
                  <a:lnTo>
                    <a:pt x="398" y="491"/>
                  </a:lnTo>
                  <a:lnTo>
                    <a:pt x="397" y="498"/>
                  </a:lnTo>
                  <a:lnTo>
                    <a:pt x="397" y="505"/>
                  </a:lnTo>
                  <a:lnTo>
                    <a:pt x="395" y="513"/>
                  </a:lnTo>
                  <a:lnTo>
                    <a:pt x="393" y="520"/>
                  </a:lnTo>
                  <a:lnTo>
                    <a:pt x="391" y="526"/>
                  </a:lnTo>
                  <a:lnTo>
                    <a:pt x="388" y="533"/>
                  </a:lnTo>
                  <a:lnTo>
                    <a:pt x="385" y="539"/>
                  </a:lnTo>
                  <a:lnTo>
                    <a:pt x="380" y="545"/>
                  </a:lnTo>
                  <a:lnTo>
                    <a:pt x="372" y="556"/>
                  </a:lnTo>
                  <a:lnTo>
                    <a:pt x="361" y="566"/>
                  </a:lnTo>
                  <a:lnTo>
                    <a:pt x="349" y="573"/>
                  </a:lnTo>
                  <a:lnTo>
                    <a:pt x="336" y="580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59"/>
            <p:cNvSpPr>
              <a:spLocks/>
            </p:cNvSpPr>
            <p:nvPr/>
          </p:nvSpPr>
          <p:spPr bwMode="auto">
            <a:xfrm>
              <a:off x="1758950" y="3862388"/>
              <a:ext cx="95250" cy="109537"/>
            </a:xfrm>
            <a:custGeom>
              <a:avLst/>
              <a:gdLst/>
              <a:ahLst/>
              <a:cxnLst>
                <a:cxn ang="0">
                  <a:pos x="168" y="164"/>
                </a:cxn>
                <a:cxn ang="0">
                  <a:pos x="154" y="548"/>
                </a:cxn>
                <a:cxn ang="0">
                  <a:pos x="127" y="548"/>
                </a:cxn>
                <a:cxn ang="0">
                  <a:pos x="99" y="553"/>
                </a:cxn>
                <a:cxn ang="0">
                  <a:pos x="74" y="564"/>
                </a:cxn>
                <a:cxn ang="0">
                  <a:pos x="52" y="578"/>
                </a:cxn>
                <a:cxn ang="0">
                  <a:pos x="32" y="597"/>
                </a:cxn>
                <a:cxn ang="0">
                  <a:pos x="17" y="619"/>
                </a:cxn>
                <a:cxn ang="0">
                  <a:pos x="7" y="643"/>
                </a:cxn>
                <a:cxn ang="0">
                  <a:pos x="1" y="670"/>
                </a:cxn>
                <a:cxn ang="0">
                  <a:pos x="1" y="698"/>
                </a:cxn>
                <a:cxn ang="0">
                  <a:pos x="7" y="725"/>
                </a:cxn>
                <a:cxn ang="0">
                  <a:pos x="17" y="749"/>
                </a:cxn>
                <a:cxn ang="0">
                  <a:pos x="32" y="771"/>
                </a:cxn>
                <a:cxn ang="0">
                  <a:pos x="52" y="790"/>
                </a:cxn>
                <a:cxn ang="0">
                  <a:pos x="74" y="804"/>
                </a:cxn>
                <a:cxn ang="0">
                  <a:pos x="99" y="815"/>
                </a:cxn>
                <a:cxn ang="0">
                  <a:pos x="127" y="820"/>
                </a:cxn>
                <a:cxn ang="0">
                  <a:pos x="156" y="820"/>
                </a:cxn>
                <a:cxn ang="0">
                  <a:pos x="182" y="815"/>
                </a:cxn>
                <a:cxn ang="0">
                  <a:pos x="208" y="804"/>
                </a:cxn>
                <a:cxn ang="0">
                  <a:pos x="229" y="790"/>
                </a:cxn>
                <a:cxn ang="0">
                  <a:pos x="249" y="771"/>
                </a:cxn>
                <a:cxn ang="0">
                  <a:pos x="264" y="749"/>
                </a:cxn>
                <a:cxn ang="0">
                  <a:pos x="274" y="725"/>
                </a:cxn>
                <a:cxn ang="0">
                  <a:pos x="280" y="698"/>
                </a:cxn>
                <a:cxn ang="0">
                  <a:pos x="280" y="669"/>
                </a:cxn>
                <a:cxn ang="0">
                  <a:pos x="278" y="184"/>
                </a:cxn>
                <a:cxn ang="0">
                  <a:pos x="684" y="553"/>
                </a:cxn>
                <a:cxn ang="0">
                  <a:pos x="664" y="549"/>
                </a:cxn>
                <a:cxn ang="0">
                  <a:pos x="645" y="547"/>
                </a:cxn>
                <a:cxn ang="0">
                  <a:pos x="617" y="550"/>
                </a:cxn>
                <a:cxn ang="0">
                  <a:pos x="591" y="558"/>
                </a:cxn>
                <a:cxn ang="0">
                  <a:pos x="567" y="571"/>
                </a:cxn>
                <a:cxn ang="0">
                  <a:pos x="546" y="588"/>
                </a:cxn>
                <a:cxn ang="0">
                  <a:pos x="528" y="608"/>
                </a:cxn>
                <a:cxn ang="0">
                  <a:pos x="516" y="631"/>
                </a:cxn>
                <a:cxn ang="0">
                  <a:pos x="508" y="657"/>
                </a:cxn>
                <a:cxn ang="0">
                  <a:pos x="505" y="684"/>
                </a:cxn>
                <a:cxn ang="0">
                  <a:pos x="508" y="711"/>
                </a:cxn>
                <a:cxn ang="0">
                  <a:pos x="516" y="737"/>
                </a:cxn>
                <a:cxn ang="0">
                  <a:pos x="528" y="760"/>
                </a:cxn>
                <a:cxn ang="0">
                  <a:pos x="546" y="781"/>
                </a:cxn>
                <a:cxn ang="0">
                  <a:pos x="567" y="798"/>
                </a:cxn>
                <a:cxn ang="0">
                  <a:pos x="591" y="811"/>
                </a:cxn>
                <a:cxn ang="0">
                  <a:pos x="617" y="818"/>
                </a:cxn>
                <a:cxn ang="0">
                  <a:pos x="645" y="821"/>
                </a:cxn>
                <a:cxn ang="0">
                  <a:pos x="673" y="818"/>
                </a:cxn>
                <a:cxn ang="0">
                  <a:pos x="700" y="811"/>
                </a:cxn>
                <a:cxn ang="0">
                  <a:pos x="723" y="798"/>
                </a:cxn>
                <a:cxn ang="0">
                  <a:pos x="744" y="781"/>
                </a:cxn>
                <a:cxn ang="0">
                  <a:pos x="761" y="760"/>
                </a:cxn>
                <a:cxn ang="0">
                  <a:pos x="774" y="737"/>
                </a:cxn>
                <a:cxn ang="0">
                  <a:pos x="782" y="711"/>
                </a:cxn>
                <a:cxn ang="0">
                  <a:pos x="785" y="684"/>
                </a:cxn>
                <a:cxn ang="0">
                  <a:pos x="785" y="682"/>
                </a:cxn>
                <a:cxn ang="0">
                  <a:pos x="785" y="274"/>
                </a:cxn>
                <a:cxn ang="0">
                  <a:pos x="785" y="110"/>
                </a:cxn>
              </a:cxnLst>
              <a:rect l="0" t="0" r="r" b="b"/>
              <a:pathLst>
                <a:path w="785" h="821">
                  <a:moveTo>
                    <a:pt x="168" y="0"/>
                  </a:moveTo>
                  <a:lnTo>
                    <a:pt x="168" y="164"/>
                  </a:lnTo>
                  <a:lnTo>
                    <a:pt x="168" y="550"/>
                  </a:lnTo>
                  <a:lnTo>
                    <a:pt x="154" y="548"/>
                  </a:lnTo>
                  <a:lnTo>
                    <a:pt x="141" y="547"/>
                  </a:lnTo>
                  <a:lnTo>
                    <a:pt x="127" y="548"/>
                  </a:lnTo>
                  <a:lnTo>
                    <a:pt x="113" y="550"/>
                  </a:lnTo>
                  <a:lnTo>
                    <a:pt x="99" y="553"/>
                  </a:lnTo>
                  <a:lnTo>
                    <a:pt x="86" y="558"/>
                  </a:lnTo>
                  <a:lnTo>
                    <a:pt x="74" y="564"/>
                  </a:lnTo>
                  <a:lnTo>
                    <a:pt x="62" y="571"/>
                  </a:lnTo>
                  <a:lnTo>
                    <a:pt x="52" y="578"/>
                  </a:lnTo>
                  <a:lnTo>
                    <a:pt x="42" y="588"/>
                  </a:lnTo>
                  <a:lnTo>
                    <a:pt x="32" y="597"/>
                  </a:lnTo>
                  <a:lnTo>
                    <a:pt x="25" y="608"/>
                  </a:lnTo>
                  <a:lnTo>
                    <a:pt x="17" y="619"/>
                  </a:lnTo>
                  <a:lnTo>
                    <a:pt x="12" y="631"/>
                  </a:lnTo>
                  <a:lnTo>
                    <a:pt x="7" y="643"/>
                  </a:lnTo>
                  <a:lnTo>
                    <a:pt x="3" y="657"/>
                  </a:lnTo>
                  <a:lnTo>
                    <a:pt x="1" y="670"/>
                  </a:lnTo>
                  <a:lnTo>
                    <a:pt x="0" y="684"/>
                  </a:lnTo>
                  <a:lnTo>
                    <a:pt x="1" y="698"/>
                  </a:lnTo>
                  <a:lnTo>
                    <a:pt x="3" y="711"/>
                  </a:lnTo>
                  <a:lnTo>
                    <a:pt x="7" y="725"/>
                  </a:lnTo>
                  <a:lnTo>
                    <a:pt x="12" y="737"/>
                  </a:lnTo>
                  <a:lnTo>
                    <a:pt x="17" y="749"/>
                  </a:lnTo>
                  <a:lnTo>
                    <a:pt x="25" y="760"/>
                  </a:lnTo>
                  <a:lnTo>
                    <a:pt x="32" y="771"/>
                  </a:lnTo>
                  <a:lnTo>
                    <a:pt x="42" y="781"/>
                  </a:lnTo>
                  <a:lnTo>
                    <a:pt x="52" y="790"/>
                  </a:lnTo>
                  <a:lnTo>
                    <a:pt x="62" y="798"/>
                  </a:lnTo>
                  <a:lnTo>
                    <a:pt x="74" y="804"/>
                  </a:lnTo>
                  <a:lnTo>
                    <a:pt x="86" y="811"/>
                  </a:lnTo>
                  <a:lnTo>
                    <a:pt x="99" y="815"/>
                  </a:lnTo>
                  <a:lnTo>
                    <a:pt x="113" y="818"/>
                  </a:lnTo>
                  <a:lnTo>
                    <a:pt x="127" y="820"/>
                  </a:lnTo>
                  <a:lnTo>
                    <a:pt x="141" y="821"/>
                  </a:lnTo>
                  <a:lnTo>
                    <a:pt x="156" y="820"/>
                  </a:lnTo>
                  <a:lnTo>
                    <a:pt x="169" y="818"/>
                  </a:lnTo>
                  <a:lnTo>
                    <a:pt x="182" y="815"/>
                  </a:lnTo>
                  <a:lnTo>
                    <a:pt x="195" y="811"/>
                  </a:lnTo>
                  <a:lnTo>
                    <a:pt x="208" y="804"/>
                  </a:lnTo>
                  <a:lnTo>
                    <a:pt x="219" y="798"/>
                  </a:lnTo>
                  <a:lnTo>
                    <a:pt x="229" y="790"/>
                  </a:lnTo>
                  <a:lnTo>
                    <a:pt x="240" y="781"/>
                  </a:lnTo>
                  <a:lnTo>
                    <a:pt x="249" y="771"/>
                  </a:lnTo>
                  <a:lnTo>
                    <a:pt x="257" y="760"/>
                  </a:lnTo>
                  <a:lnTo>
                    <a:pt x="264" y="749"/>
                  </a:lnTo>
                  <a:lnTo>
                    <a:pt x="270" y="737"/>
                  </a:lnTo>
                  <a:lnTo>
                    <a:pt x="274" y="725"/>
                  </a:lnTo>
                  <a:lnTo>
                    <a:pt x="278" y="711"/>
                  </a:lnTo>
                  <a:lnTo>
                    <a:pt x="280" y="698"/>
                  </a:lnTo>
                  <a:lnTo>
                    <a:pt x="281" y="684"/>
                  </a:lnTo>
                  <a:lnTo>
                    <a:pt x="280" y="669"/>
                  </a:lnTo>
                  <a:lnTo>
                    <a:pt x="278" y="655"/>
                  </a:lnTo>
                  <a:lnTo>
                    <a:pt x="278" y="184"/>
                  </a:lnTo>
                  <a:lnTo>
                    <a:pt x="684" y="256"/>
                  </a:lnTo>
                  <a:lnTo>
                    <a:pt x="684" y="553"/>
                  </a:lnTo>
                  <a:lnTo>
                    <a:pt x="674" y="551"/>
                  </a:lnTo>
                  <a:lnTo>
                    <a:pt x="664" y="549"/>
                  </a:lnTo>
                  <a:lnTo>
                    <a:pt x="655" y="548"/>
                  </a:lnTo>
                  <a:lnTo>
                    <a:pt x="645" y="547"/>
                  </a:lnTo>
                  <a:lnTo>
                    <a:pt x="631" y="548"/>
                  </a:lnTo>
                  <a:lnTo>
                    <a:pt x="617" y="550"/>
                  </a:lnTo>
                  <a:lnTo>
                    <a:pt x="603" y="553"/>
                  </a:lnTo>
                  <a:lnTo>
                    <a:pt x="591" y="558"/>
                  </a:lnTo>
                  <a:lnTo>
                    <a:pt x="579" y="564"/>
                  </a:lnTo>
                  <a:lnTo>
                    <a:pt x="567" y="571"/>
                  </a:lnTo>
                  <a:lnTo>
                    <a:pt x="556" y="578"/>
                  </a:lnTo>
                  <a:lnTo>
                    <a:pt x="546" y="588"/>
                  </a:lnTo>
                  <a:lnTo>
                    <a:pt x="537" y="597"/>
                  </a:lnTo>
                  <a:lnTo>
                    <a:pt x="528" y="608"/>
                  </a:lnTo>
                  <a:lnTo>
                    <a:pt x="522" y="619"/>
                  </a:lnTo>
                  <a:lnTo>
                    <a:pt x="516" y="631"/>
                  </a:lnTo>
                  <a:lnTo>
                    <a:pt x="511" y="643"/>
                  </a:lnTo>
                  <a:lnTo>
                    <a:pt x="508" y="657"/>
                  </a:lnTo>
                  <a:lnTo>
                    <a:pt x="506" y="670"/>
                  </a:lnTo>
                  <a:lnTo>
                    <a:pt x="505" y="684"/>
                  </a:lnTo>
                  <a:lnTo>
                    <a:pt x="506" y="698"/>
                  </a:lnTo>
                  <a:lnTo>
                    <a:pt x="508" y="711"/>
                  </a:lnTo>
                  <a:lnTo>
                    <a:pt x="511" y="725"/>
                  </a:lnTo>
                  <a:lnTo>
                    <a:pt x="516" y="737"/>
                  </a:lnTo>
                  <a:lnTo>
                    <a:pt x="522" y="749"/>
                  </a:lnTo>
                  <a:lnTo>
                    <a:pt x="528" y="760"/>
                  </a:lnTo>
                  <a:lnTo>
                    <a:pt x="537" y="771"/>
                  </a:lnTo>
                  <a:lnTo>
                    <a:pt x="546" y="781"/>
                  </a:lnTo>
                  <a:lnTo>
                    <a:pt x="556" y="790"/>
                  </a:lnTo>
                  <a:lnTo>
                    <a:pt x="567" y="798"/>
                  </a:lnTo>
                  <a:lnTo>
                    <a:pt x="579" y="804"/>
                  </a:lnTo>
                  <a:lnTo>
                    <a:pt x="591" y="811"/>
                  </a:lnTo>
                  <a:lnTo>
                    <a:pt x="603" y="815"/>
                  </a:lnTo>
                  <a:lnTo>
                    <a:pt x="617" y="818"/>
                  </a:lnTo>
                  <a:lnTo>
                    <a:pt x="631" y="820"/>
                  </a:lnTo>
                  <a:lnTo>
                    <a:pt x="645" y="821"/>
                  </a:lnTo>
                  <a:lnTo>
                    <a:pt x="659" y="820"/>
                  </a:lnTo>
                  <a:lnTo>
                    <a:pt x="673" y="818"/>
                  </a:lnTo>
                  <a:lnTo>
                    <a:pt x="687" y="815"/>
                  </a:lnTo>
                  <a:lnTo>
                    <a:pt x="700" y="811"/>
                  </a:lnTo>
                  <a:lnTo>
                    <a:pt x="712" y="804"/>
                  </a:lnTo>
                  <a:lnTo>
                    <a:pt x="723" y="798"/>
                  </a:lnTo>
                  <a:lnTo>
                    <a:pt x="734" y="790"/>
                  </a:lnTo>
                  <a:lnTo>
                    <a:pt x="744" y="781"/>
                  </a:lnTo>
                  <a:lnTo>
                    <a:pt x="753" y="771"/>
                  </a:lnTo>
                  <a:lnTo>
                    <a:pt x="761" y="760"/>
                  </a:lnTo>
                  <a:lnTo>
                    <a:pt x="768" y="749"/>
                  </a:lnTo>
                  <a:lnTo>
                    <a:pt x="774" y="737"/>
                  </a:lnTo>
                  <a:lnTo>
                    <a:pt x="779" y="725"/>
                  </a:lnTo>
                  <a:lnTo>
                    <a:pt x="782" y="711"/>
                  </a:lnTo>
                  <a:lnTo>
                    <a:pt x="784" y="698"/>
                  </a:lnTo>
                  <a:lnTo>
                    <a:pt x="785" y="684"/>
                  </a:lnTo>
                  <a:lnTo>
                    <a:pt x="785" y="683"/>
                  </a:lnTo>
                  <a:lnTo>
                    <a:pt x="785" y="682"/>
                  </a:lnTo>
                  <a:lnTo>
                    <a:pt x="785" y="682"/>
                  </a:lnTo>
                  <a:lnTo>
                    <a:pt x="785" y="274"/>
                  </a:lnTo>
                  <a:lnTo>
                    <a:pt x="785" y="256"/>
                  </a:lnTo>
                  <a:lnTo>
                    <a:pt x="785" y="11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5841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2640013" y="4659313"/>
              <a:ext cx="111125" cy="111125"/>
            </a:xfrm>
            <a:custGeom>
              <a:avLst/>
              <a:gdLst/>
              <a:ahLst/>
              <a:cxnLst>
                <a:cxn ang="0">
                  <a:pos x="572" y="82"/>
                </a:cxn>
                <a:cxn ang="0">
                  <a:pos x="561" y="53"/>
                </a:cxn>
                <a:cxn ang="0">
                  <a:pos x="543" y="30"/>
                </a:cxn>
                <a:cxn ang="0">
                  <a:pos x="519" y="12"/>
                </a:cxn>
                <a:cxn ang="0">
                  <a:pos x="490" y="2"/>
                </a:cxn>
                <a:cxn ang="0">
                  <a:pos x="104" y="0"/>
                </a:cxn>
                <a:cxn ang="0">
                  <a:pos x="72" y="5"/>
                </a:cxn>
                <a:cxn ang="0">
                  <a:pos x="46" y="18"/>
                </a:cxn>
                <a:cxn ang="0">
                  <a:pos x="23" y="38"/>
                </a:cxn>
                <a:cxn ang="0">
                  <a:pos x="7" y="63"/>
                </a:cxn>
                <a:cxn ang="0">
                  <a:pos x="0" y="92"/>
                </a:cxn>
                <a:cxn ang="0">
                  <a:pos x="0" y="347"/>
                </a:cxn>
                <a:cxn ang="0">
                  <a:pos x="7" y="377"/>
                </a:cxn>
                <a:cxn ang="0">
                  <a:pos x="23" y="402"/>
                </a:cxn>
                <a:cxn ang="0">
                  <a:pos x="46" y="422"/>
                </a:cxn>
                <a:cxn ang="0">
                  <a:pos x="72" y="434"/>
                </a:cxn>
                <a:cxn ang="0">
                  <a:pos x="104" y="438"/>
                </a:cxn>
                <a:cxn ang="0">
                  <a:pos x="229" y="495"/>
                </a:cxn>
                <a:cxn ang="0">
                  <a:pos x="231" y="191"/>
                </a:cxn>
                <a:cxn ang="0">
                  <a:pos x="243" y="161"/>
                </a:cxn>
                <a:cxn ang="0">
                  <a:pos x="263" y="135"/>
                </a:cxn>
                <a:cxn ang="0">
                  <a:pos x="289" y="116"/>
                </a:cxn>
                <a:cxn ang="0">
                  <a:pos x="321" y="105"/>
                </a:cxn>
                <a:cxn ang="0">
                  <a:pos x="574" y="102"/>
                </a:cxn>
                <a:cxn ang="0">
                  <a:pos x="390" y="159"/>
                </a:cxn>
                <a:cxn ang="0">
                  <a:pos x="356" y="167"/>
                </a:cxn>
                <a:cxn ang="0">
                  <a:pos x="328" y="184"/>
                </a:cxn>
                <a:cxn ang="0">
                  <a:pos x="306" y="208"/>
                </a:cxn>
                <a:cxn ang="0">
                  <a:pos x="292" y="237"/>
                </a:cxn>
                <a:cxn ang="0">
                  <a:pos x="287" y="271"/>
                </a:cxn>
                <a:cxn ang="0">
                  <a:pos x="289" y="573"/>
                </a:cxn>
                <a:cxn ang="0">
                  <a:pos x="301" y="605"/>
                </a:cxn>
                <a:cxn ang="0">
                  <a:pos x="320" y="630"/>
                </a:cxn>
                <a:cxn ang="0">
                  <a:pos x="347" y="650"/>
                </a:cxn>
                <a:cxn ang="0">
                  <a:pos x="378" y="661"/>
                </a:cxn>
                <a:cxn ang="0">
                  <a:pos x="516" y="663"/>
                </a:cxn>
                <a:cxn ang="0">
                  <a:pos x="803" y="663"/>
                </a:cxn>
                <a:cxn ang="0">
                  <a:pos x="837" y="658"/>
                </a:cxn>
                <a:cxn ang="0">
                  <a:pos x="867" y="643"/>
                </a:cxn>
                <a:cxn ang="0">
                  <a:pos x="892" y="622"/>
                </a:cxn>
                <a:cxn ang="0">
                  <a:pos x="909" y="594"/>
                </a:cxn>
                <a:cxn ang="0">
                  <a:pos x="918" y="562"/>
                </a:cxn>
                <a:cxn ang="0">
                  <a:pos x="918" y="259"/>
                </a:cxn>
                <a:cxn ang="0">
                  <a:pos x="909" y="227"/>
                </a:cxn>
                <a:cxn ang="0">
                  <a:pos x="892" y="199"/>
                </a:cxn>
                <a:cxn ang="0">
                  <a:pos x="867" y="178"/>
                </a:cxn>
                <a:cxn ang="0">
                  <a:pos x="837" y="163"/>
                </a:cxn>
                <a:cxn ang="0">
                  <a:pos x="803" y="158"/>
                </a:cxn>
                <a:cxn ang="0">
                  <a:pos x="631" y="495"/>
                </a:cxn>
                <a:cxn ang="0">
                  <a:pos x="803" y="438"/>
                </a:cxn>
                <a:cxn ang="0">
                  <a:pos x="803" y="383"/>
                </a:cxn>
                <a:cxn ang="0">
                  <a:pos x="401" y="326"/>
                </a:cxn>
                <a:cxn ang="0">
                  <a:pos x="803" y="326"/>
                </a:cxn>
              </a:cxnLst>
              <a:rect l="0" t="0" r="r" b="b"/>
              <a:pathLst>
                <a:path w="919" h="832">
                  <a:moveTo>
                    <a:pt x="574" y="102"/>
                  </a:moveTo>
                  <a:lnTo>
                    <a:pt x="573" y="92"/>
                  </a:lnTo>
                  <a:lnTo>
                    <a:pt x="572" y="82"/>
                  </a:lnTo>
                  <a:lnTo>
                    <a:pt x="568" y="72"/>
                  </a:lnTo>
                  <a:lnTo>
                    <a:pt x="565" y="63"/>
                  </a:lnTo>
                  <a:lnTo>
                    <a:pt x="561" y="53"/>
                  </a:lnTo>
                  <a:lnTo>
                    <a:pt x="556" y="45"/>
                  </a:lnTo>
                  <a:lnTo>
                    <a:pt x="550" y="38"/>
                  </a:lnTo>
                  <a:lnTo>
                    <a:pt x="543" y="30"/>
                  </a:lnTo>
                  <a:lnTo>
                    <a:pt x="535" y="23"/>
                  </a:lnTo>
                  <a:lnTo>
                    <a:pt x="528" y="18"/>
                  </a:lnTo>
                  <a:lnTo>
                    <a:pt x="519" y="12"/>
                  </a:lnTo>
                  <a:lnTo>
                    <a:pt x="510" y="8"/>
                  </a:lnTo>
                  <a:lnTo>
                    <a:pt x="500" y="5"/>
                  </a:lnTo>
                  <a:lnTo>
                    <a:pt x="490" y="2"/>
                  </a:lnTo>
                  <a:lnTo>
                    <a:pt x="480" y="1"/>
                  </a:lnTo>
                  <a:lnTo>
                    <a:pt x="469" y="0"/>
                  </a:lnTo>
                  <a:lnTo>
                    <a:pt x="104" y="0"/>
                  </a:lnTo>
                  <a:lnTo>
                    <a:pt x="93" y="1"/>
                  </a:lnTo>
                  <a:lnTo>
                    <a:pt x="83" y="2"/>
                  </a:lnTo>
                  <a:lnTo>
                    <a:pt x="72" y="5"/>
                  </a:lnTo>
                  <a:lnTo>
                    <a:pt x="63" y="8"/>
                  </a:lnTo>
                  <a:lnTo>
                    <a:pt x="54" y="12"/>
                  </a:lnTo>
                  <a:lnTo>
                    <a:pt x="46" y="18"/>
                  </a:lnTo>
                  <a:lnTo>
                    <a:pt x="37" y="23"/>
                  </a:lnTo>
                  <a:lnTo>
                    <a:pt x="30" y="30"/>
                  </a:lnTo>
                  <a:lnTo>
                    <a:pt x="23" y="38"/>
                  </a:lnTo>
                  <a:lnTo>
                    <a:pt x="17" y="45"/>
                  </a:lnTo>
                  <a:lnTo>
                    <a:pt x="12" y="53"/>
                  </a:lnTo>
                  <a:lnTo>
                    <a:pt x="7" y="63"/>
                  </a:lnTo>
                  <a:lnTo>
                    <a:pt x="4" y="72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0" y="337"/>
                  </a:lnTo>
                  <a:lnTo>
                    <a:pt x="0" y="347"/>
                  </a:lnTo>
                  <a:lnTo>
                    <a:pt x="2" y="357"/>
                  </a:lnTo>
                  <a:lnTo>
                    <a:pt x="4" y="367"/>
                  </a:lnTo>
                  <a:lnTo>
                    <a:pt x="7" y="377"/>
                  </a:lnTo>
                  <a:lnTo>
                    <a:pt x="12" y="385"/>
                  </a:lnTo>
                  <a:lnTo>
                    <a:pt x="17" y="393"/>
                  </a:lnTo>
                  <a:lnTo>
                    <a:pt x="23" y="402"/>
                  </a:lnTo>
                  <a:lnTo>
                    <a:pt x="30" y="409"/>
                  </a:lnTo>
                  <a:lnTo>
                    <a:pt x="37" y="415"/>
                  </a:lnTo>
                  <a:lnTo>
                    <a:pt x="46" y="422"/>
                  </a:lnTo>
                  <a:lnTo>
                    <a:pt x="54" y="427"/>
                  </a:lnTo>
                  <a:lnTo>
                    <a:pt x="63" y="431"/>
                  </a:lnTo>
                  <a:lnTo>
                    <a:pt x="72" y="434"/>
                  </a:lnTo>
                  <a:lnTo>
                    <a:pt x="83" y="436"/>
                  </a:lnTo>
                  <a:lnTo>
                    <a:pt x="93" y="438"/>
                  </a:lnTo>
                  <a:lnTo>
                    <a:pt x="104" y="438"/>
                  </a:lnTo>
                  <a:lnTo>
                    <a:pt x="114" y="438"/>
                  </a:lnTo>
                  <a:lnTo>
                    <a:pt x="114" y="607"/>
                  </a:lnTo>
                  <a:lnTo>
                    <a:pt x="229" y="495"/>
                  </a:lnTo>
                  <a:lnTo>
                    <a:pt x="229" y="214"/>
                  </a:lnTo>
                  <a:lnTo>
                    <a:pt x="230" y="203"/>
                  </a:lnTo>
                  <a:lnTo>
                    <a:pt x="231" y="191"/>
                  </a:lnTo>
                  <a:lnTo>
                    <a:pt x="234" y="181"/>
                  </a:lnTo>
                  <a:lnTo>
                    <a:pt x="238" y="170"/>
                  </a:lnTo>
                  <a:lnTo>
                    <a:pt x="243" y="161"/>
                  </a:lnTo>
                  <a:lnTo>
                    <a:pt x="248" y="152"/>
                  </a:lnTo>
                  <a:lnTo>
                    <a:pt x="256" y="143"/>
                  </a:lnTo>
                  <a:lnTo>
                    <a:pt x="263" y="135"/>
                  </a:lnTo>
                  <a:lnTo>
                    <a:pt x="271" y="128"/>
                  </a:lnTo>
                  <a:lnTo>
                    <a:pt x="279" y="121"/>
                  </a:lnTo>
                  <a:lnTo>
                    <a:pt x="289" y="116"/>
                  </a:lnTo>
                  <a:lnTo>
                    <a:pt x="300" y="111"/>
                  </a:lnTo>
                  <a:lnTo>
                    <a:pt x="310" y="108"/>
                  </a:lnTo>
                  <a:lnTo>
                    <a:pt x="321" y="105"/>
                  </a:lnTo>
                  <a:lnTo>
                    <a:pt x="332" y="102"/>
                  </a:lnTo>
                  <a:lnTo>
                    <a:pt x="343" y="102"/>
                  </a:lnTo>
                  <a:lnTo>
                    <a:pt x="574" y="102"/>
                  </a:lnTo>
                  <a:close/>
                  <a:moveTo>
                    <a:pt x="803" y="158"/>
                  </a:moveTo>
                  <a:lnTo>
                    <a:pt x="401" y="158"/>
                  </a:lnTo>
                  <a:lnTo>
                    <a:pt x="390" y="159"/>
                  </a:lnTo>
                  <a:lnTo>
                    <a:pt x="378" y="160"/>
                  </a:lnTo>
                  <a:lnTo>
                    <a:pt x="367" y="163"/>
                  </a:lnTo>
                  <a:lnTo>
                    <a:pt x="356" y="167"/>
                  </a:lnTo>
                  <a:lnTo>
                    <a:pt x="347" y="172"/>
                  </a:lnTo>
                  <a:lnTo>
                    <a:pt x="337" y="178"/>
                  </a:lnTo>
                  <a:lnTo>
                    <a:pt x="328" y="184"/>
                  </a:lnTo>
                  <a:lnTo>
                    <a:pt x="320" y="191"/>
                  </a:lnTo>
                  <a:lnTo>
                    <a:pt x="312" y="199"/>
                  </a:lnTo>
                  <a:lnTo>
                    <a:pt x="306" y="208"/>
                  </a:lnTo>
                  <a:lnTo>
                    <a:pt x="301" y="217"/>
                  </a:lnTo>
                  <a:lnTo>
                    <a:pt x="295" y="227"/>
                  </a:lnTo>
                  <a:lnTo>
                    <a:pt x="292" y="237"/>
                  </a:lnTo>
                  <a:lnTo>
                    <a:pt x="289" y="248"/>
                  </a:lnTo>
                  <a:lnTo>
                    <a:pt x="287" y="259"/>
                  </a:lnTo>
                  <a:lnTo>
                    <a:pt x="287" y="271"/>
                  </a:lnTo>
                  <a:lnTo>
                    <a:pt x="287" y="551"/>
                  </a:lnTo>
                  <a:lnTo>
                    <a:pt x="287" y="562"/>
                  </a:lnTo>
                  <a:lnTo>
                    <a:pt x="289" y="573"/>
                  </a:lnTo>
                  <a:lnTo>
                    <a:pt x="292" y="584"/>
                  </a:lnTo>
                  <a:lnTo>
                    <a:pt x="295" y="594"/>
                  </a:lnTo>
                  <a:lnTo>
                    <a:pt x="301" y="605"/>
                  </a:lnTo>
                  <a:lnTo>
                    <a:pt x="306" y="613"/>
                  </a:lnTo>
                  <a:lnTo>
                    <a:pt x="312" y="622"/>
                  </a:lnTo>
                  <a:lnTo>
                    <a:pt x="320" y="630"/>
                  </a:lnTo>
                  <a:lnTo>
                    <a:pt x="328" y="637"/>
                  </a:lnTo>
                  <a:lnTo>
                    <a:pt x="337" y="643"/>
                  </a:lnTo>
                  <a:lnTo>
                    <a:pt x="347" y="650"/>
                  </a:lnTo>
                  <a:lnTo>
                    <a:pt x="356" y="654"/>
                  </a:lnTo>
                  <a:lnTo>
                    <a:pt x="367" y="658"/>
                  </a:lnTo>
                  <a:lnTo>
                    <a:pt x="378" y="661"/>
                  </a:lnTo>
                  <a:lnTo>
                    <a:pt x="390" y="662"/>
                  </a:lnTo>
                  <a:lnTo>
                    <a:pt x="401" y="663"/>
                  </a:lnTo>
                  <a:lnTo>
                    <a:pt x="516" y="663"/>
                  </a:lnTo>
                  <a:lnTo>
                    <a:pt x="516" y="832"/>
                  </a:lnTo>
                  <a:lnTo>
                    <a:pt x="688" y="663"/>
                  </a:lnTo>
                  <a:lnTo>
                    <a:pt x="803" y="663"/>
                  </a:lnTo>
                  <a:lnTo>
                    <a:pt x="815" y="662"/>
                  </a:lnTo>
                  <a:lnTo>
                    <a:pt x="827" y="661"/>
                  </a:lnTo>
                  <a:lnTo>
                    <a:pt x="837" y="658"/>
                  </a:lnTo>
                  <a:lnTo>
                    <a:pt x="848" y="654"/>
                  </a:lnTo>
                  <a:lnTo>
                    <a:pt x="858" y="650"/>
                  </a:lnTo>
                  <a:lnTo>
                    <a:pt x="867" y="643"/>
                  </a:lnTo>
                  <a:lnTo>
                    <a:pt x="876" y="637"/>
                  </a:lnTo>
                  <a:lnTo>
                    <a:pt x="885" y="630"/>
                  </a:lnTo>
                  <a:lnTo>
                    <a:pt x="892" y="622"/>
                  </a:lnTo>
                  <a:lnTo>
                    <a:pt x="898" y="613"/>
                  </a:lnTo>
                  <a:lnTo>
                    <a:pt x="905" y="605"/>
                  </a:lnTo>
                  <a:lnTo>
                    <a:pt x="909" y="594"/>
                  </a:lnTo>
                  <a:lnTo>
                    <a:pt x="913" y="584"/>
                  </a:lnTo>
                  <a:lnTo>
                    <a:pt x="916" y="573"/>
                  </a:lnTo>
                  <a:lnTo>
                    <a:pt x="918" y="562"/>
                  </a:lnTo>
                  <a:lnTo>
                    <a:pt x="918" y="551"/>
                  </a:lnTo>
                  <a:lnTo>
                    <a:pt x="919" y="271"/>
                  </a:lnTo>
                  <a:lnTo>
                    <a:pt x="918" y="259"/>
                  </a:lnTo>
                  <a:lnTo>
                    <a:pt x="916" y="248"/>
                  </a:lnTo>
                  <a:lnTo>
                    <a:pt x="913" y="237"/>
                  </a:lnTo>
                  <a:lnTo>
                    <a:pt x="909" y="227"/>
                  </a:lnTo>
                  <a:lnTo>
                    <a:pt x="905" y="217"/>
                  </a:lnTo>
                  <a:lnTo>
                    <a:pt x="898" y="208"/>
                  </a:lnTo>
                  <a:lnTo>
                    <a:pt x="892" y="199"/>
                  </a:lnTo>
                  <a:lnTo>
                    <a:pt x="885" y="191"/>
                  </a:lnTo>
                  <a:lnTo>
                    <a:pt x="876" y="184"/>
                  </a:lnTo>
                  <a:lnTo>
                    <a:pt x="867" y="178"/>
                  </a:lnTo>
                  <a:lnTo>
                    <a:pt x="858" y="172"/>
                  </a:lnTo>
                  <a:lnTo>
                    <a:pt x="848" y="167"/>
                  </a:lnTo>
                  <a:lnTo>
                    <a:pt x="837" y="163"/>
                  </a:lnTo>
                  <a:lnTo>
                    <a:pt x="827" y="160"/>
                  </a:lnTo>
                  <a:lnTo>
                    <a:pt x="815" y="159"/>
                  </a:lnTo>
                  <a:lnTo>
                    <a:pt x="803" y="158"/>
                  </a:lnTo>
                  <a:close/>
                  <a:moveTo>
                    <a:pt x="401" y="551"/>
                  </a:moveTo>
                  <a:lnTo>
                    <a:pt x="401" y="495"/>
                  </a:lnTo>
                  <a:lnTo>
                    <a:pt x="631" y="495"/>
                  </a:lnTo>
                  <a:lnTo>
                    <a:pt x="631" y="551"/>
                  </a:lnTo>
                  <a:lnTo>
                    <a:pt x="401" y="551"/>
                  </a:lnTo>
                  <a:close/>
                  <a:moveTo>
                    <a:pt x="803" y="438"/>
                  </a:moveTo>
                  <a:lnTo>
                    <a:pt x="401" y="438"/>
                  </a:lnTo>
                  <a:lnTo>
                    <a:pt x="401" y="383"/>
                  </a:lnTo>
                  <a:lnTo>
                    <a:pt x="803" y="383"/>
                  </a:lnTo>
                  <a:lnTo>
                    <a:pt x="803" y="438"/>
                  </a:lnTo>
                  <a:close/>
                  <a:moveTo>
                    <a:pt x="803" y="326"/>
                  </a:moveTo>
                  <a:lnTo>
                    <a:pt x="401" y="326"/>
                  </a:lnTo>
                  <a:lnTo>
                    <a:pt x="401" y="271"/>
                  </a:lnTo>
                  <a:lnTo>
                    <a:pt x="803" y="271"/>
                  </a:lnTo>
                  <a:lnTo>
                    <a:pt x="803" y="326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727325" y="4584700"/>
              <a:ext cx="90488" cy="65087"/>
            </a:xfrm>
            <a:custGeom>
              <a:avLst/>
              <a:gdLst/>
              <a:ahLst/>
              <a:cxnLst>
                <a:cxn ang="0">
                  <a:pos x="296" y="5"/>
                </a:cxn>
                <a:cxn ang="0">
                  <a:pos x="214" y="25"/>
                </a:cxn>
                <a:cxn ang="0">
                  <a:pos x="142" y="60"/>
                </a:cxn>
                <a:cxn ang="0">
                  <a:pos x="82" y="106"/>
                </a:cxn>
                <a:cxn ang="0">
                  <a:pos x="36" y="162"/>
                </a:cxn>
                <a:cxn ang="0">
                  <a:pos x="8" y="226"/>
                </a:cxn>
                <a:cxn ang="0">
                  <a:pos x="0" y="268"/>
                </a:cxn>
                <a:cxn ang="0">
                  <a:pos x="2" y="282"/>
                </a:cxn>
                <a:cxn ang="0">
                  <a:pos x="23" y="344"/>
                </a:cxn>
                <a:cxn ang="0">
                  <a:pos x="62" y="396"/>
                </a:cxn>
                <a:cxn ang="0">
                  <a:pos x="117" y="436"/>
                </a:cxn>
                <a:cxn ang="0">
                  <a:pos x="184" y="466"/>
                </a:cxn>
                <a:cxn ang="0">
                  <a:pos x="296" y="489"/>
                </a:cxn>
                <a:cxn ang="0">
                  <a:pos x="470" y="484"/>
                </a:cxn>
                <a:cxn ang="0">
                  <a:pos x="562" y="461"/>
                </a:cxn>
                <a:cxn ang="0">
                  <a:pos x="628" y="430"/>
                </a:cxn>
                <a:cxn ang="0">
                  <a:pos x="679" y="387"/>
                </a:cxn>
                <a:cxn ang="0">
                  <a:pos x="714" y="334"/>
                </a:cxn>
                <a:cxn ang="0">
                  <a:pos x="732" y="269"/>
                </a:cxn>
                <a:cxn ang="0">
                  <a:pos x="714" y="201"/>
                </a:cxn>
                <a:cxn ang="0">
                  <a:pos x="679" y="139"/>
                </a:cxn>
                <a:cxn ang="0">
                  <a:pos x="628" y="87"/>
                </a:cxn>
                <a:cxn ang="0">
                  <a:pos x="562" y="45"/>
                </a:cxn>
                <a:cxn ang="0">
                  <a:pos x="486" y="16"/>
                </a:cxn>
                <a:cxn ang="0">
                  <a:pos x="402" y="1"/>
                </a:cxn>
                <a:cxn ang="0">
                  <a:pos x="311" y="445"/>
                </a:cxn>
                <a:cxn ang="0">
                  <a:pos x="189" y="407"/>
                </a:cxn>
                <a:cxn ang="0">
                  <a:pos x="116" y="355"/>
                </a:cxn>
                <a:cxn ang="0">
                  <a:pos x="87" y="314"/>
                </a:cxn>
                <a:cxn ang="0">
                  <a:pos x="73" y="269"/>
                </a:cxn>
                <a:cxn ang="0">
                  <a:pos x="94" y="212"/>
                </a:cxn>
                <a:cxn ang="0">
                  <a:pos x="142" y="164"/>
                </a:cxn>
                <a:cxn ang="0">
                  <a:pos x="203" y="126"/>
                </a:cxn>
                <a:cxn ang="0">
                  <a:pos x="192" y="168"/>
                </a:cxn>
                <a:cxn ang="0">
                  <a:pos x="183" y="242"/>
                </a:cxn>
                <a:cxn ang="0">
                  <a:pos x="214" y="324"/>
                </a:cxn>
                <a:cxn ang="0">
                  <a:pos x="278" y="381"/>
                </a:cxn>
                <a:cxn ang="0">
                  <a:pos x="366" y="403"/>
                </a:cxn>
                <a:cxn ang="0">
                  <a:pos x="453" y="381"/>
                </a:cxn>
                <a:cxn ang="0">
                  <a:pos x="518" y="324"/>
                </a:cxn>
                <a:cxn ang="0">
                  <a:pos x="548" y="242"/>
                </a:cxn>
                <a:cxn ang="0">
                  <a:pos x="540" y="234"/>
                </a:cxn>
                <a:cxn ang="0">
                  <a:pos x="499" y="266"/>
                </a:cxn>
                <a:cxn ang="0">
                  <a:pos x="467" y="267"/>
                </a:cxn>
                <a:cxn ang="0">
                  <a:pos x="437" y="253"/>
                </a:cxn>
                <a:cxn ang="0">
                  <a:pos x="418" y="227"/>
                </a:cxn>
                <a:cxn ang="0">
                  <a:pos x="412" y="195"/>
                </a:cxn>
                <a:cxn ang="0">
                  <a:pos x="424" y="163"/>
                </a:cxn>
                <a:cxn ang="0">
                  <a:pos x="448" y="142"/>
                </a:cxn>
                <a:cxn ang="0">
                  <a:pos x="481" y="134"/>
                </a:cxn>
                <a:cxn ang="0">
                  <a:pos x="522" y="147"/>
                </a:cxn>
                <a:cxn ang="0">
                  <a:pos x="529" y="142"/>
                </a:cxn>
                <a:cxn ang="0">
                  <a:pos x="581" y="157"/>
                </a:cxn>
                <a:cxn ang="0">
                  <a:pos x="635" y="203"/>
                </a:cxn>
                <a:cxn ang="0">
                  <a:pos x="666" y="257"/>
                </a:cxn>
                <a:cxn ang="0">
                  <a:pos x="658" y="305"/>
                </a:cxn>
                <a:cxn ang="0">
                  <a:pos x="630" y="346"/>
                </a:cxn>
                <a:cxn ang="0">
                  <a:pos x="567" y="395"/>
                </a:cxn>
                <a:cxn ang="0">
                  <a:pos x="446" y="439"/>
                </a:cxn>
              </a:cxnLst>
              <a:rect l="0" t="0" r="r" b="b"/>
              <a:pathLst>
                <a:path w="732" h="493">
                  <a:moveTo>
                    <a:pt x="366" y="0"/>
                  </a:moveTo>
                  <a:lnTo>
                    <a:pt x="348" y="0"/>
                  </a:lnTo>
                  <a:lnTo>
                    <a:pt x="330" y="1"/>
                  </a:lnTo>
                  <a:lnTo>
                    <a:pt x="313" y="2"/>
                  </a:lnTo>
                  <a:lnTo>
                    <a:pt x="296" y="5"/>
                  </a:lnTo>
                  <a:lnTo>
                    <a:pt x="278" y="7"/>
                  </a:lnTo>
                  <a:lnTo>
                    <a:pt x="262" y="11"/>
                  </a:lnTo>
                  <a:lnTo>
                    <a:pt x="245" y="16"/>
                  </a:lnTo>
                  <a:lnTo>
                    <a:pt x="229" y="20"/>
                  </a:lnTo>
                  <a:lnTo>
                    <a:pt x="214" y="25"/>
                  </a:lnTo>
                  <a:lnTo>
                    <a:pt x="199" y="31"/>
                  </a:lnTo>
                  <a:lnTo>
                    <a:pt x="184" y="38"/>
                  </a:lnTo>
                  <a:lnTo>
                    <a:pt x="169" y="45"/>
                  </a:lnTo>
                  <a:lnTo>
                    <a:pt x="155" y="52"/>
                  </a:lnTo>
                  <a:lnTo>
                    <a:pt x="142" y="60"/>
                  </a:lnTo>
                  <a:lnTo>
                    <a:pt x="129" y="68"/>
                  </a:lnTo>
                  <a:lnTo>
                    <a:pt x="117" y="77"/>
                  </a:lnTo>
                  <a:lnTo>
                    <a:pt x="105" y="87"/>
                  </a:lnTo>
                  <a:lnTo>
                    <a:pt x="93" y="96"/>
                  </a:lnTo>
                  <a:lnTo>
                    <a:pt x="82" y="106"/>
                  </a:lnTo>
                  <a:lnTo>
                    <a:pt x="72" y="117"/>
                  </a:lnTo>
                  <a:lnTo>
                    <a:pt x="62" y="128"/>
                  </a:lnTo>
                  <a:lnTo>
                    <a:pt x="53" y="139"/>
                  </a:lnTo>
                  <a:lnTo>
                    <a:pt x="45" y="151"/>
                  </a:lnTo>
                  <a:lnTo>
                    <a:pt x="36" y="162"/>
                  </a:lnTo>
                  <a:lnTo>
                    <a:pt x="30" y="175"/>
                  </a:lnTo>
                  <a:lnTo>
                    <a:pt x="23" y="187"/>
                  </a:lnTo>
                  <a:lnTo>
                    <a:pt x="17" y="200"/>
                  </a:lnTo>
                  <a:lnTo>
                    <a:pt x="13" y="212"/>
                  </a:lnTo>
                  <a:lnTo>
                    <a:pt x="8" y="226"/>
                  </a:lnTo>
                  <a:lnTo>
                    <a:pt x="5" y="240"/>
                  </a:lnTo>
                  <a:lnTo>
                    <a:pt x="2" y="253"/>
                  </a:lnTo>
                  <a:lnTo>
                    <a:pt x="0" y="267"/>
                  </a:lnTo>
                  <a:lnTo>
                    <a:pt x="0" y="267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0" y="269"/>
                  </a:lnTo>
                  <a:lnTo>
                    <a:pt x="0" y="269"/>
                  </a:lnTo>
                  <a:lnTo>
                    <a:pt x="2" y="282"/>
                  </a:lnTo>
                  <a:lnTo>
                    <a:pt x="5" y="296"/>
                  </a:lnTo>
                  <a:lnTo>
                    <a:pt x="8" y="309"/>
                  </a:lnTo>
                  <a:lnTo>
                    <a:pt x="13" y="321"/>
                  </a:lnTo>
                  <a:lnTo>
                    <a:pt x="17" y="333"/>
                  </a:lnTo>
                  <a:lnTo>
                    <a:pt x="23" y="344"/>
                  </a:lnTo>
                  <a:lnTo>
                    <a:pt x="30" y="356"/>
                  </a:lnTo>
                  <a:lnTo>
                    <a:pt x="36" y="366"/>
                  </a:lnTo>
                  <a:lnTo>
                    <a:pt x="45" y="377"/>
                  </a:lnTo>
                  <a:lnTo>
                    <a:pt x="53" y="387"/>
                  </a:lnTo>
                  <a:lnTo>
                    <a:pt x="62" y="396"/>
                  </a:lnTo>
                  <a:lnTo>
                    <a:pt x="72" y="405"/>
                  </a:lnTo>
                  <a:lnTo>
                    <a:pt x="82" y="413"/>
                  </a:lnTo>
                  <a:lnTo>
                    <a:pt x="93" y="422"/>
                  </a:lnTo>
                  <a:lnTo>
                    <a:pt x="105" y="429"/>
                  </a:lnTo>
                  <a:lnTo>
                    <a:pt x="117" y="436"/>
                  </a:lnTo>
                  <a:lnTo>
                    <a:pt x="129" y="444"/>
                  </a:lnTo>
                  <a:lnTo>
                    <a:pt x="142" y="450"/>
                  </a:lnTo>
                  <a:lnTo>
                    <a:pt x="155" y="455"/>
                  </a:lnTo>
                  <a:lnTo>
                    <a:pt x="169" y="461"/>
                  </a:lnTo>
                  <a:lnTo>
                    <a:pt x="184" y="466"/>
                  </a:lnTo>
                  <a:lnTo>
                    <a:pt x="199" y="471"/>
                  </a:lnTo>
                  <a:lnTo>
                    <a:pt x="214" y="475"/>
                  </a:lnTo>
                  <a:lnTo>
                    <a:pt x="229" y="478"/>
                  </a:lnTo>
                  <a:lnTo>
                    <a:pt x="262" y="484"/>
                  </a:lnTo>
                  <a:lnTo>
                    <a:pt x="296" y="489"/>
                  </a:lnTo>
                  <a:lnTo>
                    <a:pt x="330" y="492"/>
                  </a:lnTo>
                  <a:lnTo>
                    <a:pt x="366" y="493"/>
                  </a:lnTo>
                  <a:lnTo>
                    <a:pt x="402" y="492"/>
                  </a:lnTo>
                  <a:lnTo>
                    <a:pt x="437" y="489"/>
                  </a:lnTo>
                  <a:lnTo>
                    <a:pt x="470" y="484"/>
                  </a:lnTo>
                  <a:lnTo>
                    <a:pt x="502" y="479"/>
                  </a:lnTo>
                  <a:lnTo>
                    <a:pt x="518" y="475"/>
                  </a:lnTo>
                  <a:lnTo>
                    <a:pt x="533" y="471"/>
                  </a:lnTo>
                  <a:lnTo>
                    <a:pt x="548" y="467"/>
                  </a:lnTo>
                  <a:lnTo>
                    <a:pt x="562" y="461"/>
                  </a:lnTo>
                  <a:lnTo>
                    <a:pt x="576" y="456"/>
                  </a:lnTo>
                  <a:lnTo>
                    <a:pt x="590" y="450"/>
                  </a:lnTo>
                  <a:lnTo>
                    <a:pt x="603" y="444"/>
                  </a:lnTo>
                  <a:lnTo>
                    <a:pt x="616" y="437"/>
                  </a:lnTo>
                  <a:lnTo>
                    <a:pt x="628" y="430"/>
                  </a:lnTo>
                  <a:lnTo>
                    <a:pt x="639" y="422"/>
                  </a:lnTo>
                  <a:lnTo>
                    <a:pt x="650" y="414"/>
                  </a:lnTo>
                  <a:lnTo>
                    <a:pt x="661" y="406"/>
                  </a:lnTo>
                  <a:lnTo>
                    <a:pt x="671" y="396"/>
                  </a:lnTo>
                  <a:lnTo>
                    <a:pt x="679" y="387"/>
                  </a:lnTo>
                  <a:lnTo>
                    <a:pt x="688" y="378"/>
                  </a:lnTo>
                  <a:lnTo>
                    <a:pt x="695" y="367"/>
                  </a:lnTo>
                  <a:lnTo>
                    <a:pt x="703" y="356"/>
                  </a:lnTo>
                  <a:lnTo>
                    <a:pt x="709" y="345"/>
                  </a:lnTo>
                  <a:lnTo>
                    <a:pt x="714" y="334"/>
                  </a:lnTo>
                  <a:lnTo>
                    <a:pt x="720" y="321"/>
                  </a:lnTo>
                  <a:lnTo>
                    <a:pt x="724" y="309"/>
                  </a:lnTo>
                  <a:lnTo>
                    <a:pt x="727" y="296"/>
                  </a:lnTo>
                  <a:lnTo>
                    <a:pt x="729" y="282"/>
                  </a:lnTo>
                  <a:lnTo>
                    <a:pt x="732" y="269"/>
                  </a:lnTo>
                  <a:lnTo>
                    <a:pt x="729" y="254"/>
                  </a:lnTo>
                  <a:lnTo>
                    <a:pt x="727" y="241"/>
                  </a:lnTo>
                  <a:lnTo>
                    <a:pt x="724" y="227"/>
                  </a:lnTo>
                  <a:lnTo>
                    <a:pt x="720" y="213"/>
                  </a:lnTo>
                  <a:lnTo>
                    <a:pt x="714" y="201"/>
                  </a:lnTo>
                  <a:lnTo>
                    <a:pt x="709" y="187"/>
                  </a:lnTo>
                  <a:lnTo>
                    <a:pt x="703" y="175"/>
                  </a:lnTo>
                  <a:lnTo>
                    <a:pt x="695" y="163"/>
                  </a:lnTo>
                  <a:lnTo>
                    <a:pt x="688" y="151"/>
                  </a:lnTo>
                  <a:lnTo>
                    <a:pt x="679" y="139"/>
                  </a:lnTo>
                  <a:lnTo>
                    <a:pt x="671" y="128"/>
                  </a:lnTo>
                  <a:lnTo>
                    <a:pt x="661" y="117"/>
                  </a:lnTo>
                  <a:lnTo>
                    <a:pt x="650" y="107"/>
                  </a:lnTo>
                  <a:lnTo>
                    <a:pt x="639" y="96"/>
                  </a:lnTo>
                  <a:lnTo>
                    <a:pt x="628" y="87"/>
                  </a:lnTo>
                  <a:lnTo>
                    <a:pt x="616" y="77"/>
                  </a:lnTo>
                  <a:lnTo>
                    <a:pt x="603" y="69"/>
                  </a:lnTo>
                  <a:lnTo>
                    <a:pt x="590" y="61"/>
                  </a:lnTo>
                  <a:lnTo>
                    <a:pt x="576" y="52"/>
                  </a:lnTo>
                  <a:lnTo>
                    <a:pt x="562" y="45"/>
                  </a:lnTo>
                  <a:lnTo>
                    <a:pt x="548" y="38"/>
                  </a:lnTo>
                  <a:lnTo>
                    <a:pt x="533" y="31"/>
                  </a:lnTo>
                  <a:lnTo>
                    <a:pt x="518" y="26"/>
                  </a:lnTo>
                  <a:lnTo>
                    <a:pt x="502" y="20"/>
                  </a:lnTo>
                  <a:lnTo>
                    <a:pt x="486" y="16"/>
                  </a:lnTo>
                  <a:lnTo>
                    <a:pt x="470" y="11"/>
                  </a:lnTo>
                  <a:lnTo>
                    <a:pt x="453" y="8"/>
                  </a:lnTo>
                  <a:lnTo>
                    <a:pt x="437" y="5"/>
                  </a:lnTo>
                  <a:lnTo>
                    <a:pt x="419" y="2"/>
                  </a:lnTo>
                  <a:lnTo>
                    <a:pt x="402" y="1"/>
                  </a:lnTo>
                  <a:lnTo>
                    <a:pt x="383" y="0"/>
                  </a:lnTo>
                  <a:lnTo>
                    <a:pt x="366" y="0"/>
                  </a:lnTo>
                  <a:close/>
                  <a:moveTo>
                    <a:pt x="364" y="448"/>
                  </a:moveTo>
                  <a:lnTo>
                    <a:pt x="337" y="447"/>
                  </a:lnTo>
                  <a:lnTo>
                    <a:pt x="311" y="445"/>
                  </a:lnTo>
                  <a:lnTo>
                    <a:pt x="285" y="439"/>
                  </a:lnTo>
                  <a:lnTo>
                    <a:pt x="259" y="434"/>
                  </a:lnTo>
                  <a:lnTo>
                    <a:pt x="234" y="427"/>
                  </a:lnTo>
                  <a:lnTo>
                    <a:pt x="211" y="417"/>
                  </a:lnTo>
                  <a:lnTo>
                    <a:pt x="189" y="407"/>
                  </a:lnTo>
                  <a:lnTo>
                    <a:pt x="168" y="395"/>
                  </a:lnTo>
                  <a:lnTo>
                    <a:pt x="149" y="383"/>
                  </a:lnTo>
                  <a:lnTo>
                    <a:pt x="132" y="369"/>
                  </a:lnTo>
                  <a:lnTo>
                    <a:pt x="123" y="362"/>
                  </a:lnTo>
                  <a:lnTo>
                    <a:pt x="116" y="355"/>
                  </a:lnTo>
                  <a:lnTo>
                    <a:pt x="109" y="346"/>
                  </a:lnTo>
                  <a:lnTo>
                    <a:pt x="103" y="339"/>
                  </a:lnTo>
                  <a:lnTo>
                    <a:pt x="96" y="331"/>
                  </a:lnTo>
                  <a:lnTo>
                    <a:pt x="91" y="322"/>
                  </a:lnTo>
                  <a:lnTo>
                    <a:pt x="87" y="314"/>
                  </a:lnTo>
                  <a:lnTo>
                    <a:pt x="82" y="305"/>
                  </a:lnTo>
                  <a:lnTo>
                    <a:pt x="79" y="296"/>
                  </a:lnTo>
                  <a:lnTo>
                    <a:pt x="76" y="287"/>
                  </a:lnTo>
                  <a:lnTo>
                    <a:pt x="74" y="278"/>
                  </a:lnTo>
                  <a:lnTo>
                    <a:pt x="73" y="269"/>
                  </a:lnTo>
                  <a:lnTo>
                    <a:pt x="75" y="256"/>
                  </a:lnTo>
                  <a:lnTo>
                    <a:pt x="78" y="246"/>
                  </a:lnTo>
                  <a:lnTo>
                    <a:pt x="82" y="234"/>
                  </a:lnTo>
                  <a:lnTo>
                    <a:pt x="88" y="223"/>
                  </a:lnTo>
                  <a:lnTo>
                    <a:pt x="94" y="212"/>
                  </a:lnTo>
                  <a:lnTo>
                    <a:pt x="103" y="202"/>
                  </a:lnTo>
                  <a:lnTo>
                    <a:pt x="111" y="192"/>
                  </a:lnTo>
                  <a:lnTo>
                    <a:pt x="121" y="182"/>
                  </a:lnTo>
                  <a:lnTo>
                    <a:pt x="131" y="173"/>
                  </a:lnTo>
                  <a:lnTo>
                    <a:pt x="142" y="164"/>
                  </a:lnTo>
                  <a:lnTo>
                    <a:pt x="153" y="156"/>
                  </a:lnTo>
                  <a:lnTo>
                    <a:pt x="165" y="147"/>
                  </a:lnTo>
                  <a:lnTo>
                    <a:pt x="178" y="140"/>
                  </a:lnTo>
                  <a:lnTo>
                    <a:pt x="191" y="133"/>
                  </a:lnTo>
                  <a:lnTo>
                    <a:pt x="203" y="126"/>
                  </a:lnTo>
                  <a:lnTo>
                    <a:pt x="217" y="119"/>
                  </a:lnTo>
                  <a:lnTo>
                    <a:pt x="209" y="131"/>
                  </a:lnTo>
                  <a:lnTo>
                    <a:pt x="202" y="142"/>
                  </a:lnTo>
                  <a:lnTo>
                    <a:pt x="197" y="155"/>
                  </a:lnTo>
                  <a:lnTo>
                    <a:pt x="192" y="168"/>
                  </a:lnTo>
                  <a:lnTo>
                    <a:pt x="187" y="181"/>
                  </a:lnTo>
                  <a:lnTo>
                    <a:pt x="185" y="195"/>
                  </a:lnTo>
                  <a:lnTo>
                    <a:pt x="183" y="209"/>
                  </a:lnTo>
                  <a:lnTo>
                    <a:pt x="182" y="224"/>
                  </a:lnTo>
                  <a:lnTo>
                    <a:pt x="183" y="242"/>
                  </a:lnTo>
                  <a:lnTo>
                    <a:pt x="186" y="259"/>
                  </a:lnTo>
                  <a:lnTo>
                    <a:pt x="191" y="277"/>
                  </a:lnTo>
                  <a:lnTo>
                    <a:pt x="197" y="293"/>
                  </a:lnTo>
                  <a:lnTo>
                    <a:pt x="204" y="309"/>
                  </a:lnTo>
                  <a:lnTo>
                    <a:pt x="214" y="324"/>
                  </a:lnTo>
                  <a:lnTo>
                    <a:pt x="224" y="338"/>
                  </a:lnTo>
                  <a:lnTo>
                    <a:pt x="236" y="350"/>
                  </a:lnTo>
                  <a:lnTo>
                    <a:pt x="249" y="362"/>
                  </a:lnTo>
                  <a:lnTo>
                    <a:pt x="263" y="372"/>
                  </a:lnTo>
                  <a:lnTo>
                    <a:pt x="278" y="381"/>
                  </a:lnTo>
                  <a:lnTo>
                    <a:pt x="294" y="389"/>
                  </a:lnTo>
                  <a:lnTo>
                    <a:pt x="312" y="394"/>
                  </a:lnTo>
                  <a:lnTo>
                    <a:pt x="329" y="400"/>
                  </a:lnTo>
                  <a:lnTo>
                    <a:pt x="347" y="402"/>
                  </a:lnTo>
                  <a:lnTo>
                    <a:pt x="366" y="403"/>
                  </a:lnTo>
                  <a:lnTo>
                    <a:pt x="384" y="402"/>
                  </a:lnTo>
                  <a:lnTo>
                    <a:pt x="403" y="400"/>
                  </a:lnTo>
                  <a:lnTo>
                    <a:pt x="421" y="394"/>
                  </a:lnTo>
                  <a:lnTo>
                    <a:pt x="437" y="389"/>
                  </a:lnTo>
                  <a:lnTo>
                    <a:pt x="453" y="381"/>
                  </a:lnTo>
                  <a:lnTo>
                    <a:pt x="468" y="372"/>
                  </a:lnTo>
                  <a:lnTo>
                    <a:pt x="483" y="362"/>
                  </a:lnTo>
                  <a:lnTo>
                    <a:pt x="496" y="350"/>
                  </a:lnTo>
                  <a:lnTo>
                    <a:pt x="508" y="338"/>
                  </a:lnTo>
                  <a:lnTo>
                    <a:pt x="518" y="324"/>
                  </a:lnTo>
                  <a:lnTo>
                    <a:pt x="527" y="309"/>
                  </a:lnTo>
                  <a:lnTo>
                    <a:pt x="536" y="293"/>
                  </a:lnTo>
                  <a:lnTo>
                    <a:pt x="541" y="277"/>
                  </a:lnTo>
                  <a:lnTo>
                    <a:pt x="546" y="259"/>
                  </a:lnTo>
                  <a:lnTo>
                    <a:pt x="548" y="242"/>
                  </a:lnTo>
                  <a:lnTo>
                    <a:pt x="549" y="224"/>
                  </a:lnTo>
                  <a:lnTo>
                    <a:pt x="549" y="218"/>
                  </a:lnTo>
                  <a:lnTo>
                    <a:pt x="548" y="212"/>
                  </a:lnTo>
                  <a:lnTo>
                    <a:pt x="545" y="224"/>
                  </a:lnTo>
                  <a:lnTo>
                    <a:pt x="540" y="234"/>
                  </a:lnTo>
                  <a:lnTo>
                    <a:pt x="533" y="244"/>
                  </a:lnTo>
                  <a:lnTo>
                    <a:pt x="525" y="252"/>
                  </a:lnTo>
                  <a:lnTo>
                    <a:pt x="515" y="259"/>
                  </a:lnTo>
                  <a:lnTo>
                    <a:pt x="504" y="265"/>
                  </a:lnTo>
                  <a:lnTo>
                    <a:pt x="499" y="266"/>
                  </a:lnTo>
                  <a:lnTo>
                    <a:pt x="493" y="268"/>
                  </a:lnTo>
                  <a:lnTo>
                    <a:pt x="487" y="268"/>
                  </a:lnTo>
                  <a:lnTo>
                    <a:pt x="481" y="269"/>
                  </a:lnTo>
                  <a:lnTo>
                    <a:pt x="473" y="268"/>
                  </a:lnTo>
                  <a:lnTo>
                    <a:pt x="467" y="267"/>
                  </a:lnTo>
                  <a:lnTo>
                    <a:pt x="461" y="266"/>
                  </a:lnTo>
                  <a:lnTo>
                    <a:pt x="454" y="264"/>
                  </a:lnTo>
                  <a:lnTo>
                    <a:pt x="448" y="260"/>
                  </a:lnTo>
                  <a:lnTo>
                    <a:pt x="442" y="257"/>
                  </a:lnTo>
                  <a:lnTo>
                    <a:pt x="437" y="253"/>
                  </a:lnTo>
                  <a:lnTo>
                    <a:pt x="432" y="249"/>
                  </a:lnTo>
                  <a:lnTo>
                    <a:pt x="427" y="244"/>
                  </a:lnTo>
                  <a:lnTo>
                    <a:pt x="424" y="239"/>
                  </a:lnTo>
                  <a:lnTo>
                    <a:pt x="420" y="233"/>
                  </a:lnTo>
                  <a:lnTo>
                    <a:pt x="418" y="227"/>
                  </a:lnTo>
                  <a:lnTo>
                    <a:pt x="414" y="221"/>
                  </a:lnTo>
                  <a:lnTo>
                    <a:pt x="413" y="214"/>
                  </a:lnTo>
                  <a:lnTo>
                    <a:pt x="412" y="208"/>
                  </a:lnTo>
                  <a:lnTo>
                    <a:pt x="412" y="201"/>
                  </a:lnTo>
                  <a:lnTo>
                    <a:pt x="412" y="195"/>
                  </a:lnTo>
                  <a:lnTo>
                    <a:pt x="413" y="187"/>
                  </a:lnTo>
                  <a:lnTo>
                    <a:pt x="414" y="181"/>
                  </a:lnTo>
                  <a:lnTo>
                    <a:pt x="418" y="175"/>
                  </a:lnTo>
                  <a:lnTo>
                    <a:pt x="420" y="169"/>
                  </a:lnTo>
                  <a:lnTo>
                    <a:pt x="424" y="163"/>
                  </a:lnTo>
                  <a:lnTo>
                    <a:pt x="427" y="158"/>
                  </a:lnTo>
                  <a:lnTo>
                    <a:pt x="432" y="154"/>
                  </a:lnTo>
                  <a:lnTo>
                    <a:pt x="437" y="150"/>
                  </a:lnTo>
                  <a:lnTo>
                    <a:pt x="442" y="145"/>
                  </a:lnTo>
                  <a:lnTo>
                    <a:pt x="448" y="142"/>
                  </a:lnTo>
                  <a:lnTo>
                    <a:pt x="454" y="139"/>
                  </a:lnTo>
                  <a:lnTo>
                    <a:pt x="461" y="137"/>
                  </a:lnTo>
                  <a:lnTo>
                    <a:pt x="467" y="135"/>
                  </a:lnTo>
                  <a:lnTo>
                    <a:pt x="473" y="134"/>
                  </a:lnTo>
                  <a:lnTo>
                    <a:pt x="481" y="134"/>
                  </a:lnTo>
                  <a:lnTo>
                    <a:pt x="489" y="135"/>
                  </a:lnTo>
                  <a:lnTo>
                    <a:pt x="498" y="136"/>
                  </a:lnTo>
                  <a:lnTo>
                    <a:pt x="507" y="139"/>
                  </a:lnTo>
                  <a:lnTo>
                    <a:pt x="514" y="142"/>
                  </a:lnTo>
                  <a:lnTo>
                    <a:pt x="522" y="147"/>
                  </a:lnTo>
                  <a:lnTo>
                    <a:pt x="528" y="153"/>
                  </a:lnTo>
                  <a:lnTo>
                    <a:pt x="533" y="159"/>
                  </a:lnTo>
                  <a:lnTo>
                    <a:pt x="539" y="165"/>
                  </a:lnTo>
                  <a:lnTo>
                    <a:pt x="534" y="154"/>
                  </a:lnTo>
                  <a:lnTo>
                    <a:pt x="529" y="142"/>
                  </a:lnTo>
                  <a:lnTo>
                    <a:pt x="523" y="132"/>
                  </a:lnTo>
                  <a:lnTo>
                    <a:pt x="515" y="121"/>
                  </a:lnTo>
                  <a:lnTo>
                    <a:pt x="542" y="135"/>
                  </a:lnTo>
                  <a:lnTo>
                    <a:pt x="568" y="150"/>
                  </a:lnTo>
                  <a:lnTo>
                    <a:pt x="581" y="157"/>
                  </a:lnTo>
                  <a:lnTo>
                    <a:pt x="592" y="166"/>
                  </a:lnTo>
                  <a:lnTo>
                    <a:pt x="604" y="175"/>
                  </a:lnTo>
                  <a:lnTo>
                    <a:pt x="616" y="184"/>
                  </a:lnTo>
                  <a:lnTo>
                    <a:pt x="626" y="194"/>
                  </a:lnTo>
                  <a:lnTo>
                    <a:pt x="635" y="203"/>
                  </a:lnTo>
                  <a:lnTo>
                    <a:pt x="644" y="213"/>
                  </a:lnTo>
                  <a:lnTo>
                    <a:pt x="651" y="224"/>
                  </a:lnTo>
                  <a:lnTo>
                    <a:pt x="658" y="234"/>
                  </a:lnTo>
                  <a:lnTo>
                    <a:pt x="663" y="246"/>
                  </a:lnTo>
                  <a:lnTo>
                    <a:pt x="666" y="257"/>
                  </a:lnTo>
                  <a:lnTo>
                    <a:pt x="668" y="269"/>
                  </a:lnTo>
                  <a:lnTo>
                    <a:pt x="667" y="278"/>
                  </a:lnTo>
                  <a:lnTo>
                    <a:pt x="665" y="287"/>
                  </a:lnTo>
                  <a:lnTo>
                    <a:pt x="662" y="296"/>
                  </a:lnTo>
                  <a:lnTo>
                    <a:pt x="658" y="305"/>
                  </a:lnTo>
                  <a:lnTo>
                    <a:pt x="653" y="314"/>
                  </a:lnTo>
                  <a:lnTo>
                    <a:pt x="649" y="322"/>
                  </a:lnTo>
                  <a:lnTo>
                    <a:pt x="643" y="331"/>
                  </a:lnTo>
                  <a:lnTo>
                    <a:pt x="636" y="339"/>
                  </a:lnTo>
                  <a:lnTo>
                    <a:pt x="630" y="346"/>
                  </a:lnTo>
                  <a:lnTo>
                    <a:pt x="622" y="355"/>
                  </a:lnTo>
                  <a:lnTo>
                    <a:pt x="614" y="362"/>
                  </a:lnTo>
                  <a:lnTo>
                    <a:pt x="605" y="369"/>
                  </a:lnTo>
                  <a:lnTo>
                    <a:pt x="587" y="383"/>
                  </a:lnTo>
                  <a:lnTo>
                    <a:pt x="567" y="395"/>
                  </a:lnTo>
                  <a:lnTo>
                    <a:pt x="545" y="407"/>
                  </a:lnTo>
                  <a:lnTo>
                    <a:pt x="522" y="417"/>
                  </a:lnTo>
                  <a:lnTo>
                    <a:pt x="497" y="427"/>
                  </a:lnTo>
                  <a:lnTo>
                    <a:pt x="471" y="434"/>
                  </a:lnTo>
                  <a:lnTo>
                    <a:pt x="446" y="439"/>
                  </a:lnTo>
                  <a:lnTo>
                    <a:pt x="419" y="445"/>
                  </a:lnTo>
                  <a:lnTo>
                    <a:pt x="392" y="447"/>
                  </a:lnTo>
                  <a:lnTo>
                    <a:pt x="364" y="448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2747963" y="4338638"/>
              <a:ext cx="111125" cy="134937"/>
            </a:xfrm>
            <a:custGeom>
              <a:avLst/>
              <a:gdLst/>
              <a:ahLst/>
              <a:cxnLst>
                <a:cxn ang="0">
                  <a:pos x="648" y="315"/>
                </a:cxn>
                <a:cxn ang="0">
                  <a:pos x="728" y="396"/>
                </a:cxn>
                <a:cxn ang="0">
                  <a:pos x="775" y="502"/>
                </a:cxn>
                <a:cxn ang="0">
                  <a:pos x="781" y="606"/>
                </a:cxn>
                <a:cxn ang="0">
                  <a:pos x="763" y="682"/>
                </a:cxn>
                <a:cxn ang="0">
                  <a:pos x="727" y="751"/>
                </a:cxn>
                <a:cxn ang="0">
                  <a:pos x="676" y="809"/>
                </a:cxn>
                <a:cxn ang="0">
                  <a:pos x="612" y="854"/>
                </a:cxn>
                <a:cxn ang="0">
                  <a:pos x="538" y="882"/>
                </a:cxn>
                <a:cxn ang="0">
                  <a:pos x="456" y="891"/>
                </a:cxn>
                <a:cxn ang="0">
                  <a:pos x="375" y="882"/>
                </a:cxn>
                <a:cxn ang="0">
                  <a:pos x="301" y="854"/>
                </a:cxn>
                <a:cxn ang="0">
                  <a:pos x="238" y="809"/>
                </a:cxn>
                <a:cxn ang="0">
                  <a:pos x="186" y="751"/>
                </a:cxn>
                <a:cxn ang="0">
                  <a:pos x="150" y="682"/>
                </a:cxn>
                <a:cxn ang="0">
                  <a:pos x="132" y="606"/>
                </a:cxn>
                <a:cxn ang="0">
                  <a:pos x="138" y="502"/>
                </a:cxn>
                <a:cxn ang="0">
                  <a:pos x="185" y="396"/>
                </a:cxn>
                <a:cxn ang="0">
                  <a:pos x="266" y="315"/>
                </a:cxn>
                <a:cxn ang="0">
                  <a:pos x="308" y="152"/>
                </a:cxn>
                <a:cxn ang="0">
                  <a:pos x="226" y="188"/>
                </a:cxn>
                <a:cxn ang="0">
                  <a:pos x="153" y="239"/>
                </a:cxn>
                <a:cxn ang="0">
                  <a:pos x="92" y="304"/>
                </a:cxn>
                <a:cxn ang="0">
                  <a:pos x="45" y="380"/>
                </a:cxn>
                <a:cxn ang="0">
                  <a:pos x="14" y="463"/>
                </a:cxn>
                <a:cxn ang="0">
                  <a:pos x="0" y="554"/>
                </a:cxn>
                <a:cxn ang="0">
                  <a:pos x="10" y="663"/>
                </a:cxn>
                <a:cxn ang="0">
                  <a:pos x="45" y="767"/>
                </a:cxn>
                <a:cxn ang="0">
                  <a:pos x="104" y="857"/>
                </a:cxn>
                <a:cxn ang="0">
                  <a:pos x="183" y="930"/>
                </a:cxn>
                <a:cxn ang="0">
                  <a:pos x="278" y="984"/>
                </a:cxn>
                <a:cxn ang="0">
                  <a:pos x="387" y="1014"/>
                </a:cxn>
                <a:cxn ang="0">
                  <a:pos x="503" y="1017"/>
                </a:cxn>
                <a:cxn ang="0">
                  <a:pos x="614" y="992"/>
                </a:cxn>
                <a:cxn ang="0">
                  <a:pos x="712" y="942"/>
                </a:cxn>
                <a:cxn ang="0">
                  <a:pos x="795" y="872"/>
                </a:cxn>
                <a:cxn ang="0">
                  <a:pos x="858" y="786"/>
                </a:cxn>
                <a:cxn ang="0">
                  <a:pos x="899" y="684"/>
                </a:cxn>
                <a:cxn ang="0">
                  <a:pos x="914" y="573"/>
                </a:cxn>
                <a:cxn ang="0">
                  <a:pos x="904" y="481"/>
                </a:cxn>
                <a:cxn ang="0">
                  <a:pos x="875" y="395"/>
                </a:cxn>
                <a:cxn ang="0">
                  <a:pos x="831" y="318"/>
                </a:cxn>
                <a:cxn ang="0">
                  <a:pos x="773" y="252"/>
                </a:cxn>
                <a:cxn ang="0">
                  <a:pos x="703" y="198"/>
                </a:cxn>
                <a:cxn ang="0">
                  <a:pos x="622" y="157"/>
                </a:cxn>
                <a:cxn ang="0">
                  <a:pos x="470" y="508"/>
                </a:cxn>
                <a:cxn ang="0">
                  <a:pos x="498" y="495"/>
                </a:cxn>
                <a:cxn ang="0">
                  <a:pos x="516" y="471"/>
                </a:cxn>
                <a:cxn ang="0">
                  <a:pos x="522" y="63"/>
                </a:cxn>
                <a:cxn ang="0">
                  <a:pos x="514" y="32"/>
                </a:cxn>
                <a:cxn ang="0">
                  <a:pos x="493" y="10"/>
                </a:cxn>
                <a:cxn ang="0">
                  <a:pos x="464" y="0"/>
                </a:cxn>
                <a:cxn ang="0">
                  <a:pos x="432" y="4"/>
                </a:cxn>
                <a:cxn ang="0">
                  <a:pos x="406" y="23"/>
                </a:cxn>
                <a:cxn ang="0">
                  <a:pos x="393" y="50"/>
                </a:cxn>
                <a:cxn ang="0">
                  <a:pos x="393" y="458"/>
                </a:cxn>
                <a:cxn ang="0">
                  <a:pos x="406" y="486"/>
                </a:cxn>
                <a:cxn ang="0">
                  <a:pos x="432" y="504"/>
                </a:cxn>
              </a:cxnLst>
              <a:rect l="0" t="0" r="r" b="b"/>
              <a:pathLst>
                <a:path w="914" h="1019">
                  <a:moveTo>
                    <a:pt x="587" y="145"/>
                  </a:moveTo>
                  <a:lnTo>
                    <a:pt x="587" y="281"/>
                  </a:lnTo>
                  <a:lnTo>
                    <a:pt x="608" y="291"/>
                  </a:lnTo>
                  <a:lnTo>
                    <a:pt x="629" y="302"/>
                  </a:lnTo>
                  <a:lnTo>
                    <a:pt x="648" y="315"/>
                  </a:lnTo>
                  <a:lnTo>
                    <a:pt x="666" y="329"/>
                  </a:lnTo>
                  <a:lnTo>
                    <a:pt x="683" y="344"/>
                  </a:lnTo>
                  <a:lnTo>
                    <a:pt x="700" y="361"/>
                  </a:lnTo>
                  <a:lnTo>
                    <a:pt x="715" y="379"/>
                  </a:lnTo>
                  <a:lnTo>
                    <a:pt x="728" y="396"/>
                  </a:lnTo>
                  <a:lnTo>
                    <a:pt x="740" y="416"/>
                  </a:lnTo>
                  <a:lnTo>
                    <a:pt x="751" y="436"/>
                  </a:lnTo>
                  <a:lnTo>
                    <a:pt x="761" y="457"/>
                  </a:lnTo>
                  <a:lnTo>
                    <a:pt x="768" y="479"/>
                  </a:lnTo>
                  <a:lnTo>
                    <a:pt x="775" y="502"/>
                  </a:lnTo>
                  <a:lnTo>
                    <a:pt x="779" y="525"/>
                  </a:lnTo>
                  <a:lnTo>
                    <a:pt x="782" y="549"/>
                  </a:lnTo>
                  <a:lnTo>
                    <a:pt x="783" y="573"/>
                  </a:lnTo>
                  <a:lnTo>
                    <a:pt x="782" y="589"/>
                  </a:lnTo>
                  <a:lnTo>
                    <a:pt x="781" y="606"/>
                  </a:lnTo>
                  <a:lnTo>
                    <a:pt x="779" y="621"/>
                  </a:lnTo>
                  <a:lnTo>
                    <a:pt x="777" y="637"/>
                  </a:lnTo>
                  <a:lnTo>
                    <a:pt x="772" y="653"/>
                  </a:lnTo>
                  <a:lnTo>
                    <a:pt x="768" y="667"/>
                  </a:lnTo>
                  <a:lnTo>
                    <a:pt x="763" y="682"/>
                  </a:lnTo>
                  <a:lnTo>
                    <a:pt x="757" y="697"/>
                  </a:lnTo>
                  <a:lnTo>
                    <a:pt x="751" y="711"/>
                  </a:lnTo>
                  <a:lnTo>
                    <a:pt x="743" y="725"/>
                  </a:lnTo>
                  <a:lnTo>
                    <a:pt x="736" y="738"/>
                  </a:lnTo>
                  <a:lnTo>
                    <a:pt x="727" y="751"/>
                  </a:lnTo>
                  <a:lnTo>
                    <a:pt x="718" y="764"/>
                  </a:lnTo>
                  <a:lnTo>
                    <a:pt x="708" y="775"/>
                  </a:lnTo>
                  <a:lnTo>
                    <a:pt x="698" y="788"/>
                  </a:lnTo>
                  <a:lnTo>
                    <a:pt x="688" y="798"/>
                  </a:lnTo>
                  <a:lnTo>
                    <a:pt x="676" y="809"/>
                  </a:lnTo>
                  <a:lnTo>
                    <a:pt x="664" y="819"/>
                  </a:lnTo>
                  <a:lnTo>
                    <a:pt x="651" y="828"/>
                  </a:lnTo>
                  <a:lnTo>
                    <a:pt x="640" y="837"/>
                  </a:lnTo>
                  <a:lnTo>
                    <a:pt x="626" y="845"/>
                  </a:lnTo>
                  <a:lnTo>
                    <a:pt x="612" y="854"/>
                  </a:lnTo>
                  <a:lnTo>
                    <a:pt x="598" y="860"/>
                  </a:lnTo>
                  <a:lnTo>
                    <a:pt x="584" y="866"/>
                  </a:lnTo>
                  <a:lnTo>
                    <a:pt x="569" y="872"/>
                  </a:lnTo>
                  <a:lnTo>
                    <a:pt x="554" y="878"/>
                  </a:lnTo>
                  <a:lnTo>
                    <a:pt x="538" y="882"/>
                  </a:lnTo>
                  <a:lnTo>
                    <a:pt x="523" y="885"/>
                  </a:lnTo>
                  <a:lnTo>
                    <a:pt x="507" y="888"/>
                  </a:lnTo>
                  <a:lnTo>
                    <a:pt x="490" y="890"/>
                  </a:lnTo>
                  <a:lnTo>
                    <a:pt x="473" y="891"/>
                  </a:lnTo>
                  <a:lnTo>
                    <a:pt x="456" y="891"/>
                  </a:lnTo>
                  <a:lnTo>
                    <a:pt x="440" y="891"/>
                  </a:lnTo>
                  <a:lnTo>
                    <a:pt x="423" y="890"/>
                  </a:lnTo>
                  <a:lnTo>
                    <a:pt x="407" y="888"/>
                  </a:lnTo>
                  <a:lnTo>
                    <a:pt x="391" y="885"/>
                  </a:lnTo>
                  <a:lnTo>
                    <a:pt x="375" y="882"/>
                  </a:lnTo>
                  <a:lnTo>
                    <a:pt x="360" y="878"/>
                  </a:lnTo>
                  <a:lnTo>
                    <a:pt x="345" y="872"/>
                  </a:lnTo>
                  <a:lnTo>
                    <a:pt x="330" y="866"/>
                  </a:lnTo>
                  <a:lnTo>
                    <a:pt x="315" y="860"/>
                  </a:lnTo>
                  <a:lnTo>
                    <a:pt x="301" y="854"/>
                  </a:lnTo>
                  <a:lnTo>
                    <a:pt x="287" y="845"/>
                  </a:lnTo>
                  <a:lnTo>
                    <a:pt x="274" y="837"/>
                  </a:lnTo>
                  <a:lnTo>
                    <a:pt x="261" y="828"/>
                  </a:lnTo>
                  <a:lnTo>
                    <a:pt x="250" y="819"/>
                  </a:lnTo>
                  <a:lnTo>
                    <a:pt x="238" y="809"/>
                  </a:lnTo>
                  <a:lnTo>
                    <a:pt x="226" y="798"/>
                  </a:lnTo>
                  <a:lnTo>
                    <a:pt x="215" y="788"/>
                  </a:lnTo>
                  <a:lnTo>
                    <a:pt x="205" y="775"/>
                  </a:lnTo>
                  <a:lnTo>
                    <a:pt x="195" y="764"/>
                  </a:lnTo>
                  <a:lnTo>
                    <a:pt x="186" y="751"/>
                  </a:lnTo>
                  <a:lnTo>
                    <a:pt x="178" y="738"/>
                  </a:lnTo>
                  <a:lnTo>
                    <a:pt x="169" y="725"/>
                  </a:lnTo>
                  <a:lnTo>
                    <a:pt x="163" y="711"/>
                  </a:lnTo>
                  <a:lnTo>
                    <a:pt x="156" y="697"/>
                  </a:lnTo>
                  <a:lnTo>
                    <a:pt x="150" y="682"/>
                  </a:lnTo>
                  <a:lnTo>
                    <a:pt x="145" y="667"/>
                  </a:lnTo>
                  <a:lnTo>
                    <a:pt x="140" y="653"/>
                  </a:lnTo>
                  <a:lnTo>
                    <a:pt x="137" y="637"/>
                  </a:lnTo>
                  <a:lnTo>
                    <a:pt x="134" y="621"/>
                  </a:lnTo>
                  <a:lnTo>
                    <a:pt x="132" y="606"/>
                  </a:lnTo>
                  <a:lnTo>
                    <a:pt x="131" y="589"/>
                  </a:lnTo>
                  <a:lnTo>
                    <a:pt x="131" y="573"/>
                  </a:lnTo>
                  <a:lnTo>
                    <a:pt x="132" y="549"/>
                  </a:lnTo>
                  <a:lnTo>
                    <a:pt x="134" y="525"/>
                  </a:lnTo>
                  <a:lnTo>
                    <a:pt x="138" y="502"/>
                  </a:lnTo>
                  <a:lnTo>
                    <a:pt x="145" y="479"/>
                  </a:lnTo>
                  <a:lnTo>
                    <a:pt x="152" y="457"/>
                  </a:lnTo>
                  <a:lnTo>
                    <a:pt x="162" y="436"/>
                  </a:lnTo>
                  <a:lnTo>
                    <a:pt x="172" y="416"/>
                  </a:lnTo>
                  <a:lnTo>
                    <a:pt x="185" y="396"/>
                  </a:lnTo>
                  <a:lnTo>
                    <a:pt x="199" y="379"/>
                  </a:lnTo>
                  <a:lnTo>
                    <a:pt x="213" y="361"/>
                  </a:lnTo>
                  <a:lnTo>
                    <a:pt x="229" y="344"/>
                  </a:lnTo>
                  <a:lnTo>
                    <a:pt x="247" y="329"/>
                  </a:lnTo>
                  <a:lnTo>
                    <a:pt x="266" y="315"/>
                  </a:lnTo>
                  <a:lnTo>
                    <a:pt x="285" y="302"/>
                  </a:lnTo>
                  <a:lnTo>
                    <a:pt x="305" y="291"/>
                  </a:lnTo>
                  <a:lnTo>
                    <a:pt x="326" y="281"/>
                  </a:lnTo>
                  <a:lnTo>
                    <a:pt x="326" y="145"/>
                  </a:lnTo>
                  <a:lnTo>
                    <a:pt x="308" y="152"/>
                  </a:lnTo>
                  <a:lnTo>
                    <a:pt x="291" y="157"/>
                  </a:lnTo>
                  <a:lnTo>
                    <a:pt x="274" y="164"/>
                  </a:lnTo>
                  <a:lnTo>
                    <a:pt x="258" y="171"/>
                  </a:lnTo>
                  <a:lnTo>
                    <a:pt x="242" y="180"/>
                  </a:lnTo>
                  <a:lnTo>
                    <a:pt x="226" y="188"/>
                  </a:lnTo>
                  <a:lnTo>
                    <a:pt x="211" y="198"/>
                  </a:lnTo>
                  <a:lnTo>
                    <a:pt x="196" y="207"/>
                  </a:lnTo>
                  <a:lnTo>
                    <a:pt x="181" y="217"/>
                  </a:lnTo>
                  <a:lnTo>
                    <a:pt x="167" y="228"/>
                  </a:lnTo>
                  <a:lnTo>
                    <a:pt x="153" y="239"/>
                  </a:lnTo>
                  <a:lnTo>
                    <a:pt x="140" y="252"/>
                  </a:lnTo>
                  <a:lnTo>
                    <a:pt x="127" y="265"/>
                  </a:lnTo>
                  <a:lnTo>
                    <a:pt x="116" y="277"/>
                  </a:lnTo>
                  <a:lnTo>
                    <a:pt x="104" y="291"/>
                  </a:lnTo>
                  <a:lnTo>
                    <a:pt x="92" y="304"/>
                  </a:lnTo>
                  <a:lnTo>
                    <a:pt x="81" y="318"/>
                  </a:lnTo>
                  <a:lnTo>
                    <a:pt x="72" y="333"/>
                  </a:lnTo>
                  <a:lnTo>
                    <a:pt x="62" y="348"/>
                  </a:lnTo>
                  <a:lnTo>
                    <a:pt x="53" y="364"/>
                  </a:lnTo>
                  <a:lnTo>
                    <a:pt x="45" y="380"/>
                  </a:lnTo>
                  <a:lnTo>
                    <a:pt x="37" y="395"/>
                  </a:lnTo>
                  <a:lnTo>
                    <a:pt x="31" y="412"/>
                  </a:lnTo>
                  <a:lnTo>
                    <a:pt x="25" y="429"/>
                  </a:lnTo>
                  <a:lnTo>
                    <a:pt x="19" y="446"/>
                  </a:lnTo>
                  <a:lnTo>
                    <a:pt x="14" y="463"/>
                  </a:lnTo>
                  <a:lnTo>
                    <a:pt x="10" y="481"/>
                  </a:lnTo>
                  <a:lnTo>
                    <a:pt x="6" y="499"/>
                  </a:lnTo>
                  <a:lnTo>
                    <a:pt x="3" y="517"/>
                  </a:lnTo>
                  <a:lnTo>
                    <a:pt x="1" y="535"/>
                  </a:lnTo>
                  <a:lnTo>
                    <a:pt x="0" y="554"/>
                  </a:lnTo>
                  <a:lnTo>
                    <a:pt x="0" y="573"/>
                  </a:lnTo>
                  <a:lnTo>
                    <a:pt x="1" y="596"/>
                  </a:lnTo>
                  <a:lnTo>
                    <a:pt x="2" y="618"/>
                  </a:lnTo>
                  <a:lnTo>
                    <a:pt x="5" y="641"/>
                  </a:lnTo>
                  <a:lnTo>
                    <a:pt x="10" y="663"/>
                  </a:lnTo>
                  <a:lnTo>
                    <a:pt x="14" y="684"/>
                  </a:lnTo>
                  <a:lnTo>
                    <a:pt x="20" y="706"/>
                  </a:lnTo>
                  <a:lnTo>
                    <a:pt x="28" y="726"/>
                  </a:lnTo>
                  <a:lnTo>
                    <a:pt x="35" y="747"/>
                  </a:lnTo>
                  <a:lnTo>
                    <a:pt x="45" y="767"/>
                  </a:lnTo>
                  <a:lnTo>
                    <a:pt x="55" y="786"/>
                  </a:lnTo>
                  <a:lnTo>
                    <a:pt x="66" y="804"/>
                  </a:lnTo>
                  <a:lnTo>
                    <a:pt x="78" y="822"/>
                  </a:lnTo>
                  <a:lnTo>
                    <a:pt x="91" y="840"/>
                  </a:lnTo>
                  <a:lnTo>
                    <a:pt x="104" y="857"/>
                  </a:lnTo>
                  <a:lnTo>
                    <a:pt x="119" y="872"/>
                  </a:lnTo>
                  <a:lnTo>
                    <a:pt x="134" y="888"/>
                  </a:lnTo>
                  <a:lnTo>
                    <a:pt x="150" y="903"/>
                  </a:lnTo>
                  <a:lnTo>
                    <a:pt x="166" y="917"/>
                  </a:lnTo>
                  <a:lnTo>
                    <a:pt x="183" y="930"/>
                  </a:lnTo>
                  <a:lnTo>
                    <a:pt x="201" y="942"/>
                  </a:lnTo>
                  <a:lnTo>
                    <a:pt x="220" y="954"/>
                  </a:lnTo>
                  <a:lnTo>
                    <a:pt x="239" y="966"/>
                  </a:lnTo>
                  <a:lnTo>
                    <a:pt x="258" y="975"/>
                  </a:lnTo>
                  <a:lnTo>
                    <a:pt x="278" y="984"/>
                  </a:lnTo>
                  <a:lnTo>
                    <a:pt x="300" y="992"/>
                  </a:lnTo>
                  <a:lnTo>
                    <a:pt x="321" y="999"/>
                  </a:lnTo>
                  <a:lnTo>
                    <a:pt x="343" y="1005"/>
                  </a:lnTo>
                  <a:lnTo>
                    <a:pt x="364" y="1009"/>
                  </a:lnTo>
                  <a:lnTo>
                    <a:pt x="387" y="1014"/>
                  </a:lnTo>
                  <a:lnTo>
                    <a:pt x="410" y="1017"/>
                  </a:lnTo>
                  <a:lnTo>
                    <a:pt x="433" y="1019"/>
                  </a:lnTo>
                  <a:lnTo>
                    <a:pt x="456" y="1019"/>
                  </a:lnTo>
                  <a:lnTo>
                    <a:pt x="480" y="1019"/>
                  </a:lnTo>
                  <a:lnTo>
                    <a:pt x="503" y="1017"/>
                  </a:lnTo>
                  <a:lnTo>
                    <a:pt x="526" y="1014"/>
                  </a:lnTo>
                  <a:lnTo>
                    <a:pt x="548" y="1009"/>
                  </a:lnTo>
                  <a:lnTo>
                    <a:pt x="571" y="1005"/>
                  </a:lnTo>
                  <a:lnTo>
                    <a:pt x="592" y="999"/>
                  </a:lnTo>
                  <a:lnTo>
                    <a:pt x="614" y="992"/>
                  </a:lnTo>
                  <a:lnTo>
                    <a:pt x="634" y="984"/>
                  </a:lnTo>
                  <a:lnTo>
                    <a:pt x="655" y="975"/>
                  </a:lnTo>
                  <a:lnTo>
                    <a:pt x="674" y="966"/>
                  </a:lnTo>
                  <a:lnTo>
                    <a:pt x="693" y="954"/>
                  </a:lnTo>
                  <a:lnTo>
                    <a:pt x="712" y="942"/>
                  </a:lnTo>
                  <a:lnTo>
                    <a:pt x="730" y="930"/>
                  </a:lnTo>
                  <a:lnTo>
                    <a:pt x="747" y="917"/>
                  </a:lnTo>
                  <a:lnTo>
                    <a:pt x="764" y="903"/>
                  </a:lnTo>
                  <a:lnTo>
                    <a:pt x="780" y="888"/>
                  </a:lnTo>
                  <a:lnTo>
                    <a:pt x="795" y="872"/>
                  </a:lnTo>
                  <a:lnTo>
                    <a:pt x="809" y="857"/>
                  </a:lnTo>
                  <a:lnTo>
                    <a:pt x="823" y="840"/>
                  </a:lnTo>
                  <a:lnTo>
                    <a:pt x="836" y="822"/>
                  </a:lnTo>
                  <a:lnTo>
                    <a:pt x="847" y="804"/>
                  </a:lnTo>
                  <a:lnTo>
                    <a:pt x="858" y="786"/>
                  </a:lnTo>
                  <a:lnTo>
                    <a:pt x="869" y="767"/>
                  </a:lnTo>
                  <a:lnTo>
                    <a:pt x="877" y="747"/>
                  </a:lnTo>
                  <a:lnTo>
                    <a:pt x="886" y="726"/>
                  </a:lnTo>
                  <a:lnTo>
                    <a:pt x="892" y="706"/>
                  </a:lnTo>
                  <a:lnTo>
                    <a:pt x="899" y="684"/>
                  </a:lnTo>
                  <a:lnTo>
                    <a:pt x="904" y="663"/>
                  </a:lnTo>
                  <a:lnTo>
                    <a:pt x="908" y="641"/>
                  </a:lnTo>
                  <a:lnTo>
                    <a:pt x="911" y="618"/>
                  </a:lnTo>
                  <a:lnTo>
                    <a:pt x="913" y="596"/>
                  </a:lnTo>
                  <a:lnTo>
                    <a:pt x="914" y="573"/>
                  </a:lnTo>
                  <a:lnTo>
                    <a:pt x="913" y="554"/>
                  </a:lnTo>
                  <a:lnTo>
                    <a:pt x="912" y="535"/>
                  </a:lnTo>
                  <a:lnTo>
                    <a:pt x="910" y="517"/>
                  </a:lnTo>
                  <a:lnTo>
                    <a:pt x="907" y="499"/>
                  </a:lnTo>
                  <a:lnTo>
                    <a:pt x="904" y="481"/>
                  </a:lnTo>
                  <a:lnTo>
                    <a:pt x="900" y="463"/>
                  </a:lnTo>
                  <a:lnTo>
                    <a:pt x="895" y="446"/>
                  </a:lnTo>
                  <a:lnTo>
                    <a:pt x="889" y="429"/>
                  </a:lnTo>
                  <a:lnTo>
                    <a:pt x="883" y="412"/>
                  </a:lnTo>
                  <a:lnTo>
                    <a:pt x="875" y="395"/>
                  </a:lnTo>
                  <a:lnTo>
                    <a:pt x="868" y="380"/>
                  </a:lnTo>
                  <a:lnTo>
                    <a:pt x="860" y="364"/>
                  </a:lnTo>
                  <a:lnTo>
                    <a:pt x="851" y="348"/>
                  </a:lnTo>
                  <a:lnTo>
                    <a:pt x="842" y="333"/>
                  </a:lnTo>
                  <a:lnTo>
                    <a:pt x="831" y="318"/>
                  </a:lnTo>
                  <a:lnTo>
                    <a:pt x="821" y="304"/>
                  </a:lnTo>
                  <a:lnTo>
                    <a:pt x="810" y="291"/>
                  </a:lnTo>
                  <a:lnTo>
                    <a:pt x="798" y="277"/>
                  </a:lnTo>
                  <a:lnTo>
                    <a:pt x="786" y="265"/>
                  </a:lnTo>
                  <a:lnTo>
                    <a:pt x="773" y="252"/>
                  </a:lnTo>
                  <a:lnTo>
                    <a:pt x="760" y="239"/>
                  </a:lnTo>
                  <a:lnTo>
                    <a:pt x="747" y="228"/>
                  </a:lnTo>
                  <a:lnTo>
                    <a:pt x="733" y="217"/>
                  </a:lnTo>
                  <a:lnTo>
                    <a:pt x="718" y="207"/>
                  </a:lnTo>
                  <a:lnTo>
                    <a:pt x="703" y="198"/>
                  </a:lnTo>
                  <a:lnTo>
                    <a:pt x="688" y="188"/>
                  </a:lnTo>
                  <a:lnTo>
                    <a:pt x="672" y="180"/>
                  </a:lnTo>
                  <a:lnTo>
                    <a:pt x="656" y="171"/>
                  </a:lnTo>
                  <a:lnTo>
                    <a:pt x="638" y="164"/>
                  </a:lnTo>
                  <a:lnTo>
                    <a:pt x="622" y="157"/>
                  </a:lnTo>
                  <a:lnTo>
                    <a:pt x="604" y="152"/>
                  </a:lnTo>
                  <a:lnTo>
                    <a:pt x="587" y="145"/>
                  </a:lnTo>
                  <a:close/>
                  <a:moveTo>
                    <a:pt x="456" y="509"/>
                  </a:moveTo>
                  <a:lnTo>
                    <a:pt x="464" y="509"/>
                  </a:lnTo>
                  <a:lnTo>
                    <a:pt x="470" y="508"/>
                  </a:lnTo>
                  <a:lnTo>
                    <a:pt x="476" y="506"/>
                  </a:lnTo>
                  <a:lnTo>
                    <a:pt x="482" y="504"/>
                  </a:lnTo>
                  <a:lnTo>
                    <a:pt x="487" y="502"/>
                  </a:lnTo>
                  <a:lnTo>
                    <a:pt x="493" y="498"/>
                  </a:lnTo>
                  <a:lnTo>
                    <a:pt x="498" y="495"/>
                  </a:lnTo>
                  <a:lnTo>
                    <a:pt x="502" y="491"/>
                  </a:lnTo>
                  <a:lnTo>
                    <a:pt x="507" y="486"/>
                  </a:lnTo>
                  <a:lnTo>
                    <a:pt x="511" y="481"/>
                  </a:lnTo>
                  <a:lnTo>
                    <a:pt x="514" y="476"/>
                  </a:lnTo>
                  <a:lnTo>
                    <a:pt x="516" y="471"/>
                  </a:lnTo>
                  <a:lnTo>
                    <a:pt x="518" y="464"/>
                  </a:lnTo>
                  <a:lnTo>
                    <a:pt x="521" y="458"/>
                  </a:lnTo>
                  <a:lnTo>
                    <a:pt x="522" y="452"/>
                  </a:lnTo>
                  <a:lnTo>
                    <a:pt x="522" y="446"/>
                  </a:lnTo>
                  <a:lnTo>
                    <a:pt x="522" y="63"/>
                  </a:lnTo>
                  <a:lnTo>
                    <a:pt x="522" y="56"/>
                  </a:lnTo>
                  <a:lnTo>
                    <a:pt x="521" y="50"/>
                  </a:lnTo>
                  <a:lnTo>
                    <a:pt x="518" y="44"/>
                  </a:lnTo>
                  <a:lnTo>
                    <a:pt x="516" y="39"/>
                  </a:lnTo>
                  <a:lnTo>
                    <a:pt x="514" y="32"/>
                  </a:lnTo>
                  <a:lnTo>
                    <a:pt x="511" y="27"/>
                  </a:lnTo>
                  <a:lnTo>
                    <a:pt x="507" y="23"/>
                  </a:lnTo>
                  <a:lnTo>
                    <a:pt x="502" y="18"/>
                  </a:lnTo>
                  <a:lnTo>
                    <a:pt x="498" y="14"/>
                  </a:lnTo>
                  <a:lnTo>
                    <a:pt x="493" y="10"/>
                  </a:lnTo>
                  <a:lnTo>
                    <a:pt x="487" y="7"/>
                  </a:lnTo>
                  <a:lnTo>
                    <a:pt x="482" y="4"/>
                  </a:lnTo>
                  <a:lnTo>
                    <a:pt x="476" y="2"/>
                  </a:lnTo>
                  <a:lnTo>
                    <a:pt x="470" y="1"/>
                  </a:lnTo>
                  <a:lnTo>
                    <a:pt x="464" y="0"/>
                  </a:lnTo>
                  <a:lnTo>
                    <a:pt x="456" y="0"/>
                  </a:lnTo>
                  <a:lnTo>
                    <a:pt x="450" y="0"/>
                  </a:lnTo>
                  <a:lnTo>
                    <a:pt x="443" y="1"/>
                  </a:lnTo>
                  <a:lnTo>
                    <a:pt x="437" y="2"/>
                  </a:lnTo>
                  <a:lnTo>
                    <a:pt x="432" y="4"/>
                  </a:lnTo>
                  <a:lnTo>
                    <a:pt x="425" y="7"/>
                  </a:lnTo>
                  <a:lnTo>
                    <a:pt x="420" y="10"/>
                  </a:lnTo>
                  <a:lnTo>
                    <a:pt x="416" y="14"/>
                  </a:lnTo>
                  <a:lnTo>
                    <a:pt x="410" y="18"/>
                  </a:lnTo>
                  <a:lnTo>
                    <a:pt x="406" y="23"/>
                  </a:lnTo>
                  <a:lnTo>
                    <a:pt x="403" y="27"/>
                  </a:lnTo>
                  <a:lnTo>
                    <a:pt x="400" y="32"/>
                  </a:lnTo>
                  <a:lnTo>
                    <a:pt x="396" y="39"/>
                  </a:lnTo>
                  <a:lnTo>
                    <a:pt x="394" y="44"/>
                  </a:lnTo>
                  <a:lnTo>
                    <a:pt x="393" y="50"/>
                  </a:lnTo>
                  <a:lnTo>
                    <a:pt x="392" y="56"/>
                  </a:lnTo>
                  <a:lnTo>
                    <a:pt x="391" y="63"/>
                  </a:lnTo>
                  <a:lnTo>
                    <a:pt x="391" y="446"/>
                  </a:lnTo>
                  <a:lnTo>
                    <a:pt x="392" y="452"/>
                  </a:lnTo>
                  <a:lnTo>
                    <a:pt x="393" y="458"/>
                  </a:lnTo>
                  <a:lnTo>
                    <a:pt x="394" y="464"/>
                  </a:lnTo>
                  <a:lnTo>
                    <a:pt x="396" y="471"/>
                  </a:lnTo>
                  <a:lnTo>
                    <a:pt x="400" y="476"/>
                  </a:lnTo>
                  <a:lnTo>
                    <a:pt x="403" y="481"/>
                  </a:lnTo>
                  <a:lnTo>
                    <a:pt x="406" y="486"/>
                  </a:lnTo>
                  <a:lnTo>
                    <a:pt x="410" y="491"/>
                  </a:lnTo>
                  <a:lnTo>
                    <a:pt x="416" y="495"/>
                  </a:lnTo>
                  <a:lnTo>
                    <a:pt x="420" y="498"/>
                  </a:lnTo>
                  <a:lnTo>
                    <a:pt x="425" y="502"/>
                  </a:lnTo>
                  <a:lnTo>
                    <a:pt x="432" y="504"/>
                  </a:lnTo>
                  <a:lnTo>
                    <a:pt x="437" y="506"/>
                  </a:lnTo>
                  <a:lnTo>
                    <a:pt x="443" y="508"/>
                  </a:lnTo>
                  <a:lnTo>
                    <a:pt x="450" y="509"/>
                  </a:lnTo>
                  <a:lnTo>
                    <a:pt x="456" y="509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2293938" y="3994150"/>
              <a:ext cx="73025" cy="106362"/>
            </a:xfrm>
            <a:custGeom>
              <a:avLst/>
              <a:gdLst/>
              <a:ahLst/>
              <a:cxnLst>
                <a:cxn ang="0">
                  <a:pos x="201" y="334"/>
                </a:cxn>
                <a:cxn ang="0">
                  <a:pos x="226" y="299"/>
                </a:cxn>
                <a:cxn ang="0">
                  <a:pos x="226" y="0"/>
                </a:cxn>
                <a:cxn ang="0">
                  <a:pos x="73" y="0"/>
                </a:cxn>
                <a:cxn ang="0">
                  <a:pos x="73" y="249"/>
                </a:cxn>
                <a:cxn ang="0">
                  <a:pos x="191" y="336"/>
                </a:cxn>
                <a:cxn ang="0">
                  <a:pos x="201" y="334"/>
                </a:cxn>
                <a:cxn ang="0">
                  <a:pos x="532" y="249"/>
                </a:cxn>
                <a:cxn ang="0">
                  <a:pos x="532" y="0"/>
                </a:cxn>
                <a:cxn ang="0">
                  <a:pos x="379" y="0"/>
                </a:cxn>
                <a:cxn ang="0">
                  <a:pos x="379" y="273"/>
                </a:cxn>
                <a:cxn ang="0">
                  <a:pos x="412" y="337"/>
                </a:cxn>
                <a:cxn ang="0">
                  <a:pos x="532" y="249"/>
                </a:cxn>
                <a:cxn ang="0">
                  <a:pos x="604" y="463"/>
                </a:cxn>
                <a:cxn ang="0">
                  <a:pos x="403" y="434"/>
                </a:cxn>
                <a:cxn ang="0">
                  <a:pos x="308" y="252"/>
                </a:cxn>
                <a:cxn ang="0">
                  <a:pos x="201" y="434"/>
                </a:cxn>
                <a:cxn ang="0">
                  <a:pos x="0" y="463"/>
                </a:cxn>
                <a:cxn ang="0">
                  <a:pos x="146" y="601"/>
                </a:cxn>
                <a:cxn ang="0">
                  <a:pos x="111" y="798"/>
                </a:cxn>
                <a:cxn ang="0">
                  <a:pos x="307" y="707"/>
                </a:cxn>
                <a:cxn ang="0">
                  <a:pos x="494" y="798"/>
                </a:cxn>
                <a:cxn ang="0">
                  <a:pos x="458" y="601"/>
                </a:cxn>
                <a:cxn ang="0">
                  <a:pos x="604" y="463"/>
                </a:cxn>
              </a:cxnLst>
              <a:rect l="0" t="0" r="r" b="b"/>
              <a:pathLst>
                <a:path w="604" h="798">
                  <a:moveTo>
                    <a:pt x="201" y="334"/>
                  </a:moveTo>
                  <a:lnTo>
                    <a:pt x="226" y="299"/>
                  </a:lnTo>
                  <a:lnTo>
                    <a:pt x="226" y="0"/>
                  </a:lnTo>
                  <a:lnTo>
                    <a:pt x="73" y="0"/>
                  </a:lnTo>
                  <a:lnTo>
                    <a:pt x="73" y="249"/>
                  </a:lnTo>
                  <a:lnTo>
                    <a:pt x="191" y="336"/>
                  </a:lnTo>
                  <a:lnTo>
                    <a:pt x="201" y="334"/>
                  </a:lnTo>
                  <a:close/>
                  <a:moveTo>
                    <a:pt x="532" y="249"/>
                  </a:moveTo>
                  <a:lnTo>
                    <a:pt x="532" y="0"/>
                  </a:lnTo>
                  <a:lnTo>
                    <a:pt x="379" y="0"/>
                  </a:lnTo>
                  <a:lnTo>
                    <a:pt x="379" y="273"/>
                  </a:lnTo>
                  <a:lnTo>
                    <a:pt x="412" y="337"/>
                  </a:lnTo>
                  <a:lnTo>
                    <a:pt x="532" y="249"/>
                  </a:lnTo>
                  <a:close/>
                  <a:moveTo>
                    <a:pt x="604" y="463"/>
                  </a:moveTo>
                  <a:lnTo>
                    <a:pt x="403" y="434"/>
                  </a:lnTo>
                  <a:lnTo>
                    <a:pt x="308" y="252"/>
                  </a:lnTo>
                  <a:lnTo>
                    <a:pt x="201" y="434"/>
                  </a:lnTo>
                  <a:lnTo>
                    <a:pt x="0" y="463"/>
                  </a:lnTo>
                  <a:lnTo>
                    <a:pt x="146" y="601"/>
                  </a:lnTo>
                  <a:lnTo>
                    <a:pt x="111" y="798"/>
                  </a:lnTo>
                  <a:lnTo>
                    <a:pt x="307" y="707"/>
                  </a:lnTo>
                  <a:lnTo>
                    <a:pt x="494" y="798"/>
                  </a:lnTo>
                  <a:lnTo>
                    <a:pt x="458" y="601"/>
                  </a:lnTo>
                  <a:lnTo>
                    <a:pt x="604" y="463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638300" y="3976688"/>
              <a:ext cx="225425" cy="239712"/>
            </a:xfrm>
            <a:custGeom>
              <a:avLst/>
              <a:gdLst/>
              <a:ahLst/>
              <a:cxnLst>
                <a:cxn ang="0">
                  <a:pos x="833" y="3"/>
                </a:cxn>
                <a:cxn ang="0">
                  <a:pos x="695" y="21"/>
                </a:cxn>
                <a:cxn ang="0">
                  <a:pos x="567" y="53"/>
                </a:cxn>
                <a:cxn ang="0">
                  <a:pos x="447" y="98"/>
                </a:cxn>
                <a:cxn ang="0">
                  <a:pos x="338" y="155"/>
                </a:cxn>
                <a:cxn ang="0">
                  <a:pos x="241" y="222"/>
                </a:cxn>
                <a:cxn ang="0">
                  <a:pos x="159" y="299"/>
                </a:cxn>
                <a:cxn ang="0">
                  <a:pos x="92" y="384"/>
                </a:cxn>
                <a:cxn ang="0">
                  <a:pos x="42" y="477"/>
                </a:cxn>
                <a:cxn ang="0">
                  <a:pos x="11" y="575"/>
                </a:cxn>
                <a:cxn ang="0">
                  <a:pos x="0" y="679"/>
                </a:cxn>
                <a:cxn ang="0">
                  <a:pos x="8" y="766"/>
                </a:cxn>
                <a:cxn ang="0">
                  <a:pos x="30" y="850"/>
                </a:cxn>
                <a:cxn ang="0">
                  <a:pos x="67" y="930"/>
                </a:cxn>
                <a:cxn ang="0">
                  <a:pos x="115" y="1005"/>
                </a:cxn>
                <a:cxn ang="0">
                  <a:pos x="176" y="1075"/>
                </a:cxn>
                <a:cxn ang="0">
                  <a:pos x="247" y="1139"/>
                </a:cxn>
                <a:cxn ang="0">
                  <a:pos x="328" y="1196"/>
                </a:cxn>
                <a:cxn ang="0">
                  <a:pos x="418" y="1245"/>
                </a:cxn>
                <a:cxn ang="0">
                  <a:pos x="517" y="1287"/>
                </a:cxn>
                <a:cxn ang="0">
                  <a:pos x="622" y="1319"/>
                </a:cxn>
                <a:cxn ang="0">
                  <a:pos x="695" y="1810"/>
                </a:cxn>
                <a:cxn ang="0">
                  <a:pos x="1264" y="1311"/>
                </a:cxn>
                <a:cxn ang="0">
                  <a:pos x="1365" y="1276"/>
                </a:cxn>
                <a:cxn ang="0">
                  <a:pos x="1458" y="1234"/>
                </a:cxn>
                <a:cxn ang="0">
                  <a:pos x="1544" y="1185"/>
                </a:cxn>
                <a:cxn ang="0">
                  <a:pos x="1621" y="1129"/>
                </a:cxn>
                <a:cxn ang="0">
                  <a:pos x="1689" y="1065"/>
                </a:cxn>
                <a:cxn ang="0">
                  <a:pos x="1746" y="997"/>
                </a:cxn>
                <a:cxn ang="0">
                  <a:pos x="1793" y="924"/>
                </a:cxn>
                <a:cxn ang="0">
                  <a:pos x="1826" y="845"/>
                </a:cxn>
                <a:cxn ang="0">
                  <a:pos x="1847" y="764"/>
                </a:cxn>
                <a:cxn ang="0">
                  <a:pos x="1855" y="679"/>
                </a:cxn>
                <a:cxn ang="0">
                  <a:pos x="1844" y="575"/>
                </a:cxn>
                <a:cxn ang="0">
                  <a:pos x="1813" y="477"/>
                </a:cxn>
                <a:cxn ang="0">
                  <a:pos x="1763" y="384"/>
                </a:cxn>
                <a:cxn ang="0">
                  <a:pos x="1696" y="299"/>
                </a:cxn>
                <a:cxn ang="0">
                  <a:pos x="1614" y="222"/>
                </a:cxn>
                <a:cxn ang="0">
                  <a:pos x="1517" y="155"/>
                </a:cxn>
                <a:cxn ang="0">
                  <a:pos x="1408" y="98"/>
                </a:cxn>
                <a:cxn ang="0">
                  <a:pos x="1288" y="53"/>
                </a:cxn>
                <a:cxn ang="0">
                  <a:pos x="1159" y="21"/>
                </a:cxn>
                <a:cxn ang="0">
                  <a:pos x="1022" y="3"/>
                </a:cxn>
                <a:cxn ang="0">
                  <a:pos x="1159" y="905"/>
                </a:cxn>
                <a:cxn ang="0">
                  <a:pos x="1159" y="792"/>
                </a:cxn>
                <a:cxn ang="0">
                  <a:pos x="348" y="679"/>
                </a:cxn>
                <a:cxn ang="0">
                  <a:pos x="1507" y="679"/>
                </a:cxn>
                <a:cxn ang="0">
                  <a:pos x="348" y="339"/>
                </a:cxn>
              </a:cxnLst>
              <a:rect l="0" t="0" r="r" b="b"/>
              <a:pathLst>
                <a:path w="1855" h="1810">
                  <a:moveTo>
                    <a:pt x="927" y="0"/>
                  </a:moveTo>
                  <a:lnTo>
                    <a:pt x="880" y="1"/>
                  </a:lnTo>
                  <a:lnTo>
                    <a:pt x="833" y="3"/>
                  </a:lnTo>
                  <a:lnTo>
                    <a:pt x="787" y="7"/>
                  </a:lnTo>
                  <a:lnTo>
                    <a:pt x="740" y="13"/>
                  </a:lnTo>
                  <a:lnTo>
                    <a:pt x="695" y="21"/>
                  </a:lnTo>
                  <a:lnTo>
                    <a:pt x="652" y="30"/>
                  </a:lnTo>
                  <a:lnTo>
                    <a:pt x="609" y="41"/>
                  </a:lnTo>
                  <a:lnTo>
                    <a:pt x="567" y="53"/>
                  </a:lnTo>
                  <a:lnTo>
                    <a:pt x="525" y="67"/>
                  </a:lnTo>
                  <a:lnTo>
                    <a:pt x="485" y="81"/>
                  </a:lnTo>
                  <a:lnTo>
                    <a:pt x="447" y="98"/>
                  </a:lnTo>
                  <a:lnTo>
                    <a:pt x="409" y="115"/>
                  </a:lnTo>
                  <a:lnTo>
                    <a:pt x="373" y="135"/>
                  </a:lnTo>
                  <a:lnTo>
                    <a:pt x="338" y="155"/>
                  </a:lnTo>
                  <a:lnTo>
                    <a:pt x="304" y="176"/>
                  </a:lnTo>
                  <a:lnTo>
                    <a:pt x="272" y="199"/>
                  </a:lnTo>
                  <a:lnTo>
                    <a:pt x="241" y="222"/>
                  </a:lnTo>
                  <a:lnTo>
                    <a:pt x="212" y="247"/>
                  </a:lnTo>
                  <a:lnTo>
                    <a:pt x="184" y="272"/>
                  </a:lnTo>
                  <a:lnTo>
                    <a:pt x="159" y="299"/>
                  </a:lnTo>
                  <a:lnTo>
                    <a:pt x="135" y="326"/>
                  </a:lnTo>
                  <a:lnTo>
                    <a:pt x="113" y="355"/>
                  </a:lnTo>
                  <a:lnTo>
                    <a:pt x="92" y="384"/>
                  </a:lnTo>
                  <a:lnTo>
                    <a:pt x="73" y="414"/>
                  </a:lnTo>
                  <a:lnTo>
                    <a:pt x="57" y="444"/>
                  </a:lnTo>
                  <a:lnTo>
                    <a:pt x="42" y="477"/>
                  </a:lnTo>
                  <a:lnTo>
                    <a:pt x="30" y="508"/>
                  </a:lnTo>
                  <a:lnTo>
                    <a:pt x="19" y="542"/>
                  </a:lnTo>
                  <a:lnTo>
                    <a:pt x="11" y="575"/>
                  </a:lnTo>
                  <a:lnTo>
                    <a:pt x="5" y="609"/>
                  </a:lnTo>
                  <a:lnTo>
                    <a:pt x="1" y="643"/>
                  </a:lnTo>
                  <a:lnTo>
                    <a:pt x="0" y="679"/>
                  </a:lnTo>
                  <a:lnTo>
                    <a:pt x="1" y="708"/>
                  </a:lnTo>
                  <a:lnTo>
                    <a:pt x="4" y="737"/>
                  </a:lnTo>
                  <a:lnTo>
                    <a:pt x="8" y="766"/>
                  </a:lnTo>
                  <a:lnTo>
                    <a:pt x="14" y="794"/>
                  </a:lnTo>
                  <a:lnTo>
                    <a:pt x="22" y="822"/>
                  </a:lnTo>
                  <a:lnTo>
                    <a:pt x="30" y="850"/>
                  </a:lnTo>
                  <a:lnTo>
                    <a:pt x="41" y="877"/>
                  </a:lnTo>
                  <a:lnTo>
                    <a:pt x="53" y="904"/>
                  </a:lnTo>
                  <a:lnTo>
                    <a:pt x="67" y="930"/>
                  </a:lnTo>
                  <a:lnTo>
                    <a:pt x="82" y="955"/>
                  </a:lnTo>
                  <a:lnTo>
                    <a:pt x="98" y="980"/>
                  </a:lnTo>
                  <a:lnTo>
                    <a:pt x="115" y="1005"/>
                  </a:lnTo>
                  <a:lnTo>
                    <a:pt x="134" y="1029"/>
                  </a:lnTo>
                  <a:lnTo>
                    <a:pt x="154" y="1052"/>
                  </a:lnTo>
                  <a:lnTo>
                    <a:pt x="176" y="1075"/>
                  </a:lnTo>
                  <a:lnTo>
                    <a:pt x="198" y="1097"/>
                  </a:lnTo>
                  <a:lnTo>
                    <a:pt x="222" y="1118"/>
                  </a:lnTo>
                  <a:lnTo>
                    <a:pt x="247" y="1139"/>
                  </a:lnTo>
                  <a:lnTo>
                    <a:pt x="273" y="1158"/>
                  </a:lnTo>
                  <a:lnTo>
                    <a:pt x="300" y="1178"/>
                  </a:lnTo>
                  <a:lnTo>
                    <a:pt x="328" y="1196"/>
                  </a:lnTo>
                  <a:lnTo>
                    <a:pt x="357" y="1212"/>
                  </a:lnTo>
                  <a:lnTo>
                    <a:pt x="388" y="1229"/>
                  </a:lnTo>
                  <a:lnTo>
                    <a:pt x="418" y="1245"/>
                  </a:lnTo>
                  <a:lnTo>
                    <a:pt x="450" y="1260"/>
                  </a:lnTo>
                  <a:lnTo>
                    <a:pt x="483" y="1273"/>
                  </a:lnTo>
                  <a:lnTo>
                    <a:pt x="517" y="1287"/>
                  </a:lnTo>
                  <a:lnTo>
                    <a:pt x="551" y="1298"/>
                  </a:lnTo>
                  <a:lnTo>
                    <a:pt x="586" y="1309"/>
                  </a:lnTo>
                  <a:lnTo>
                    <a:pt x="622" y="1319"/>
                  </a:lnTo>
                  <a:lnTo>
                    <a:pt x="659" y="1328"/>
                  </a:lnTo>
                  <a:lnTo>
                    <a:pt x="695" y="1335"/>
                  </a:lnTo>
                  <a:lnTo>
                    <a:pt x="695" y="1810"/>
                  </a:lnTo>
                  <a:lnTo>
                    <a:pt x="1195" y="1329"/>
                  </a:lnTo>
                  <a:lnTo>
                    <a:pt x="1230" y="1320"/>
                  </a:lnTo>
                  <a:lnTo>
                    <a:pt x="1264" y="1311"/>
                  </a:lnTo>
                  <a:lnTo>
                    <a:pt x="1299" y="1300"/>
                  </a:lnTo>
                  <a:lnTo>
                    <a:pt x="1332" y="1289"/>
                  </a:lnTo>
                  <a:lnTo>
                    <a:pt x="1365" y="1276"/>
                  </a:lnTo>
                  <a:lnTo>
                    <a:pt x="1397" y="1264"/>
                  </a:lnTo>
                  <a:lnTo>
                    <a:pt x="1428" y="1249"/>
                  </a:lnTo>
                  <a:lnTo>
                    <a:pt x="1458" y="1234"/>
                  </a:lnTo>
                  <a:lnTo>
                    <a:pt x="1488" y="1219"/>
                  </a:lnTo>
                  <a:lnTo>
                    <a:pt x="1516" y="1202"/>
                  </a:lnTo>
                  <a:lnTo>
                    <a:pt x="1544" y="1185"/>
                  </a:lnTo>
                  <a:lnTo>
                    <a:pt x="1571" y="1166"/>
                  </a:lnTo>
                  <a:lnTo>
                    <a:pt x="1597" y="1148"/>
                  </a:lnTo>
                  <a:lnTo>
                    <a:pt x="1621" y="1129"/>
                  </a:lnTo>
                  <a:lnTo>
                    <a:pt x="1645" y="1108"/>
                  </a:lnTo>
                  <a:lnTo>
                    <a:pt x="1667" y="1087"/>
                  </a:lnTo>
                  <a:lnTo>
                    <a:pt x="1689" y="1065"/>
                  </a:lnTo>
                  <a:lnTo>
                    <a:pt x="1709" y="1043"/>
                  </a:lnTo>
                  <a:lnTo>
                    <a:pt x="1728" y="1020"/>
                  </a:lnTo>
                  <a:lnTo>
                    <a:pt x="1746" y="997"/>
                  </a:lnTo>
                  <a:lnTo>
                    <a:pt x="1763" y="973"/>
                  </a:lnTo>
                  <a:lnTo>
                    <a:pt x="1778" y="949"/>
                  </a:lnTo>
                  <a:lnTo>
                    <a:pt x="1793" y="924"/>
                  </a:lnTo>
                  <a:lnTo>
                    <a:pt x="1804" y="898"/>
                  </a:lnTo>
                  <a:lnTo>
                    <a:pt x="1816" y="871"/>
                  </a:lnTo>
                  <a:lnTo>
                    <a:pt x="1826" y="845"/>
                  </a:lnTo>
                  <a:lnTo>
                    <a:pt x="1834" y="818"/>
                  </a:lnTo>
                  <a:lnTo>
                    <a:pt x="1842" y="791"/>
                  </a:lnTo>
                  <a:lnTo>
                    <a:pt x="1847" y="764"/>
                  </a:lnTo>
                  <a:lnTo>
                    <a:pt x="1851" y="735"/>
                  </a:lnTo>
                  <a:lnTo>
                    <a:pt x="1854" y="707"/>
                  </a:lnTo>
                  <a:lnTo>
                    <a:pt x="1855" y="679"/>
                  </a:lnTo>
                  <a:lnTo>
                    <a:pt x="1853" y="643"/>
                  </a:lnTo>
                  <a:lnTo>
                    <a:pt x="1849" y="609"/>
                  </a:lnTo>
                  <a:lnTo>
                    <a:pt x="1844" y="575"/>
                  </a:lnTo>
                  <a:lnTo>
                    <a:pt x="1835" y="542"/>
                  </a:lnTo>
                  <a:lnTo>
                    <a:pt x="1825" y="508"/>
                  </a:lnTo>
                  <a:lnTo>
                    <a:pt x="1813" y="477"/>
                  </a:lnTo>
                  <a:lnTo>
                    <a:pt x="1798" y="444"/>
                  </a:lnTo>
                  <a:lnTo>
                    <a:pt x="1782" y="414"/>
                  </a:lnTo>
                  <a:lnTo>
                    <a:pt x="1763" y="384"/>
                  </a:lnTo>
                  <a:lnTo>
                    <a:pt x="1742" y="355"/>
                  </a:lnTo>
                  <a:lnTo>
                    <a:pt x="1720" y="326"/>
                  </a:lnTo>
                  <a:lnTo>
                    <a:pt x="1696" y="299"/>
                  </a:lnTo>
                  <a:lnTo>
                    <a:pt x="1670" y="272"/>
                  </a:lnTo>
                  <a:lnTo>
                    <a:pt x="1643" y="247"/>
                  </a:lnTo>
                  <a:lnTo>
                    <a:pt x="1614" y="222"/>
                  </a:lnTo>
                  <a:lnTo>
                    <a:pt x="1583" y="199"/>
                  </a:lnTo>
                  <a:lnTo>
                    <a:pt x="1550" y="176"/>
                  </a:lnTo>
                  <a:lnTo>
                    <a:pt x="1517" y="155"/>
                  </a:lnTo>
                  <a:lnTo>
                    <a:pt x="1482" y="135"/>
                  </a:lnTo>
                  <a:lnTo>
                    <a:pt x="1445" y="115"/>
                  </a:lnTo>
                  <a:lnTo>
                    <a:pt x="1408" y="98"/>
                  </a:lnTo>
                  <a:lnTo>
                    <a:pt x="1369" y="81"/>
                  </a:lnTo>
                  <a:lnTo>
                    <a:pt x="1330" y="67"/>
                  </a:lnTo>
                  <a:lnTo>
                    <a:pt x="1288" y="53"/>
                  </a:lnTo>
                  <a:lnTo>
                    <a:pt x="1246" y="41"/>
                  </a:lnTo>
                  <a:lnTo>
                    <a:pt x="1203" y="30"/>
                  </a:lnTo>
                  <a:lnTo>
                    <a:pt x="1159" y="21"/>
                  </a:lnTo>
                  <a:lnTo>
                    <a:pt x="1114" y="13"/>
                  </a:lnTo>
                  <a:lnTo>
                    <a:pt x="1068" y="7"/>
                  </a:lnTo>
                  <a:lnTo>
                    <a:pt x="1022" y="3"/>
                  </a:lnTo>
                  <a:lnTo>
                    <a:pt x="975" y="1"/>
                  </a:lnTo>
                  <a:lnTo>
                    <a:pt x="927" y="0"/>
                  </a:lnTo>
                  <a:close/>
                  <a:moveTo>
                    <a:pt x="1159" y="905"/>
                  </a:moveTo>
                  <a:lnTo>
                    <a:pt x="348" y="905"/>
                  </a:lnTo>
                  <a:lnTo>
                    <a:pt x="348" y="792"/>
                  </a:lnTo>
                  <a:lnTo>
                    <a:pt x="1159" y="792"/>
                  </a:lnTo>
                  <a:lnTo>
                    <a:pt x="1159" y="905"/>
                  </a:lnTo>
                  <a:close/>
                  <a:moveTo>
                    <a:pt x="1507" y="679"/>
                  </a:moveTo>
                  <a:lnTo>
                    <a:pt x="348" y="679"/>
                  </a:lnTo>
                  <a:lnTo>
                    <a:pt x="348" y="565"/>
                  </a:lnTo>
                  <a:lnTo>
                    <a:pt x="1507" y="565"/>
                  </a:lnTo>
                  <a:lnTo>
                    <a:pt x="1507" y="679"/>
                  </a:lnTo>
                  <a:close/>
                  <a:moveTo>
                    <a:pt x="1507" y="452"/>
                  </a:moveTo>
                  <a:lnTo>
                    <a:pt x="348" y="452"/>
                  </a:lnTo>
                  <a:lnTo>
                    <a:pt x="348" y="339"/>
                  </a:lnTo>
                  <a:lnTo>
                    <a:pt x="1507" y="339"/>
                  </a:lnTo>
                  <a:lnTo>
                    <a:pt x="1507" y="45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2211388" y="5032375"/>
              <a:ext cx="160338" cy="115887"/>
            </a:xfrm>
            <a:custGeom>
              <a:avLst/>
              <a:gdLst/>
              <a:ahLst/>
              <a:cxnLst>
                <a:cxn ang="0">
                  <a:pos x="450" y="441"/>
                </a:cxn>
                <a:cxn ang="0">
                  <a:pos x="38" y="59"/>
                </a:cxn>
                <a:cxn ang="0">
                  <a:pos x="20" y="84"/>
                </a:cxn>
                <a:cxn ang="0">
                  <a:pos x="8" y="112"/>
                </a:cxn>
                <a:cxn ang="0">
                  <a:pos x="2" y="144"/>
                </a:cxn>
                <a:cxn ang="0">
                  <a:pos x="0" y="718"/>
                </a:cxn>
                <a:cxn ang="0">
                  <a:pos x="4" y="750"/>
                </a:cxn>
                <a:cxn ang="0">
                  <a:pos x="13" y="781"/>
                </a:cxn>
                <a:cxn ang="0">
                  <a:pos x="28" y="808"/>
                </a:cxn>
                <a:cxn ang="0">
                  <a:pos x="49" y="832"/>
                </a:cxn>
                <a:cxn ang="0">
                  <a:pos x="1260" y="831"/>
                </a:cxn>
                <a:cxn ang="0">
                  <a:pos x="1280" y="808"/>
                </a:cxn>
                <a:cxn ang="0">
                  <a:pos x="1295" y="781"/>
                </a:cxn>
                <a:cxn ang="0">
                  <a:pos x="1304" y="750"/>
                </a:cxn>
                <a:cxn ang="0">
                  <a:pos x="1308" y="718"/>
                </a:cxn>
                <a:cxn ang="0">
                  <a:pos x="1306" y="144"/>
                </a:cxn>
                <a:cxn ang="0">
                  <a:pos x="1300" y="112"/>
                </a:cxn>
                <a:cxn ang="0">
                  <a:pos x="1288" y="84"/>
                </a:cxn>
                <a:cxn ang="0">
                  <a:pos x="1270" y="59"/>
                </a:cxn>
                <a:cxn ang="0">
                  <a:pos x="859" y="439"/>
                </a:cxn>
                <a:cxn ang="0">
                  <a:pos x="817" y="479"/>
                </a:cxn>
                <a:cxn ang="0">
                  <a:pos x="490" y="479"/>
                </a:cxn>
                <a:cxn ang="0">
                  <a:pos x="112" y="870"/>
                </a:cxn>
                <a:cxn ang="0">
                  <a:pos x="146" y="877"/>
                </a:cxn>
                <a:cxn ang="0">
                  <a:pos x="1145" y="878"/>
                </a:cxn>
                <a:cxn ang="0">
                  <a:pos x="1179" y="874"/>
                </a:cxn>
                <a:cxn ang="0">
                  <a:pos x="1211" y="863"/>
                </a:cxn>
                <a:cxn ang="0">
                  <a:pos x="818" y="478"/>
                </a:cxn>
                <a:cxn ang="0">
                  <a:pos x="818" y="479"/>
                </a:cxn>
                <a:cxn ang="0">
                  <a:pos x="1211" y="15"/>
                </a:cxn>
                <a:cxn ang="0">
                  <a:pos x="1179" y="4"/>
                </a:cxn>
                <a:cxn ang="0">
                  <a:pos x="1145" y="0"/>
                </a:cxn>
                <a:cxn ang="0">
                  <a:pos x="146" y="1"/>
                </a:cxn>
                <a:cxn ang="0">
                  <a:pos x="112" y="9"/>
                </a:cxn>
                <a:cxn ang="0">
                  <a:pos x="654" y="559"/>
                </a:cxn>
              </a:cxnLst>
              <a:rect l="0" t="0" r="r" b="b"/>
              <a:pathLst>
                <a:path w="1308" h="878">
                  <a:moveTo>
                    <a:pt x="49" y="832"/>
                  </a:moveTo>
                  <a:lnTo>
                    <a:pt x="450" y="441"/>
                  </a:lnTo>
                  <a:lnTo>
                    <a:pt x="48" y="47"/>
                  </a:lnTo>
                  <a:lnTo>
                    <a:pt x="38" y="59"/>
                  </a:lnTo>
                  <a:lnTo>
                    <a:pt x="28" y="70"/>
                  </a:lnTo>
                  <a:lnTo>
                    <a:pt x="20" y="84"/>
                  </a:lnTo>
                  <a:lnTo>
                    <a:pt x="13" y="98"/>
                  </a:lnTo>
                  <a:lnTo>
                    <a:pt x="8" y="112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60"/>
                  </a:lnTo>
                  <a:lnTo>
                    <a:pt x="0" y="718"/>
                  </a:lnTo>
                  <a:lnTo>
                    <a:pt x="2" y="735"/>
                  </a:lnTo>
                  <a:lnTo>
                    <a:pt x="4" y="750"/>
                  </a:lnTo>
                  <a:lnTo>
                    <a:pt x="8" y="766"/>
                  </a:lnTo>
                  <a:lnTo>
                    <a:pt x="13" y="781"/>
                  </a:lnTo>
                  <a:lnTo>
                    <a:pt x="20" y="794"/>
                  </a:lnTo>
                  <a:lnTo>
                    <a:pt x="28" y="808"/>
                  </a:lnTo>
                  <a:lnTo>
                    <a:pt x="38" y="820"/>
                  </a:lnTo>
                  <a:lnTo>
                    <a:pt x="49" y="832"/>
                  </a:lnTo>
                  <a:close/>
                  <a:moveTo>
                    <a:pt x="859" y="439"/>
                  </a:moveTo>
                  <a:lnTo>
                    <a:pt x="1260" y="831"/>
                  </a:lnTo>
                  <a:lnTo>
                    <a:pt x="1270" y="819"/>
                  </a:lnTo>
                  <a:lnTo>
                    <a:pt x="1280" y="808"/>
                  </a:lnTo>
                  <a:lnTo>
                    <a:pt x="1288" y="794"/>
                  </a:lnTo>
                  <a:lnTo>
                    <a:pt x="1295" y="781"/>
                  </a:lnTo>
                  <a:lnTo>
                    <a:pt x="1300" y="766"/>
                  </a:lnTo>
                  <a:lnTo>
                    <a:pt x="1304" y="750"/>
                  </a:lnTo>
                  <a:lnTo>
                    <a:pt x="1306" y="735"/>
                  </a:lnTo>
                  <a:lnTo>
                    <a:pt x="1308" y="718"/>
                  </a:lnTo>
                  <a:lnTo>
                    <a:pt x="1308" y="160"/>
                  </a:lnTo>
                  <a:lnTo>
                    <a:pt x="1306" y="144"/>
                  </a:lnTo>
                  <a:lnTo>
                    <a:pt x="1304" y="128"/>
                  </a:lnTo>
                  <a:lnTo>
                    <a:pt x="1300" y="112"/>
                  </a:lnTo>
                  <a:lnTo>
                    <a:pt x="1295" y="98"/>
                  </a:lnTo>
                  <a:lnTo>
                    <a:pt x="1288" y="84"/>
                  </a:lnTo>
                  <a:lnTo>
                    <a:pt x="1280" y="70"/>
                  </a:lnTo>
                  <a:lnTo>
                    <a:pt x="1270" y="59"/>
                  </a:lnTo>
                  <a:lnTo>
                    <a:pt x="1259" y="47"/>
                  </a:lnTo>
                  <a:lnTo>
                    <a:pt x="859" y="439"/>
                  </a:lnTo>
                  <a:close/>
                  <a:moveTo>
                    <a:pt x="818" y="479"/>
                  </a:moveTo>
                  <a:lnTo>
                    <a:pt x="817" y="479"/>
                  </a:lnTo>
                  <a:lnTo>
                    <a:pt x="654" y="638"/>
                  </a:lnTo>
                  <a:lnTo>
                    <a:pt x="490" y="479"/>
                  </a:lnTo>
                  <a:lnTo>
                    <a:pt x="97" y="863"/>
                  </a:lnTo>
                  <a:lnTo>
                    <a:pt x="112" y="870"/>
                  </a:lnTo>
                  <a:lnTo>
                    <a:pt x="129" y="874"/>
                  </a:lnTo>
                  <a:lnTo>
                    <a:pt x="146" y="877"/>
                  </a:lnTo>
                  <a:lnTo>
                    <a:pt x="163" y="878"/>
                  </a:lnTo>
                  <a:lnTo>
                    <a:pt x="1145" y="878"/>
                  </a:lnTo>
                  <a:lnTo>
                    <a:pt x="1162" y="877"/>
                  </a:lnTo>
                  <a:lnTo>
                    <a:pt x="1179" y="874"/>
                  </a:lnTo>
                  <a:lnTo>
                    <a:pt x="1195" y="870"/>
                  </a:lnTo>
                  <a:lnTo>
                    <a:pt x="1211" y="863"/>
                  </a:lnTo>
                  <a:lnTo>
                    <a:pt x="818" y="479"/>
                  </a:lnTo>
                  <a:lnTo>
                    <a:pt x="818" y="478"/>
                  </a:lnTo>
                  <a:lnTo>
                    <a:pt x="818" y="479"/>
                  </a:lnTo>
                  <a:lnTo>
                    <a:pt x="818" y="479"/>
                  </a:lnTo>
                  <a:close/>
                  <a:moveTo>
                    <a:pt x="654" y="559"/>
                  </a:moveTo>
                  <a:lnTo>
                    <a:pt x="1211" y="15"/>
                  </a:lnTo>
                  <a:lnTo>
                    <a:pt x="1195" y="9"/>
                  </a:lnTo>
                  <a:lnTo>
                    <a:pt x="1179" y="4"/>
                  </a:lnTo>
                  <a:lnTo>
                    <a:pt x="1162" y="1"/>
                  </a:lnTo>
                  <a:lnTo>
                    <a:pt x="1145" y="0"/>
                  </a:lnTo>
                  <a:lnTo>
                    <a:pt x="163" y="0"/>
                  </a:lnTo>
                  <a:lnTo>
                    <a:pt x="146" y="1"/>
                  </a:lnTo>
                  <a:lnTo>
                    <a:pt x="129" y="4"/>
                  </a:lnTo>
                  <a:lnTo>
                    <a:pt x="112" y="9"/>
                  </a:lnTo>
                  <a:lnTo>
                    <a:pt x="97" y="15"/>
                  </a:lnTo>
                  <a:lnTo>
                    <a:pt x="654" y="559"/>
                  </a:lnTo>
                  <a:close/>
                </a:path>
              </a:pathLst>
            </a:custGeom>
            <a:solidFill>
              <a:srgbClr val="3980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2206625" y="4645025"/>
              <a:ext cx="260350" cy="274637"/>
            </a:xfrm>
            <a:custGeom>
              <a:avLst/>
              <a:gdLst/>
              <a:ahLst/>
              <a:cxnLst>
                <a:cxn ang="0">
                  <a:pos x="750" y="46"/>
                </a:cxn>
                <a:cxn ang="0">
                  <a:pos x="429" y="206"/>
                </a:cxn>
                <a:cxn ang="0">
                  <a:pos x="183" y="459"/>
                </a:cxn>
                <a:cxn ang="0">
                  <a:pos x="35" y="780"/>
                </a:cxn>
                <a:cxn ang="0">
                  <a:pos x="6" y="1147"/>
                </a:cxn>
                <a:cxn ang="0">
                  <a:pos x="105" y="1493"/>
                </a:cxn>
                <a:cxn ang="0">
                  <a:pos x="313" y="1778"/>
                </a:cxn>
                <a:cxn ang="0">
                  <a:pos x="605" y="1980"/>
                </a:cxn>
                <a:cxn ang="0">
                  <a:pos x="958" y="2078"/>
                </a:cxn>
                <a:cxn ang="0">
                  <a:pos x="1334" y="2050"/>
                </a:cxn>
                <a:cxn ang="0">
                  <a:pos x="1664" y="1905"/>
                </a:cxn>
                <a:cxn ang="0">
                  <a:pos x="1923" y="1664"/>
                </a:cxn>
                <a:cxn ang="0">
                  <a:pos x="2086" y="1352"/>
                </a:cxn>
                <a:cxn ang="0">
                  <a:pos x="2134" y="987"/>
                </a:cxn>
                <a:cxn ang="0">
                  <a:pos x="2051" y="636"/>
                </a:cxn>
                <a:cxn ang="0">
                  <a:pos x="1857" y="341"/>
                </a:cxn>
                <a:cxn ang="0">
                  <a:pos x="1576" y="125"/>
                </a:cxn>
                <a:cxn ang="0">
                  <a:pos x="1230" y="11"/>
                </a:cxn>
                <a:cxn ang="0">
                  <a:pos x="984" y="1682"/>
                </a:cxn>
                <a:cxn ang="0">
                  <a:pos x="1248" y="1561"/>
                </a:cxn>
                <a:cxn ang="0">
                  <a:pos x="1068" y="1761"/>
                </a:cxn>
                <a:cxn ang="0">
                  <a:pos x="733" y="1183"/>
                </a:cxn>
                <a:cxn ang="0">
                  <a:pos x="1386" y="1254"/>
                </a:cxn>
                <a:cxn ang="0">
                  <a:pos x="1566" y="972"/>
                </a:cxn>
                <a:cxn ang="0">
                  <a:pos x="1540" y="727"/>
                </a:cxn>
                <a:cxn ang="0">
                  <a:pos x="1846" y="863"/>
                </a:cxn>
                <a:cxn ang="0">
                  <a:pos x="715" y="900"/>
                </a:cxn>
                <a:cxn ang="0">
                  <a:pos x="1386" y="693"/>
                </a:cxn>
                <a:cxn ang="0">
                  <a:pos x="1422" y="935"/>
                </a:cxn>
                <a:cxn ang="0">
                  <a:pos x="298" y="827"/>
                </a:cxn>
                <a:cxn ang="0">
                  <a:pos x="589" y="761"/>
                </a:cxn>
                <a:cxn ang="0">
                  <a:pos x="578" y="1111"/>
                </a:cxn>
                <a:cxn ang="0">
                  <a:pos x="633" y="1356"/>
                </a:cxn>
                <a:cxn ang="0">
                  <a:pos x="289" y="1220"/>
                </a:cxn>
                <a:cxn ang="0">
                  <a:pos x="1860" y="1147"/>
                </a:cxn>
                <a:cxn ang="0">
                  <a:pos x="1783" y="1388"/>
                </a:cxn>
                <a:cxn ang="0">
                  <a:pos x="1546" y="1183"/>
                </a:cxn>
                <a:cxn ang="0">
                  <a:pos x="1452" y="462"/>
                </a:cxn>
                <a:cxn ang="0">
                  <a:pos x="1418" y="339"/>
                </a:cxn>
                <a:cxn ang="0">
                  <a:pos x="1568" y="432"/>
                </a:cxn>
                <a:cxn ang="0">
                  <a:pos x="1693" y="555"/>
                </a:cxn>
                <a:cxn ang="0">
                  <a:pos x="1301" y="475"/>
                </a:cxn>
                <a:cxn ang="0">
                  <a:pos x="878" y="399"/>
                </a:cxn>
                <a:cxn ang="0">
                  <a:pos x="1046" y="260"/>
                </a:cxn>
                <a:cxn ang="0">
                  <a:pos x="746" y="346"/>
                </a:cxn>
                <a:cxn ang="0">
                  <a:pos x="643" y="555"/>
                </a:cxn>
                <a:cxn ang="0">
                  <a:pos x="547" y="449"/>
                </a:cxn>
                <a:cxn ang="0">
                  <a:pos x="694" y="350"/>
                </a:cxn>
                <a:cxn ang="0">
                  <a:pos x="750" y="1605"/>
                </a:cxn>
                <a:cxn ang="0">
                  <a:pos x="879" y="1800"/>
                </a:cxn>
                <a:cxn ang="0">
                  <a:pos x="651" y="1707"/>
                </a:cxn>
                <a:cxn ang="0">
                  <a:pos x="464" y="1553"/>
                </a:cxn>
                <a:cxn ang="0">
                  <a:pos x="1361" y="1641"/>
                </a:cxn>
                <a:cxn ang="0">
                  <a:pos x="1623" y="1603"/>
                </a:cxn>
                <a:cxn ang="0">
                  <a:pos x="1423" y="1741"/>
                </a:cxn>
              </a:cxnLst>
              <a:rect l="0" t="0" r="r" b="b"/>
              <a:pathLst>
                <a:path w="2135" h="2083">
                  <a:moveTo>
                    <a:pt x="1068" y="0"/>
                  </a:moveTo>
                  <a:lnTo>
                    <a:pt x="1013" y="1"/>
                  </a:lnTo>
                  <a:lnTo>
                    <a:pt x="958" y="5"/>
                  </a:lnTo>
                  <a:lnTo>
                    <a:pt x="905" y="11"/>
                  </a:lnTo>
                  <a:lnTo>
                    <a:pt x="852" y="21"/>
                  </a:lnTo>
                  <a:lnTo>
                    <a:pt x="801" y="32"/>
                  </a:lnTo>
                  <a:lnTo>
                    <a:pt x="750" y="46"/>
                  </a:lnTo>
                  <a:lnTo>
                    <a:pt x="701" y="63"/>
                  </a:lnTo>
                  <a:lnTo>
                    <a:pt x="652" y="81"/>
                  </a:lnTo>
                  <a:lnTo>
                    <a:pt x="605" y="102"/>
                  </a:lnTo>
                  <a:lnTo>
                    <a:pt x="559" y="125"/>
                  </a:lnTo>
                  <a:lnTo>
                    <a:pt x="515" y="150"/>
                  </a:lnTo>
                  <a:lnTo>
                    <a:pt x="471" y="178"/>
                  </a:lnTo>
                  <a:lnTo>
                    <a:pt x="429" y="206"/>
                  </a:lnTo>
                  <a:lnTo>
                    <a:pt x="389" y="237"/>
                  </a:lnTo>
                  <a:lnTo>
                    <a:pt x="351" y="270"/>
                  </a:lnTo>
                  <a:lnTo>
                    <a:pt x="313" y="304"/>
                  </a:lnTo>
                  <a:lnTo>
                    <a:pt x="278" y="341"/>
                  </a:lnTo>
                  <a:lnTo>
                    <a:pt x="245" y="378"/>
                  </a:lnTo>
                  <a:lnTo>
                    <a:pt x="213" y="418"/>
                  </a:lnTo>
                  <a:lnTo>
                    <a:pt x="183" y="459"/>
                  </a:lnTo>
                  <a:lnTo>
                    <a:pt x="155" y="501"/>
                  </a:lnTo>
                  <a:lnTo>
                    <a:pt x="129" y="545"/>
                  </a:lnTo>
                  <a:lnTo>
                    <a:pt x="105" y="590"/>
                  </a:lnTo>
                  <a:lnTo>
                    <a:pt x="84" y="636"/>
                  </a:lnTo>
                  <a:lnTo>
                    <a:pt x="66" y="683"/>
                  </a:lnTo>
                  <a:lnTo>
                    <a:pt x="49" y="731"/>
                  </a:lnTo>
                  <a:lnTo>
                    <a:pt x="35" y="780"/>
                  </a:lnTo>
                  <a:lnTo>
                    <a:pt x="22" y="832"/>
                  </a:lnTo>
                  <a:lnTo>
                    <a:pt x="13" y="883"/>
                  </a:lnTo>
                  <a:lnTo>
                    <a:pt x="6" y="935"/>
                  </a:lnTo>
                  <a:lnTo>
                    <a:pt x="3" y="987"/>
                  </a:lnTo>
                  <a:lnTo>
                    <a:pt x="0" y="1041"/>
                  </a:lnTo>
                  <a:lnTo>
                    <a:pt x="3" y="1095"/>
                  </a:lnTo>
                  <a:lnTo>
                    <a:pt x="6" y="1147"/>
                  </a:lnTo>
                  <a:lnTo>
                    <a:pt x="13" y="1200"/>
                  </a:lnTo>
                  <a:lnTo>
                    <a:pt x="22" y="1251"/>
                  </a:lnTo>
                  <a:lnTo>
                    <a:pt x="35" y="1301"/>
                  </a:lnTo>
                  <a:lnTo>
                    <a:pt x="49" y="1352"/>
                  </a:lnTo>
                  <a:lnTo>
                    <a:pt x="66" y="1400"/>
                  </a:lnTo>
                  <a:lnTo>
                    <a:pt x="84" y="1447"/>
                  </a:lnTo>
                  <a:lnTo>
                    <a:pt x="105" y="1493"/>
                  </a:lnTo>
                  <a:lnTo>
                    <a:pt x="129" y="1538"/>
                  </a:lnTo>
                  <a:lnTo>
                    <a:pt x="155" y="1582"/>
                  </a:lnTo>
                  <a:lnTo>
                    <a:pt x="183" y="1624"/>
                  </a:lnTo>
                  <a:lnTo>
                    <a:pt x="213" y="1664"/>
                  </a:lnTo>
                  <a:lnTo>
                    <a:pt x="245" y="1704"/>
                  </a:lnTo>
                  <a:lnTo>
                    <a:pt x="278" y="1742"/>
                  </a:lnTo>
                  <a:lnTo>
                    <a:pt x="313" y="1778"/>
                  </a:lnTo>
                  <a:lnTo>
                    <a:pt x="351" y="1812"/>
                  </a:lnTo>
                  <a:lnTo>
                    <a:pt x="389" y="1845"/>
                  </a:lnTo>
                  <a:lnTo>
                    <a:pt x="429" y="1876"/>
                  </a:lnTo>
                  <a:lnTo>
                    <a:pt x="471" y="1905"/>
                  </a:lnTo>
                  <a:lnTo>
                    <a:pt x="515" y="1932"/>
                  </a:lnTo>
                  <a:lnTo>
                    <a:pt x="559" y="1957"/>
                  </a:lnTo>
                  <a:lnTo>
                    <a:pt x="605" y="1980"/>
                  </a:lnTo>
                  <a:lnTo>
                    <a:pt x="652" y="2001"/>
                  </a:lnTo>
                  <a:lnTo>
                    <a:pt x="701" y="2020"/>
                  </a:lnTo>
                  <a:lnTo>
                    <a:pt x="750" y="2036"/>
                  </a:lnTo>
                  <a:lnTo>
                    <a:pt x="801" y="2050"/>
                  </a:lnTo>
                  <a:lnTo>
                    <a:pt x="852" y="2062"/>
                  </a:lnTo>
                  <a:lnTo>
                    <a:pt x="905" y="2071"/>
                  </a:lnTo>
                  <a:lnTo>
                    <a:pt x="958" y="2078"/>
                  </a:lnTo>
                  <a:lnTo>
                    <a:pt x="1013" y="2082"/>
                  </a:lnTo>
                  <a:lnTo>
                    <a:pt x="1068" y="2083"/>
                  </a:lnTo>
                  <a:lnTo>
                    <a:pt x="1122" y="2082"/>
                  </a:lnTo>
                  <a:lnTo>
                    <a:pt x="1177" y="2078"/>
                  </a:lnTo>
                  <a:lnTo>
                    <a:pt x="1230" y="2071"/>
                  </a:lnTo>
                  <a:lnTo>
                    <a:pt x="1283" y="2062"/>
                  </a:lnTo>
                  <a:lnTo>
                    <a:pt x="1334" y="2050"/>
                  </a:lnTo>
                  <a:lnTo>
                    <a:pt x="1385" y="2036"/>
                  </a:lnTo>
                  <a:lnTo>
                    <a:pt x="1434" y="2020"/>
                  </a:lnTo>
                  <a:lnTo>
                    <a:pt x="1483" y="2001"/>
                  </a:lnTo>
                  <a:lnTo>
                    <a:pt x="1530" y="1980"/>
                  </a:lnTo>
                  <a:lnTo>
                    <a:pt x="1576" y="1957"/>
                  </a:lnTo>
                  <a:lnTo>
                    <a:pt x="1620" y="1932"/>
                  </a:lnTo>
                  <a:lnTo>
                    <a:pt x="1664" y="1905"/>
                  </a:lnTo>
                  <a:lnTo>
                    <a:pt x="1706" y="1876"/>
                  </a:lnTo>
                  <a:lnTo>
                    <a:pt x="1746" y="1845"/>
                  </a:lnTo>
                  <a:lnTo>
                    <a:pt x="1785" y="1812"/>
                  </a:lnTo>
                  <a:lnTo>
                    <a:pt x="1822" y="1778"/>
                  </a:lnTo>
                  <a:lnTo>
                    <a:pt x="1857" y="1742"/>
                  </a:lnTo>
                  <a:lnTo>
                    <a:pt x="1890" y="1704"/>
                  </a:lnTo>
                  <a:lnTo>
                    <a:pt x="1923" y="1664"/>
                  </a:lnTo>
                  <a:lnTo>
                    <a:pt x="1953" y="1624"/>
                  </a:lnTo>
                  <a:lnTo>
                    <a:pt x="1980" y="1582"/>
                  </a:lnTo>
                  <a:lnTo>
                    <a:pt x="2006" y="1538"/>
                  </a:lnTo>
                  <a:lnTo>
                    <a:pt x="2030" y="1493"/>
                  </a:lnTo>
                  <a:lnTo>
                    <a:pt x="2051" y="1447"/>
                  </a:lnTo>
                  <a:lnTo>
                    <a:pt x="2069" y="1400"/>
                  </a:lnTo>
                  <a:lnTo>
                    <a:pt x="2086" y="1352"/>
                  </a:lnTo>
                  <a:lnTo>
                    <a:pt x="2100" y="1301"/>
                  </a:lnTo>
                  <a:lnTo>
                    <a:pt x="2113" y="1251"/>
                  </a:lnTo>
                  <a:lnTo>
                    <a:pt x="2122" y="1200"/>
                  </a:lnTo>
                  <a:lnTo>
                    <a:pt x="2129" y="1147"/>
                  </a:lnTo>
                  <a:lnTo>
                    <a:pt x="2134" y="1095"/>
                  </a:lnTo>
                  <a:lnTo>
                    <a:pt x="2135" y="1041"/>
                  </a:lnTo>
                  <a:lnTo>
                    <a:pt x="2134" y="987"/>
                  </a:lnTo>
                  <a:lnTo>
                    <a:pt x="2129" y="935"/>
                  </a:lnTo>
                  <a:lnTo>
                    <a:pt x="2122" y="883"/>
                  </a:lnTo>
                  <a:lnTo>
                    <a:pt x="2113" y="832"/>
                  </a:lnTo>
                  <a:lnTo>
                    <a:pt x="2100" y="780"/>
                  </a:lnTo>
                  <a:lnTo>
                    <a:pt x="2086" y="731"/>
                  </a:lnTo>
                  <a:lnTo>
                    <a:pt x="2069" y="683"/>
                  </a:lnTo>
                  <a:lnTo>
                    <a:pt x="2051" y="636"/>
                  </a:lnTo>
                  <a:lnTo>
                    <a:pt x="2030" y="590"/>
                  </a:lnTo>
                  <a:lnTo>
                    <a:pt x="2006" y="545"/>
                  </a:lnTo>
                  <a:lnTo>
                    <a:pt x="1980" y="501"/>
                  </a:lnTo>
                  <a:lnTo>
                    <a:pt x="1953" y="459"/>
                  </a:lnTo>
                  <a:lnTo>
                    <a:pt x="1923" y="418"/>
                  </a:lnTo>
                  <a:lnTo>
                    <a:pt x="1890" y="378"/>
                  </a:lnTo>
                  <a:lnTo>
                    <a:pt x="1857" y="341"/>
                  </a:lnTo>
                  <a:lnTo>
                    <a:pt x="1822" y="304"/>
                  </a:lnTo>
                  <a:lnTo>
                    <a:pt x="1785" y="270"/>
                  </a:lnTo>
                  <a:lnTo>
                    <a:pt x="1746" y="237"/>
                  </a:lnTo>
                  <a:lnTo>
                    <a:pt x="1706" y="206"/>
                  </a:lnTo>
                  <a:lnTo>
                    <a:pt x="1664" y="178"/>
                  </a:lnTo>
                  <a:lnTo>
                    <a:pt x="1620" y="150"/>
                  </a:lnTo>
                  <a:lnTo>
                    <a:pt x="1576" y="125"/>
                  </a:lnTo>
                  <a:lnTo>
                    <a:pt x="1530" y="102"/>
                  </a:lnTo>
                  <a:lnTo>
                    <a:pt x="1483" y="81"/>
                  </a:lnTo>
                  <a:lnTo>
                    <a:pt x="1434" y="63"/>
                  </a:lnTo>
                  <a:lnTo>
                    <a:pt x="1385" y="46"/>
                  </a:lnTo>
                  <a:lnTo>
                    <a:pt x="1334" y="32"/>
                  </a:lnTo>
                  <a:lnTo>
                    <a:pt x="1283" y="21"/>
                  </a:lnTo>
                  <a:lnTo>
                    <a:pt x="1230" y="11"/>
                  </a:lnTo>
                  <a:lnTo>
                    <a:pt x="1177" y="5"/>
                  </a:lnTo>
                  <a:lnTo>
                    <a:pt x="1122" y="1"/>
                  </a:lnTo>
                  <a:lnTo>
                    <a:pt x="1068" y="0"/>
                  </a:lnTo>
                  <a:close/>
                  <a:moveTo>
                    <a:pt x="1068" y="1761"/>
                  </a:moveTo>
                  <a:lnTo>
                    <a:pt x="1039" y="1735"/>
                  </a:lnTo>
                  <a:lnTo>
                    <a:pt x="1011" y="1709"/>
                  </a:lnTo>
                  <a:lnTo>
                    <a:pt x="984" y="1682"/>
                  </a:lnTo>
                  <a:lnTo>
                    <a:pt x="958" y="1654"/>
                  </a:lnTo>
                  <a:lnTo>
                    <a:pt x="934" y="1624"/>
                  </a:lnTo>
                  <a:lnTo>
                    <a:pt x="910" y="1592"/>
                  </a:lnTo>
                  <a:lnTo>
                    <a:pt x="888" y="1561"/>
                  </a:lnTo>
                  <a:lnTo>
                    <a:pt x="866" y="1527"/>
                  </a:lnTo>
                  <a:lnTo>
                    <a:pt x="1269" y="1527"/>
                  </a:lnTo>
                  <a:lnTo>
                    <a:pt x="1248" y="1561"/>
                  </a:lnTo>
                  <a:lnTo>
                    <a:pt x="1225" y="1592"/>
                  </a:lnTo>
                  <a:lnTo>
                    <a:pt x="1201" y="1624"/>
                  </a:lnTo>
                  <a:lnTo>
                    <a:pt x="1177" y="1654"/>
                  </a:lnTo>
                  <a:lnTo>
                    <a:pt x="1151" y="1682"/>
                  </a:lnTo>
                  <a:lnTo>
                    <a:pt x="1124" y="1709"/>
                  </a:lnTo>
                  <a:lnTo>
                    <a:pt x="1096" y="1735"/>
                  </a:lnTo>
                  <a:lnTo>
                    <a:pt x="1068" y="1761"/>
                  </a:lnTo>
                  <a:close/>
                  <a:moveTo>
                    <a:pt x="796" y="1388"/>
                  </a:moveTo>
                  <a:lnTo>
                    <a:pt x="783" y="1356"/>
                  </a:lnTo>
                  <a:lnTo>
                    <a:pt x="771" y="1322"/>
                  </a:lnTo>
                  <a:lnTo>
                    <a:pt x="760" y="1289"/>
                  </a:lnTo>
                  <a:lnTo>
                    <a:pt x="749" y="1254"/>
                  </a:lnTo>
                  <a:lnTo>
                    <a:pt x="741" y="1219"/>
                  </a:lnTo>
                  <a:lnTo>
                    <a:pt x="733" y="1183"/>
                  </a:lnTo>
                  <a:lnTo>
                    <a:pt x="727" y="1147"/>
                  </a:lnTo>
                  <a:lnTo>
                    <a:pt x="721" y="1111"/>
                  </a:lnTo>
                  <a:lnTo>
                    <a:pt x="1414" y="1111"/>
                  </a:lnTo>
                  <a:lnTo>
                    <a:pt x="1408" y="1147"/>
                  </a:lnTo>
                  <a:lnTo>
                    <a:pt x="1402" y="1183"/>
                  </a:lnTo>
                  <a:lnTo>
                    <a:pt x="1394" y="1219"/>
                  </a:lnTo>
                  <a:lnTo>
                    <a:pt x="1386" y="1254"/>
                  </a:lnTo>
                  <a:lnTo>
                    <a:pt x="1375" y="1289"/>
                  </a:lnTo>
                  <a:lnTo>
                    <a:pt x="1364" y="1322"/>
                  </a:lnTo>
                  <a:lnTo>
                    <a:pt x="1353" y="1356"/>
                  </a:lnTo>
                  <a:lnTo>
                    <a:pt x="1340" y="1388"/>
                  </a:lnTo>
                  <a:lnTo>
                    <a:pt x="796" y="1388"/>
                  </a:lnTo>
                  <a:close/>
                  <a:moveTo>
                    <a:pt x="1865" y="972"/>
                  </a:moveTo>
                  <a:lnTo>
                    <a:pt x="1566" y="972"/>
                  </a:lnTo>
                  <a:lnTo>
                    <a:pt x="1565" y="936"/>
                  </a:lnTo>
                  <a:lnTo>
                    <a:pt x="1564" y="901"/>
                  </a:lnTo>
                  <a:lnTo>
                    <a:pt x="1560" y="865"/>
                  </a:lnTo>
                  <a:lnTo>
                    <a:pt x="1557" y="829"/>
                  </a:lnTo>
                  <a:lnTo>
                    <a:pt x="1552" y="795"/>
                  </a:lnTo>
                  <a:lnTo>
                    <a:pt x="1546" y="761"/>
                  </a:lnTo>
                  <a:lnTo>
                    <a:pt x="1540" y="727"/>
                  </a:lnTo>
                  <a:lnTo>
                    <a:pt x="1533" y="693"/>
                  </a:lnTo>
                  <a:lnTo>
                    <a:pt x="1783" y="693"/>
                  </a:lnTo>
                  <a:lnTo>
                    <a:pt x="1799" y="726"/>
                  </a:lnTo>
                  <a:lnTo>
                    <a:pt x="1813" y="759"/>
                  </a:lnTo>
                  <a:lnTo>
                    <a:pt x="1826" y="793"/>
                  </a:lnTo>
                  <a:lnTo>
                    <a:pt x="1837" y="827"/>
                  </a:lnTo>
                  <a:lnTo>
                    <a:pt x="1846" y="863"/>
                  </a:lnTo>
                  <a:lnTo>
                    <a:pt x="1854" y="898"/>
                  </a:lnTo>
                  <a:lnTo>
                    <a:pt x="1860" y="935"/>
                  </a:lnTo>
                  <a:lnTo>
                    <a:pt x="1865" y="972"/>
                  </a:lnTo>
                  <a:close/>
                  <a:moveTo>
                    <a:pt x="1423" y="972"/>
                  </a:moveTo>
                  <a:lnTo>
                    <a:pt x="712" y="972"/>
                  </a:lnTo>
                  <a:lnTo>
                    <a:pt x="713" y="935"/>
                  </a:lnTo>
                  <a:lnTo>
                    <a:pt x="715" y="900"/>
                  </a:lnTo>
                  <a:lnTo>
                    <a:pt x="717" y="864"/>
                  </a:lnTo>
                  <a:lnTo>
                    <a:pt x="721" y="829"/>
                  </a:lnTo>
                  <a:lnTo>
                    <a:pt x="727" y="795"/>
                  </a:lnTo>
                  <a:lnTo>
                    <a:pt x="733" y="760"/>
                  </a:lnTo>
                  <a:lnTo>
                    <a:pt x="741" y="727"/>
                  </a:lnTo>
                  <a:lnTo>
                    <a:pt x="749" y="693"/>
                  </a:lnTo>
                  <a:lnTo>
                    <a:pt x="1386" y="693"/>
                  </a:lnTo>
                  <a:lnTo>
                    <a:pt x="1394" y="727"/>
                  </a:lnTo>
                  <a:lnTo>
                    <a:pt x="1402" y="760"/>
                  </a:lnTo>
                  <a:lnTo>
                    <a:pt x="1408" y="795"/>
                  </a:lnTo>
                  <a:lnTo>
                    <a:pt x="1414" y="829"/>
                  </a:lnTo>
                  <a:lnTo>
                    <a:pt x="1418" y="864"/>
                  </a:lnTo>
                  <a:lnTo>
                    <a:pt x="1421" y="900"/>
                  </a:lnTo>
                  <a:lnTo>
                    <a:pt x="1422" y="935"/>
                  </a:lnTo>
                  <a:lnTo>
                    <a:pt x="1423" y="972"/>
                  </a:lnTo>
                  <a:close/>
                  <a:moveTo>
                    <a:pt x="569" y="972"/>
                  </a:moveTo>
                  <a:lnTo>
                    <a:pt x="272" y="972"/>
                  </a:lnTo>
                  <a:lnTo>
                    <a:pt x="276" y="935"/>
                  </a:lnTo>
                  <a:lnTo>
                    <a:pt x="281" y="898"/>
                  </a:lnTo>
                  <a:lnTo>
                    <a:pt x="289" y="863"/>
                  </a:lnTo>
                  <a:lnTo>
                    <a:pt x="298" y="827"/>
                  </a:lnTo>
                  <a:lnTo>
                    <a:pt x="309" y="793"/>
                  </a:lnTo>
                  <a:lnTo>
                    <a:pt x="322" y="759"/>
                  </a:lnTo>
                  <a:lnTo>
                    <a:pt x="336" y="726"/>
                  </a:lnTo>
                  <a:lnTo>
                    <a:pt x="352" y="693"/>
                  </a:lnTo>
                  <a:lnTo>
                    <a:pt x="603" y="693"/>
                  </a:lnTo>
                  <a:lnTo>
                    <a:pt x="595" y="727"/>
                  </a:lnTo>
                  <a:lnTo>
                    <a:pt x="589" y="761"/>
                  </a:lnTo>
                  <a:lnTo>
                    <a:pt x="583" y="795"/>
                  </a:lnTo>
                  <a:lnTo>
                    <a:pt x="579" y="829"/>
                  </a:lnTo>
                  <a:lnTo>
                    <a:pt x="575" y="865"/>
                  </a:lnTo>
                  <a:lnTo>
                    <a:pt x="571" y="901"/>
                  </a:lnTo>
                  <a:lnTo>
                    <a:pt x="570" y="936"/>
                  </a:lnTo>
                  <a:lnTo>
                    <a:pt x="569" y="972"/>
                  </a:lnTo>
                  <a:close/>
                  <a:moveTo>
                    <a:pt x="578" y="1111"/>
                  </a:moveTo>
                  <a:lnTo>
                    <a:pt x="582" y="1146"/>
                  </a:lnTo>
                  <a:lnTo>
                    <a:pt x="589" y="1183"/>
                  </a:lnTo>
                  <a:lnTo>
                    <a:pt x="595" y="1219"/>
                  </a:lnTo>
                  <a:lnTo>
                    <a:pt x="604" y="1253"/>
                  </a:lnTo>
                  <a:lnTo>
                    <a:pt x="612" y="1288"/>
                  </a:lnTo>
                  <a:lnTo>
                    <a:pt x="622" y="1322"/>
                  </a:lnTo>
                  <a:lnTo>
                    <a:pt x="633" y="1356"/>
                  </a:lnTo>
                  <a:lnTo>
                    <a:pt x="644" y="1388"/>
                  </a:lnTo>
                  <a:lnTo>
                    <a:pt x="352" y="1388"/>
                  </a:lnTo>
                  <a:lnTo>
                    <a:pt x="336" y="1356"/>
                  </a:lnTo>
                  <a:lnTo>
                    <a:pt x="322" y="1323"/>
                  </a:lnTo>
                  <a:lnTo>
                    <a:pt x="309" y="1289"/>
                  </a:lnTo>
                  <a:lnTo>
                    <a:pt x="298" y="1255"/>
                  </a:lnTo>
                  <a:lnTo>
                    <a:pt x="289" y="1220"/>
                  </a:lnTo>
                  <a:lnTo>
                    <a:pt x="281" y="1184"/>
                  </a:lnTo>
                  <a:lnTo>
                    <a:pt x="276" y="1147"/>
                  </a:lnTo>
                  <a:lnTo>
                    <a:pt x="272" y="1111"/>
                  </a:lnTo>
                  <a:lnTo>
                    <a:pt x="578" y="1111"/>
                  </a:lnTo>
                  <a:close/>
                  <a:moveTo>
                    <a:pt x="1557" y="1111"/>
                  </a:moveTo>
                  <a:lnTo>
                    <a:pt x="1865" y="1111"/>
                  </a:lnTo>
                  <a:lnTo>
                    <a:pt x="1860" y="1147"/>
                  </a:lnTo>
                  <a:lnTo>
                    <a:pt x="1854" y="1184"/>
                  </a:lnTo>
                  <a:lnTo>
                    <a:pt x="1846" y="1220"/>
                  </a:lnTo>
                  <a:lnTo>
                    <a:pt x="1837" y="1254"/>
                  </a:lnTo>
                  <a:lnTo>
                    <a:pt x="1826" y="1289"/>
                  </a:lnTo>
                  <a:lnTo>
                    <a:pt x="1813" y="1323"/>
                  </a:lnTo>
                  <a:lnTo>
                    <a:pt x="1799" y="1356"/>
                  </a:lnTo>
                  <a:lnTo>
                    <a:pt x="1783" y="1388"/>
                  </a:lnTo>
                  <a:lnTo>
                    <a:pt x="1491" y="1388"/>
                  </a:lnTo>
                  <a:lnTo>
                    <a:pt x="1503" y="1356"/>
                  </a:lnTo>
                  <a:lnTo>
                    <a:pt x="1513" y="1322"/>
                  </a:lnTo>
                  <a:lnTo>
                    <a:pt x="1523" y="1288"/>
                  </a:lnTo>
                  <a:lnTo>
                    <a:pt x="1533" y="1253"/>
                  </a:lnTo>
                  <a:lnTo>
                    <a:pt x="1540" y="1219"/>
                  </a:lnTo>
                  <a:lnTo>
                    <a:pt x="1546" y="1183"/>
                  </a:lnTo>
                  <a:lnTo>
                    <a:pt x="1553" y="1146"/>
                  </a:lnTo>
                  <a:lnTo>
                    <a:pt x="1557" y="1111"/>
                  </a:lnTo>
                  <a:close/>
                  <a:moveTo>
                    <a:pt x="1693" y="555"/>
                  </a:moveTo>
                  <a:lnTo>
                    <a:pt x="1492" y="555"/>
                  </a:lnTo>
                  <a:lnTo>
                    <a:pt x="1479" y="524"/>
                  </a:lnTo>
                  <a:lnTo>
                    <a:pt x="1466" y="493"/>
                  </a:lnTo>
                  <a:lnTo>
                    <a:pt x="1452" y="462"/>
                  </a:lnTo>
                  <a:lnTo>
                    <a:pt x="1438" y="432"/>
                  </a:lnTo>
                  <a:lnTo>
                    <a:pt x="1422" y="403"/>
                  </a:lnTo>
                  <a:lnTo>
                    <a:pt x="1406" y="374"/>
                  </a:lnTo>
                  <a:lnTo>
                    <a:pt x="1389" y="346"/>
                  </a:lnTo>
                  <a:lnTo>
                    <a:pt x="1372" y="319"/>
                  </a:lnTo>
                  <a:lnTo>
                    <a:pt x="1395" y="328"/>
                  </a:lnTo>
                  <a:lnTo>
                    <a:pt x="1418" y="339"/>
                  </a:lnTo>
                  <a:lnTo>
                    <a:pt x="1441" y="350"/>
                  </a:lnTo>
                  <a:lnTo>
                    <a:pt x="1464" y="363"/>
                  </a:lnTo>
                  <a:lnTo>
                    <a:pt x="1485" y="375"/>
                  </a:lnTo>
                  <a:lnTo>
                    <a:pt x="1507" y="389"/>
                  </a:lnTo>
                  <a:lnTo>
                    <a:pt x="1528" y="403"/>
                  </a:lnTo>
                  <a:lnTo>
                    <a:pt x="1549" y="417"/>
                  </a:lnTo>
                  <a:lnTo>
                    <a:pt x="1568" y="432"/>
                  </a:lnTo>
                  <a:lnTo>
                    <a:pt x="1588" y="449"/>
                  </a:lnTo>
                  <a:lnTo>
                    <a:pt x="1606" y="464"/>
                  </a:lnTo>
                  <a:lnTo>
                    <a:pt x="1626" y="482"/>
                  </a:lnTo>
                  <a:lnTo>
                    <a:pt x="1643" y="499"/>
                  </a:lnTo>
                  <a:lnTo>
                    <a:pt x="1660" y="518"/>
                  </a:lnTo>
                  <a:lnTo>
                    <a:pt x="1677" y="535"/>
                  </a:lnTo>
                  <a:lnTo>
                    <a:pt x="1693" y="555"/>
                  </a:lnTo>
                  <a:close/>
                  <a:moveTo>
                    <a:pt x="1152" y="264"/>
                  </a:moveTo>
                  <a:lnTo>
                    <a:pt x="1181" y="296"/>
                  </a:lnTo>
                  <a:lnTo>
                    <a:pt x="1208" y="329"/>
                  </a:lnTo>
                  <a:lnTo>
                    <a:pt x="1234" y="364"/>
                  </a:lnTo>
                  <a:lnTo>
                    <a:pt x="1257" y="399"/>
                  </a:lnTo>
                  <a:lnTo>
                    <a:pt x="1280" y="436"/>
                  </a:lnTo>
                  <a:lnTo>
                    <a:pt x="1301" y="475"/>
                  </a:lnTo>
                  <a:lnTo>
                    <a:pt x="1321" y="515"/>
                  </a:lnTo>
                  <a:lnTo>
                    <a:pt x="1340" y="555"/>
                  </a:lnTo>
                  <a:lnTo>
                    <a:pt x="796" y="555"/>
                  </a:lnTo>
                  <a:lnTo>
                    <a:pt x="814" y="515"/>
                  </a:lnTo>
                  <a:lnTo>
                    <a:pt x="834" y="475"/>
                  </a:lnTo>
                  <a:lnTo>
                    <a:pt x="855" y="436"/>
                  </a:lnTo>
                  <a:lnTo>
                    <a:pt x="878" y="399"/>
                  </a:lnTo>
                  <a:lnTo>
                    <a:pt x="901" y="364"/>
                  </a:lnTo>
                  <a:lnTo>
                    <a:pt x="927" y="329"/>
                  </a:lnTo>
                  <a:lnTo>
                    <a:pt x="954" y="296"/>
                  </a:lnTo>
                  <a:lnTo>
                    <a:pt x="983" y="264"/>
                  </a:lnTo>
                  <a:lnTo>
                    <a:pt x="1003" y="262"/>
                  </a:lnTo>
                  <a:lnTo>
                    <a:pt x="1025" y="261"/>
                  </a:lnTo>
                  <a:lnTo>
                    <a:pt x="1046" y="260"/>
                  </a:lnTo>
                  <a:lnTo>
                    <a:pt x="1068" y="260"/>
                  </a:lnTo>
                  <a:lnTo>
                    <a:pt x="1089" y="260"/>
                  </a:lnTo>
                  <a:lnTo>
                    <a:pt x="1110" y="261"/>
                  </a:lnTo>
                  <a:lnTo>
                    <a:pt x="1132" y="262"/>
                  </a:lnTo>
                  <a:lnTo>
                    <a:pt x="1152" y="264"/>
                  </a:lnTo>
                  <a:close/>
                  <a:moveTo>
                    <a:pt x="763" y="319"/>
                  </a:moveTo>
                  <a:lnTo>
                    <a:pt x="746" y="346"/>
                  </a:lnTo>
                  <a:lnTo>
                    <a:pt x="729" y="374"/>
                  </a:lnTo>
                  <a:lnTo>
                    <a:pt x="713" y="403"/>
                  </a:lnTo>
                  <a:lnTo>
                    <a:pt x="697" y="432"/>
                  </a:lnTo>
                  <a:lnTo>
                    <a:pt x="683" y="462"/>
                  </a:lnTo>
                  <a:lnTo>
                    <a:pt x="669" y="493"/>
                  </a:lnTo>
                  <a:lnTo>
                    <a:pt x="656" y="524"/>
                  </a:lnTo>
                  <a:lnTo>
                    <a:pt x="643" y="555"/>
                  </a:lnTo>
                  <a:lnTo>
                    <a:pt x="442" y="555"/>
                  </a:lnTo>
                  <a:lnTo>
                    <a:pt x="458" y="535"/>
                  </a:lnTo>
                  <a:lnTo>
                    <a:pt x="475" y="518"/>
                  </a:lnTo>
                  <a:lnTo>
                    <a:pt x="492" y="499"/>
                  </a:lnTo>
                  <a:lnTo>
                    <a:pt x="509" y="481"/>
                  </a:lnTo>
                  <a:lnTo>
                    <a:pt x="529" y="464"/>
                  </a:lnTo>
                  <a:lnTo>
                    <a:pt x="547" y="449"/>
                  </a:lnTo>
                  <a:lnTo>
                    <a:pt x="567" y="432"/>
                  </a:lnTo>
                  <a:lnTo>
                    <a:pt x="586" y="417"/>
                  </a:lnTo>
                  <a:lnTo>
                    <a:pt x="607" y="403"/>
                  </a:lnTo>
                  <a:lnTo>
                    <a:pt x="628" y="388"/>
                  </a:lnTo>
                  <a:lnTo>
                    <a:pt x="650" y="375"/>
                  </a:lnTo>
                  <a:lnTo>
                    <a:pt x="672" y="363"/>
                  </a:lnTo>
                  <a:lnTo>
                    <a:pt x="694" y="350"/>
                  </a:lnTo>
                  <a:lnTo>
                    <a:pt x="717" y="339"/>
                  </a:lnTo>
                  <a:lnTo>
                    <a:pt x="740" y="328"/>
                  </a:lnTo>
                  <a:lnTo>
                    <a:pt x="763" y="319"/>
                  </a:lnTo>
                  <a:close/>
                  <a:moveTo>
                    <a:pt x="442" y="1527"/>
                  </a:moveTo>
                  <a:lnTo>
                    <a:pt x="705" y="1527"/>
                  </a:lnTo>
                  <a:lnTo>
                    <a:pt x="728" y="1566"/>
                  </a:lnTo>
                  <a:lnTo>
                    <a:pt x="750" y="1605"/>
                  </a:lnTo>
                  <a:lnTo>
                    <a:pt x="775" y="1641"/>
                  </a:lnTo>
                  <a:lnTo>
                    <a:pt x="800" y="1677"/>
                  </a:lnTo>
                  <a:lnTo>
                    <a:pt x="828" y="1711"/>
                  </a:lnTo>
                  <a:lnTo>
                    <a:pt x="855" y="1745"/>
                  </a:lnTo>
                  <a:lnTo>
                    <a:pt x="884" y="1777"/>
                  </a:lnTo>
                  <a:lnTo>
                    <a:pt x="914" y="1808"/>
                  </a:lnTo>
                  <a:lnTo>
                    <a:pt x="879" y="1800"/>
                  </a:lnTo>
                  <a:lnTo>
                    <a:pt x="845" y="1791"/>
                  </a:lnTo>
                  <a:lnTo>
                    <a:pt x="810" y="1780"/>
                  </a:lnTo>
                  <a:lnTo>
                    <a:pt x="777" y="1769"/>
                  </a:lnTo>
                  <a:lnTo>
                    <a:pt x="744" y="1755"/>
                  </a:lnTo>
                  <a:lnTo>
                    <a:pt x="712" y="1741"/>
                  </a:lnTo>
                  <a:lnTo>
                    <a:pt x="681" y="1725"/>
                  </a:lnTo>
                  <a:lnTo>
                    <a:pt x="651" y="1707"/>
                  </a:lnTo>
                  <a:lnTo>
                    <a:pt x="621" y="1689"/>
                  </a:lnTo>
                  <a:lnTo>
                    <a:pt x="593" y="1670"/>
                  </a:lnTo>
                  <a:lnTo>
                    <a:pt x="565" y="1649"/>
                  </a:lnTo>
                  <a:lnTo>
                    <a:pt x="538" y="1627"/>
                  </a:lnTo>
                  <a:lnTo>
                    <a:pt x="513" y="1603"/>
                  </a:lnTo>
                  <a:lnTo>
                    <a:pt x="488" y="1579"/>
                  </a:lnTo>
                  <a:lnTo>
                    <a:pt x="464" y="1553"/>
                  </a:lnTo>
                  <a:lnTo>
                    <a:pt x="442" y="1527"/>
                  </a:lnTo>
                  <a:close/>
                  <a:moveTo>
                    <a:pt x="1221" y="1808"/>
                  </a:moveTo>
                  <a:lnTo>
                    <a:pt x="1251" y="1777"/>
                  </a:lnTo>
                  <a:lnTo>
                    <a:pt x="1280" y="1745"/>
                  </a:lnTo>
                  <a:lnTo>
                    <a:pt x="1309" y="1711"/>
                  </a:lnTo>
                  <a:lnTo>
                    <a:pt x="1335" y="1677"/>
                  </a:lnTo>
                  <a:lnTo>
                    <a:pt x="1361" y="1641"/>
                  </a:lnTo>
                  <a:lnTo>
                    <a:pt x="1385" y="1605"/>
                  </a:lnTo>
                  <a:lnTo>
                    <a:pt x="1408" y="1566"/>
                  </a:lnTo>
                  <a:lnTo>
                    <a:pt x="1430" y="1527"/>
                  </a:lnTo>
                  <a:lnTo>
                    <a:pt x="1693" y="1527"/>
                  </a:lnTo>
                  <a:lnTo>
                    <a:pt x="1671" y="1553"/>
                  </a:lnTo>
                  <a:lnTo>
                    <a:pt x="1647" y="1579"/>
                  </a:lnTo>
                  <a:lnTo>
                    <a:pt x="1623" y="1603"/>
                  </a:lnTo>
                  <a:lnTo>
                    <a:pt x="1597" y="1627"/>
                  </a:lnTo>
                  <a:lnTo>
                    <a:pt x="1570" y="1649"/>
                  </a:lnTo>
                  <a:lnTo>
                    <a:pt x="1543" y="1670"/>
                  </a:lnTo>
                  <a:lnTo>
                    <a:pt x="1514" y="1689"/>
                  </a:lnTo>
                  <a:lnTo>
                    <a:pt x="1484" y="1707"/>
                  </a:lnTo>
                  <a:lnTo>
                    <a:pt x="1454" y="1725"/>
                  </a:lnTo>
                  <a:lnTo>
                    <a:pt x="1423" y="1741"/>
                  </a:lnTo>
                  <a:lnTo>
                    <a:pt x="1391" y="1755"/>
                  </a:lnTo>
                  <a:lnTo>
                    <a:pt x="1358" y="1769"/>
                  </a:lnTo>
                  <a:lnTo>
                    <a:pt x="1325" y="1780"/>
                  </a:lnTo>
                  <a:lnTo>
                    <a:pt x="1290" y="1791"/>
                  </a:lnTo>
                  <a:lnTo>
                    <a:pt x="1256" y="1800"/>
                  </a:lnTo>
                  <a:lnTo>
                    <a:pt x="1221" y="1808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1892300" y="4999038"/>
              <a:ext cx="74613" cy="73025"/>
            </a:xfrm>
            <a:custGeom>
              <a:avLst/>
              <a:gdLst/>
              <a:ahLst/>
              <a:cxnLst>
                <a:cxn ang="0">
                  <a:pos x="381" y="352"/>
                </a:cxn>
                <a:cxn ang="0">
                  <a:pos x="374" y="372"/>
                </a:cxn>
                <a:cxn ang="0">
                  <a:pos x="361" y="389"/>
                </a:cxn>
                <a:cxn ang="0">
                  <a:pos x="342" y="402"/>
                </a:cxn>
                <a:cxn ang="0">
                  <a:pos x="322" y="409"/>
                </a:cxn>
                <a:cxn ang="0">
                  <a:pos x="299" y="410"/>
                </a:cxn>
                <a:cxn ang="0">
                  <a:pos x="276" y="405"/>
                </a:cxn>
                <a:cxn ang="0">
                  <a:pos x="258" y="394"/>
                </a:cxn>
                <a:cxn ang="0">
                  <a:pos x="243" y="378"/>
                </a:cxn>
                <a:cxn ang="0">
                  <a:pos x="233" y="358"/>
                </a:cxn>
                <a:cxn ang="0">
                  <a:pos x="230" y="336"/>
                </a:cxn>
                <a:cxn ang="0">
                  <a:pos x="0" y="486"/>
                </a:cxn>
                <a:cxn ang="0">
                  <a:pos x="4" y="508"/>
                </a:cxn>
                <a:cxn ang="0">
                  <a:pos x="14" y="527"/>
                </a:cxn>
                <a:cxn ang="0">
                  <a:pos x="27" y="543"/>
                </a:cxn>
                <a:cxn ang="0">
                  <a:pos x="47" y="555"/>
                </a:cxn>
                <a:cxn ang="0">
                  <a:pos x="69" y="560"/>
                </a:cxn>
                <a:cxn ang="0">
                  <a:pos x="544" y="560"/>
                </a:cxn>
                <a:cxn ang="0">
                  <a:pos x="565" y="555"/>
                </a:cxn>
                <a:cxn ang="0">
                  <a:pos x="585" y="543"/>
                </a:cxn>
                <a:cxn ang="0">
                  <a:pos x="600" y="527"/>
                </a:cxn>
                <a:cxn ang="0">
                  <a:pos x="609" y="508"/>
                </a:cxn>
                <a:cxn ang="0">
                  <a:pos x="612" y="486"/>
                </a:cxn>
                <a:cxn ang="0">
                  <a:pos x="383" y="336"/>
                </a:cxn>
                <a:cxn ang="0">
                  <a:pos x="269" y="374"/>
                </a:cxn>
                <a:cxn ang="0">
                  <a:pos x="536" y="112"/>
                </a:cxn>
                <a:cxn ang="0">
                  <a:pos x="421" y="67"/>
                </a:cxn>
                <a:cxn ang="0">
                  <a:pos x="415" y="47"/>
                </a:cxn>
                <a:cxn ang="0">
                  <a:pos x="406" y="29"/>
                </a:cxn>
                <a:cxn ang="0">
                  <a:pos x="391" y="15"/>
                </a:cxn>
                <a:cxn ang="0">
                  <a:pos x="372" y="5"/>
                </a:cxn>
                <a:cxn ang="0">
                  <a:pos x="351" y="0"/>
                </a:cxn>
                <a:cxn ang="0">
                  <a:pos x="267" y="0"/>
                </a:cxn>
                <a:cxn ang="0">
                  <a:pos x="245" y="3"/>
                </a:cxn>
                <a:cxn ang="0">
                  <a:pos x="225" y="13"/>
                </a:cxn>
                <a:cxn ang="0">
                  <a:pos x="209" y="27"/>
                </a:cxn>
                <a:cxn ang="0">
                  <a:pos x="198" y="45"/>
                </a:cxn>
                <a:cxn ang="0">
                  <a:pos x="191" y="67"/>
                </a:cxn>
                <a:cxn ang="0">
                  <a:pos x="77" y="112"/>
                </a:cxn>
                <a:cxn ang="0">
                  <a:pos x="54" y="115"/>
                </a:cxn>
                <a:cxn ang="0">
                  <a:pos x="34" y="125"/>
                </a:cxn>
                <a:cxn ang="0">
                  <a:pos x="18" y="139"/>
                </a:cxn>
                <a:cxn ang="0">
                  <a:pos x="6" y="157"/>
                </a:cxn>
                <a:cxn ang="0">
                  <a:pos x="1" y="179"/>
                </a:cxn>
                <a:cxn ang="0">
                  <a:pos x="612" y="262"/>
                </a:cxn>
                <a:cxn ang="0">
                  <a:pos x="611" y="172"/>
                </a:cxn>
                <a:cxn ang="0">
                  <a:pos x="603" y="151"/>
                </a:cxn>
                <a:cxn ang="0">
                  <a:pos x="590" y="134"/>
                </a:cxn>
                <a:cxn ang="0">
                  <a:pos x="573" y="120"/>
                </a:cxn>
                <a:cxn ang="0">
                  <a:pos x="551" y="113"/>
                </a:cxn>
                <a:cxn ang="0">
                  <a:pos x="306" y="37"/>
                </a:cxn>
                <a:cxn ang="0">
                  <a:pos x="330" y="40"/>
                </a:cxn>
                <a:cxn ang="0">
                  <a:pos x="349" y="49"/>
                </a:cxn>
                <a:cxn ang="0">
                  <a:pos x="365" y="64"/>
                </a:cxn>
                <a:cxn ang="0">
                  <a:pos x="377" y="83"/>
                </a:cxn>
                <a:cxn ang="0">
                  <a:pos x="382" y="104"/>
                </a:cxn>
                <a:cxn ang="0">
                  <a:pos x="230" y="104"/>
                </a:cxn>
                <a:cxn ang="0">
                  <a:pos x="235" y="83"/>
                </a:cxn>
                <a:cxn ang="0">
                  <a:pos x="247" y="64"/>
                </a:cxn>
                <a:cxn ang="0">
                  <a:pos x="263" y="49"/>
                </a:cxn>
                <a:cxn ang="0">
                  <a:pos x="284" y="40"/>
                </a:cxn>
                <a:cxn ang="0">
                  <a:pos x="306" y="37"/>
                </a:cxn>
              </a:cxnLst>
              <a:rect l="0" t="0" r="r" b="b"/>
              <a:pathLst>
                <a:path w="612" h="560">
                  <a:moveTo>
                    <a:pt x="383" y="336"/>
                  </a:moveTo>
                  <a:lnTo>
                    <a:pt x="382" y="343"/>
                  </a:lnTo>
                  <a:lnTo>
                    <a:pt x="381" y="352"/>
                  </a:lnTo>
                  <a:lnTo>
                    <a:pt x="379" y="358"/>
                  </a:lnTo>
                  <a:lnTo>
                    <a:pt x="377" y="365"/>
                  </a:lnTo>
                  <a:lnTo>
                    <a:pt x="374" y="372"/>
                  </a:lnTo>
                  <a:lnTo>
                    <a:pt x="370" y="378"/>
                  </a:lnTo>
                  <a:lnTo>
                    <a:pt x="365" y="384"/>
                  </a:lnTo>
                  <a:lnTo>
                    <a:pt x="361" y="389"/>
                  </a:lnTo>
                  <a:lnTo>
                    <a:pt x="355" y="394"/>
                  </a:lnTo>
                  <a:lnTo>
                    <a:pt x="349" y="398"/>
                  </a:lnTo>
                  <a:lnTo>
                    <a:pt x="342" y="402"/>
                  </a:lnTo>
                  <a:lnTo>
                    <a:pt x="336" y="405"/>
                  </a:lnTo>
                  <a:lnTo>
                    <a:pt x="330" y="407"/>
                  </a:lnTo>
                  <a:lnTo>
                    <a:pt x="322" y="409"/>
                  </a:lnTo>
                  <a:lnTo>
                    <a:pt x="315" y="410"/>
                  </a:lnTo>
                  <a:lnTo>
                    <a:pt x="306" y="411"/>
                  </a:lnTo>
                  <a:lnTo>
                    <a:pt x="299" y="410"/>
                  </a:lnTo>
                  <a:lnTo>
                    <a:pt x="291" y="409"/>
                  </a:lnTo>
                  <a:lnTo>
                    <a:pt x="284" y="407"/>
                  </a:lnTo>
                  <a:lnTo>
                    <a:pt x="276" y="405"/>
                  </a:lnTo>
                  <a:lnTo>
                    <a:pt x="270" y="402"/>
                  </a:lnTo>
                  <a:lnTo>
                    <a:pt x="263" y="398"/>
                  </a:lnTo>
                  <a:lnTo>
                    <a:pt x="258" y="394"/>
                  </a:lnTo>
                  <a:lnTo>
                    <a:pt x="252" y="389"/>
                  </a:lnTo>
                  <a:lnTo>
                    <a:pt x="247" y="384"/>
                  </a:lnTo>
                  <a:lnTo>
                    <a:pt x="243" y="378"/>
                  </a:lnTo>
                  <a:lnTo>
                    <a:pt x="239" y="372"/>
                  </a:lnTo>
                  <a:lnTo>
                    <a:pt x="235" y="365"/>
                  </a:lnTo>
                  <a:lnTo>
                    <a:pt x="233" y="358"/>
                  </a:lnTo>
                  <a:lnTo>
                    <a:pt x="231" y="351"/>
                  </a:lnTo>
                  <a:lnTo>
                    <a:pt x="230" y="343"/>
                  </a:lnTo>
                  <a:lnTo>
                    <a:pt x="230" y="336"/>
                  </a:lnTo>
                  <a:lnTo>
                    <a:pt x="230" y="298"/>
                  </a:lnTo>
                  <a:lnTo>
                    <a:pt x="0" y="298"/>
                  </a:lnTo>
                  <a:lnTo>
                    <a:pt x="0" y="486"/>
                  </a:lnTo>
                  <a:lnTo>
                    <a:pt x="1" y="493"/>
                  </a:lnTo>
                  <a:lnTo>
                    <a:pt x="2" y="500"/>
                  </a:lnTo>
                  <a:lnTo>
                    <a:pt x="4" y="508"/>
                  </a:lnTo>
                  <a:lnTo>
                    <a:pt x="6" y="515"/>
                  </a:lnTo>
                  <a:lnTo>
                    <a:pt x="9" y="521"/>
                  </a:lnTo>
                  <a:lnTo>
                    <a:pt x="14" y="527"/>
                  </a:lnTo>
                  <a:lnTo>
                    <a:pt x="18" y="533"/>
                  </a:lnTo>
                  <a:lnTo>
                    <a:pt x="22" y="539"/>
                  </a:lnTo>
                  <a:lnTo>
                    <a:pt x="27" y="543"/>
                  </a:lnTo>
                  <a:lnTo>
                    <a:pt x="34" y="547"/>
                  </a:lnTo>
                  <a:lnTo>
                    <a:pt x="40" y="552"/>
                  </a:lnTo>
                  <a:lnTo>
                    <a:pt x="47" y="555"/>
                  </a:lnTo>
                  <a:lnTo>
                    <a:pt x="54" y="557"/>
                  </a:lnTo>
                  <a:lnTo>
                    <a:pt x="61" y="559"/>
                  </a:lnTo>
                  <a:lnTo>
                    <a:pt x="69" y="560"/>
                  </a:lnTo>
                  <a:lnTo>
                    <a:pt x="77" y="560"/>
                  </a:lnTo>
                  <a:lnTo>
                    <a:pt x="536" y="560"/>
                  </a:lnTo>
                  <a:lnTo>
                    <a:pt x="544" y="560"/>
                  </a:lnTo>
                  <a:lnTo>
                    <a:pt x="551" y="559"/>
                  </a:lnTo>
                  <a:lnTo>
                    <a:pt x="559" y="557"/>
                  </a:lnTo>
                  <a:lnTo>
                    <a:pt x="565" y="555"/>
                  </a:lnTo>
                  <a:lnTo>
                    <a:pt x="573" y="552"/>
                  </a:lnTo>
                  <a:lnTo>
                    <a:pt x="579" y="547"/>
                  </a:lnTo>
                  <a:lnTo>
                    <a:pt x="585" y="543"/>
                  </a:lnTo>
                  <a:lnTo>
                    <a:pt x="590" y="539"/>
                  </a:lnTo>
                  <a:lnTo>
                    <a:pt x="595" y="533"/>
                  </a:lnTo>
                  <a:lnTo>
                    <a:pt x="600" y="527"/>
                  </a:lnTo>
                  <a:lnTo>
                    <a:pt x="603" y="521"/>
                  </a:lnTo>
                  <a:lnTo>
                    <a:pt x="606" y="515"/>
                  </a:lnTo>
                  <a:lnTo>
                    <a:pt x="609" y="508"/>
                  </a:lnTo>
                  <a:lnTo>
                    <a:pt x="611" y="500"/>
                  </a:lnTo>
                  <a:lnTo>
                    <a:pt x="612" y="493"/>
                  </a:lnTo>
                  <a:lnTo>
                    <a:pt x="612" y="486"/>
                  </a:lnTo>
                  <a:lnTo>
                    <a:pt x="612" y="298"/>
                  </a:lnTo>
                  <a:lnTo>
                    <a:pt x="383" y="298"/>
                  </a:lnTo>
                  <a:lnTo>
                    <a:pt x="383" y="336"/>
                  </a:lnTo>
                  <a:close/>
                  <a:moveTo>
                    <a:pt x="345" y="298"/>
                  </a:moveTo>
                  <a:lnTo>
                    <a:pt x="269" y="298"/>
                  </a:lnTo>
                  <a:lnTo>
                    <a:pt x="269" y="374"/>
                  </a:lnTo>
                  <a:lnTo>
                    <a:pt x="345" y="374"/>
                  </a:lnTo>
                  <a:lnTo>
                    <a:pt x="345" y="298"/>
                  </a:lnTo>
                  <a:close/>
                  <a:moveTo>
                    <a:pt x="536" y="112"/>
                  </a:moveTo>
                  <a:lnTo>
                    <a:pt x="421" y="112"/>
                  </a:lnTo>
                  <a:lnTo>
                    <a:pt x="421" y="74"/>
                  </a:lnTo>
                  <a:lnTo>
                    <a:pt x="421" y="67"/>
                  </a:lnTo>
                  <a:lnTo>
                    <a:pt x="420" y="60"/>
                  </a:lnTo>
                  <a:lnTo>
                    <a:pt x="419" y="54"/>
                  </a:lnTo>
                  <a:lnTo>
                    <a:pt x="415" y="47"/>
                  </a:lnTo>
                  <a:lnTo>
                    <a:pt x="413" y="41"/>
                  </a:lnTo>
                  <a:lnTo>
                    <a:pt x="409" y="35"/>
                  </a:lnTo>
                  <a:lnTo>
                    <a:pt x="406" y="29"/>
                  </a:lnTo>
                  <a:lnTo>
                    <a:pt x="401" y="24"/>
                  </a:lnTo>
                  <a:lnTo>
                    <a:pt x="396" y="19"/>
                  </a:lnTo>
                  <a:lnTo>
                    <a:pt x="391" y="15"/>
                  </a:lnTo>
                  <a:lnTo>
                    <a:pt x="384" y="11"/>
                  </a:lnTo>
                  <a:lnTo>
                    <a:pt x="379" y="7"/>
                  </a:lnTo>
                  <a:lnTo>
                    <a:pt x="372" y="5"/>
                  </a:lnTo>
                  <a:lnTo>
                    <a:pt x="365" y="3"/>
                  </a:lnTo>
                  <a:lnTo>
                    <a:pt x="359" y="1"/>
                  </a:lnTo>
                  <a:lnTo>
                    <a:pt x="351" y="0"/>
                  </a:lnTo>
                  <a:lnTo>
                    <a:pt x="351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0" y="0"/>
                  </a:lnTo>
                  <a:lnTo>
                    <a:pt x="252" y="1"/>
                  </a:lnTo>
                  <a:lnTo>
                    <a:pt x="245" y="3"/>
                  </a:lnTo>
                  <a:lnTo>
                    <a:pt x="237" y="5"/>
                  </a:lnTo>
                  <a:lnTo>
                    <a:pt x="231" y="9"/>
                  </a:lnTo>
                  <a:lnTo>
                    <a:pt x="225" y="13"/>
                  </a:lnTo>
                  <a:lnTo>
                    <a:pt x="219" y="17"/>
                  </a:lnTo>
                  <a:lnTo>
                    <a:pt x="214" y="22"/>
                  </a:lnTo>
                  <a:lnTo>
                    <a:pt x="209" y="27"/>
                  </a:lnTo>
                  <a:lnTo>
                    <a:pt x="204" y="33"/>
                  </a:lnTo>
                  <a:lnTo>
                    <a:pt x="201" y="39"/>
                  </a:lnTo>
                  <a:lnTo>
                    <a:pt x="198" y="45"/>
                  </a:lnTo>
                  <a:lnTo>
                    <a:pt x="195" y="52"/>
                  </a:lnTo>
                  <a:lnTo>
                    <a:pt x="192" y="60"/>
                  </a:lnTo>
                  <a:lnTo>
                    <a:pt x="191" y="67"/>
                  </a:lnTo>
                  <a:lnTo>
                    <a:pt x="191" y="74"/>
                  </a:lnTo>
                  <a:lnTo>
                    <a:pt x="191" y="112"/>
                  </a:lnTo>
                  <a:lnTo>
                    <a:pt x="77" y="112"/>
                  </a:lnTo>
                  <a:lnTo>
                    <a:pt x="69" y="112"/>
                  </a:lnTo>
                  <a:lnTo>
                    <a:pt x="61" y="113"/>
                  </a:lnTo>
                  <a:lnTo>
                    <a:pt x="54" y="115"/>
                  </a:lnTo>
                  <a:lnTo>
                    <a:pt x="47" y="117"/>
                  </a:lnTo>
                  <a:lnTo>
                    <a:pt x="40" y="120"/>
                  </a:lnTo>
                  <a:lnTo>
                    <a:pt x="34" y="125"/>
                  </a:lnTo>
                  <a:lnTo>
                    <a:pt x="27" y="129"/>
                  </a:lnTo>
                  <a:lnTo>
                    <a:pt x="22" y="134"/>
                  </a:lnTo>
                  <a:lnTo>
                    <a:pt x="18" y="139"/>
                  </a:lnTo>
                  <a:lnTo>
                    <a:pt x="14" y="145"/>
                  </a:lnTo>
                  <a:lnTo>
                    <a:pt x="9" y="151"/>
                  </a:lnTo>
                  <a:lnTo>
                    <a:pt x="6" y="157"/>
                  </a:lnTo>
                  <a:lnTo>
                    <a:pt x="4" y="164"/>
                  </a:lnTo>
                  <a:lnTo>
                    <a:pt x="2" y="172"/>
                  </a:lnTo>
                  <a:lnTo>
                    <a:pt x="1" y="179"/>
                  </a:lnTo>
                  <a:lnTo>
                    <a:pt x="0" y="186"/>
                  </a:lnTo>
                  <a:lnTo>
                    <a:pt x="0" y="262"/>
                  </a:lnTo>
                  <a:lnTo>
                    <a:pt x="612" y="262"/>
                  </a:lnTo>
                  <a:lnTo>
                    <a:pt x="612" y="186"/>
                  </a:lnTo>
                  <a:lnTo>
                    <a:pt x="612" y="179"/>
                  </a:lnTo>
                  <a:lnTo>
                    <a:pt x="611" y="172"/>
                  </a:lnTo>
                  <a:lnTo>
                    <a:pt x="609" y="164"/>
                  </a:lnTo>
                  <a:lnTo>
                    <a:pt x="606" y="157"/>
                  </a:lnTo>
                  <a:lnTo>
                    <a:pt x="603" y="151"/>
                  </a:lnTo>
                  <a:lnTo>
                    <a:pt x="600" y="145"/>
                  </a:lnTo>
                  <a:lnTo>
                    <a:pt x="595" y="139"/>
                  </a:lnTo>
                  <a:lnTo>
                    <a:pt x="590" y="134"/>
                  </a:lnTo>
                  <a:lnTo>
                    <a:pt x="585" y="129"/>
                  </a:lnTo>
                  <a:lnTo>
                    <a:pt x="579" y="125"/>
                  </a:lnTo>
                  <a:lnTo>
                    <a:pt x="573" y="120"/>
                  </a:lnTo>
                  <a:lnTo>
                    <a:pt x="565" y="117"/>
                  </a:lnTo>
                  <a:lnTo>
                    <a:pt x="559" y="115"/>
                  </a:lnTo>
                  <a:lnTo>
                    <a:pt x="551" y="113"/>
                  </a:lnTo>
                  <a:lnTo>
                    <a:pt x="544" y="112"/>
                  </a:lnTo>
                  <a:lnTo>
                    <a:pt x="536" y="112"/>
                  </a:lnTo>
                  <a:close/>
                  <a:moveTo>
                    <a:pt x="306" y="37"/>
                  </a:moveTo>
                  <a:lnTo>
                    <a:pt x="315" y="38"/>
                  </a:lnTo>
                  <a:lnTo>
                    <a:pt x="322" y="39"/>
                  </a:lnTo>
                  <a:lnTo>
                    <a:pt x="330" y="40"/>
                  </a:lnTo>
                  <a:lnTo>
                    <a:pt x="336" y="43"/>
                  </a:lnTo>
                  <a:lnTo>
                    <a:pt x="342" y="46"/>
                  </a:lnTo>
                  <a:lnTo>
                    <a:pt x="349" y="49"/>
                  </a:lnTo>
                  <a:lnTo>
                    <a:pt x="355" y="55"/>
                  </a:lnTo>
                  <a:lnTo>
                    <a:pt x="361" y="59"/>
                  </a:lnTo>
                  <a:lnTo>
                    <a:pt x="365" y="64"/>
                  </a:lnTo>
                  <a:lnTo>
                    <a:pt x="370" y="70"/>
                  </a:lnTo>
                  <a:lnTo>
                    <a:pt x="374" y="77"/>
                  </a:lnTo>
                  <a:lnTo>
                    <a:pt x="377" y="83"/>
                  </a:lnTo>
                  <a:lnTo>
                    <a:pt x="379" y="89"/>
                  </a:lnTo>
                  <a:lnTo>
                    <a:pt x="381" y="96"/>
                  </a:lnTo>
                  <a:lnTo>
                    <a:pt x="382" y="104"/>
                  </a:lnTo>
                  <a:lnTo>
                    <a:pt x="383" y="112"/>
                  </a:lnTo>
                  <a:lnTo>
                    <a:pt x="230" y="112"/>
                  </a:lnTo>
                  <a:lnTo>
                    <a:pt x="230" y="104"/>
                  </a:lnTo>
                  <a:lnTo>
                    <a:pt x="231" y="96"/>
                  </a:lnTo>
                  <a:lnTo>
                    <a:pt x="233" y="89"/>
                  </a:lnTo>
                  <a:lnTo>
                    <a:pt x="235" y="83"/>
                  </a:lnTo>
                  <a:lnTo>
                    <a:pt x="239" y="77"/>
                  </a:lnTo>
                  <a:lnTo>
                    <a:pt x="243" y="70"/>
                  </a:lnTo>
                  <a:lnTo>
                    <a:pt x="247" y="64"/>
                  </a:lnTo>
                  <a:lnTo>
                    <a:pt x="252" y="59"/>
                  </a:lnTo>
                  <a:lnTo>
                    <a:pt x="258" y="55"/>
                  </a:lnTo>
                  <a:lnTo>
                    <a:pt x="263" y="49"/>
                  </a:lnTo>
                  <a:lnTo>
                    <a:pt x="270" y="46"/>
                  </a:lnTo>
                  <a:lnTo>
                    <a:pt x="276" y="43"/>
                  </a:lnTo>
                  <a:lnTo>
                    <a:pt x="284" y="40"/>
                  </a:lnTo>
                  <a:lnTo>
                    <a:pt x="291" y="39"/>
                  </a:lnTo>
                  <a:lnTo>
                    <a:pt x="299" y="38"/>
                  </a:lnTo>
                  <a:lnTo>
                    <a:pt x="306" y="37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1657350" y="4229100"/>
              <a:ext cx="92075" cy="141287"/>
            </a:xfrm>
            <a:custGeom>
              <a:avLst/>
              <a:gdLst/>
              <a:ahLst/>
              <a:cxnLst>
                <a:cxn ang="0">
                  <a:pos x="687" y="781"/>
                </a:cxn>
                <a:cxn ang="0">
                  <a:pos x="684" y="739"/>
                </a:cxn>
                <a:cxn ang="0">
                  <a:pos x="671" y="697"/>
                </a:cxn>
                <a:cxn ang="0">
                  <a:pos x="649" y="658"/>
                </a:cxn>
                <a:cxn ang="0">
                  <a:pos x="617" y="625"/>
                </a:cxn>
                <a:cxn ang="0">
                  <a:pos x="547" y="576"/>
                </a:cxn>
                <a:cxn ang="0">
                  <a:pos x="446" y="543"/>
                </a:cxn>
                <a:cxn ang="0">
                  <a:pos x="458" y="614"/>
                </a:cxn>
                <a:cxn ang="0">
                  <a:pos x="530" y="644"/>
                </a:cxn>
                <a:cxn ang="0">
                  <a:pos x="583" y="691"/>
                </a:cxn>
                <a:cxn ang="0">
                  <a:pos x="613" y="750"/>
                </a:cxn>
                <a:cxn ang="0">
                  <a:pos x="619" y="1005"/>
                </a:cxn>
                <a:cxn ang="0">
                  <a:pos x="140" y="766"/>
                </a:cxn>
                <a:cxn ang="0">
                  <a:pos x="162" y="705"/>
                </a:cxn>
                <a:cxn ang="0">
                  <a:pos x="210" y="656"/>
                </a:cxn>
                <a:cxn ang="0">
                  <a:pos x="277" y="620"/>
                </a:cxn>
                <a:cxn ang="0">
                  <a:pos x="337" y="540"/>
                </a:cxn>
                <a:cxn ang="0">
                  <a:pos x="231" y="566"/>
                </a:cxn>
                <a:cxn ang="0">
                  <a:pos x="146" y="617"/>
                </a:cxn>
                <a:cxn ang="0">
                  <a:pos x="114" y="650"/>
                </a:cxn>
                <a:cxn ang="0">
                  <a:pos x="89" y="687"/>
                </a:cxn>
                <a:cxn ang="0">
                  <a:pos x="74" y="728"/>
                </a:cxn>
                <a:cxn ang="0">
                  <a:pos x="69" y="771"/>
                </a:cxn>
                <a:cxn ang="0">
                  <a:pos x="69" y="804"/>
                </a:cxn>
                <a:cxn ang="0">
                  <a:pos x="756" y="1072"/>
                </a:cxn>
                <a:cxn ang="0">
                  <a:pos x="206" y="938"/>
                </a:cxn>
                <a:cxn ang="0">
                  <a:pos x="206" y="938"/>
                </a:cxn>
                <a:cxn ang="0">
                  <a:pos x="216" y="296"/>
                </a:cxn>
                <a:cxn ang="0">
                  <a:pos x="245" y="344"/>
                </a:cxn>
                <a:cxn ang="0">
                  <a:pos x="290" y="380"/>
                </a:cxn>
                <a:cxn ang="0">
                  <a:pos x="346" y="400"/>
                </a:cxn>
                <a:cxn ang="0">
                  <a:pos x="410" y="400"/>
                </a:cxn>
                <a:cxn ang="0">
                  <a:pos x="466" y="380"/>
                </a:cxn>
                <a:cxn ang="0">
                  <a:pos x="511" y="344"/>
                </a:cxn>
                <a:cxn ang="0">
                  <a:pos x="539" y="296"/>
                </a:cxn>
                <a:cxn ang="0">
                  <a:pos x="0" y="67"/>
                </a:cxn>
                <a:cxn ang="0">
                  <a:pos x="69" y="280"/>
                </a:cxn>
                <a:cxn ang="0">
                  <a:pos x="70" y="324"/>
                </a:cxn>
                <a:cxn ang="0">
                  <a:pos x="81" y="366"/>
                </a:cxn>
                <a:cxn ang="0">
                  <a:pos x="100" y="405"/>
                </a:cxn>
                <a:cxn ang="0">
                  <a:pos x="129" y="440"/>
                </a:cxn>
                <a:cxn ang="0">
                  <a:pos x="186" y="484"/>
                </a:cxn>
                <a:cxn ang="0">
                  <a:pos x="281" y="523"/>
                </a:cxn>
                <a:cxn ang="0">
                  <a:pos x="315" y="463"/>
                </a:cxn>
                <a:cxn ang="0">
                  <a:pos x="241" y="437"/>
                </a:cxn>
                <a:cxn ang="0">
                  <a:pos x="184" y="394"/>
                </a:cxn>
                <a:cxn ang="0">
                  <a:pos x="147" y="339"/>
                </a:cxn>
                <a:cxn ang="0">
                  <a:pos x="137" y="291"/>
                </a:cxn>
                <a:cxn ang="0">
                  <a:pos x="617" y="291"/>
                </a:cxn>
                <a:cxn ang="0">
                  <a:pos x="601" y="354"/>
                </a:cxn>
                <a:cxn ang="0">
                  <a:pos x="559" y="407"/>
                </a:cxn>
                <a:cxn ang="0">
                  <a:pos x="495" y="446"/>
                </a:cxn>
                <a:cxn ang="0">
                  <a:pos x="417" y="467"/>
                </a:cxn>
                <a:cxn ang="0">
                  <a:pos x="499" y="517"/>
                </a:cxn>
                <a:cxn ang="0">
                  <a:pos x="590" y="472"/>
                </a:cxn>
                <a:cxn ang="0">
                  <a:pos x="635" y="432"/>
                </a:cxn>
                <a:cxn ang="0">
                  <a:pos x="660" y="395"/>
                </a:cxn>
                <a:cxn ang="0">
                  <a:pos x="679" y="356"/>
                </a:cxn>
                <a:cxn ang="0">
                  <a:pos x="686" y="313"/>
                </a:cxn>
                <a:cxn ang="0">
                  <a:pos x="687" y="272"/>
                </a:cxn>
                <a:cxn ang="0">
                  <a:pos x="756" y="0"/>
                </a:cxn>
              </a:cxnLst>
              <a:rect l="0" t="0" r="r" b="b"/>
              <a:pathLst>
                <a:path w="756" h="1072">
                  <a:moveTo>
                    <a:pt x="687" y="804"/>
                  </a:moveTo>
                  <a:lnTo>
                    <a:pt x="687" y="801"/>
                  </a:lnTo>
                  <a:lnTo>
                    <a:pt x="687" y="792"/>
                  </a:lnTo>
                  <a:lnTo>
                    <a:pt x="687" y="781"/>
                  </a:lnTo>
                  <a:lnTo>
                    <a:pt x="687" y="771"/>
                  </a:lnTo>
                  <a:lnTo>
                    <a:pt x="686" y="759"/>
                  </a:lnTo>
                  <a:lnTo>
                    <a:pt x="685" y="749"/>
                  </a:lnTo>
                  <a:lnTo>
                    <a:pt x="684" y="739"/>
                  </a:lnTo>
                  <a:lnTo>
                    <a:pt x="682" y="727"/>
                  </a:lnTo>
                  <a:lnTo>
                    <a:pt x="679" y="717"/>
                  </a:lnTo>
                  <a:lnTo>
                    <a:pt x="675" y="707"/>
                  </a:lnTo>
                  <a:lnTo>
                    <a:pt x="671" y="697"/>
                  </a:lnTo>
                  <a:lnTo>
                    <a:pt x="666" y="686"/>
                  </a:lnTo>
                  <a:lnTo>
                    <a:pt x="660" y="677"/>
                  </a:lnTo>
                  <a:lnTo>
                    <a:pt x="655" y="667"/>
                  </a:lnTo>
                  <a:lnTo>
                    <a:pt x="649" y="658"/>
                  </a:lnTo>
                  <a:lnTo>
                    <a:pt x="641" y="650"/>
                  </a:lnTo>
                  <a:lnTo>
                    <a:pt x="635" y="640"/>
                  </a:lnTo>
                  <a:lnTo>
                    <a:pt x="626" y="632"/>
                  </a:lnTo>
                  <a:lnTo>
                    <a:pt x="617" y="625"/>
                  </a:lnTo>
                  <a:lnTo>
                    <a:pt x="609" y="616"/>
                  </a:lnTo>
                  <a:lnTo>
                    <a:pt x="590" y="602"/>
                  </a:lnTo>
                  <a:lnTo>
                    <a:pt x="569" y="588"/>
                  </a:lnTo>
                  <a:lnTo>
                    <a:pt x="547" y="576"/>
                  </a:lnTo>
                  <a:lnTo>
                    <a:pt x="523" y="565"/>
                  </a:lnTo>
                  <a:lnTo>
                    <a:pt x="499" y="557"/>
                  </a:lnTo>
                  <a:lnTo>
                    <a:pt x="473" y="549"/>
                  </a:lnTo>
                  <a:lnTo>
                    <a:pt x="446" y="543"/>
                  </a:lnTo>
                  <a:lnTo>
                    <a:pt x="417" y="540"/>
                  </a:lnTo>
                  <a:lnTo>
                    <a:pt x="417" y="606"/>
                  </a:lnTo>
                  <a:lnTo>
                    <a:pt x="439" y="610"/>
                  </a:lnTo>
                  <a:lnTo>
                    <a:pt x="458" y="614"/>
                  </a:lnTo>
                  <a:lnTo>
                    <a:pt x="477" y="620"/>
                  </a:lnTo>
                  <a:lnTo>
                    <a:pt x="495" y="628"/>
                  </a:lnTo>
                  <a:lnTo>
                    <a:pt x="514" y="635"/>
                  </a:lnTo>
                  <a:lnTo>
                    <a:pt x="530" y="644"/>
                  </a:lnTo>
                  <a:lnTo>
                    <a:pt x="545" y="655"/>
                  </a:lnTo>
                  <a:lnTo>
                    <a:pt x="559" y="666"/>
                  </a:lnTo>
                  <a:lnTo>
                    <a:pt x="571" y="678"/>
                  </a:lnTo>
                  <a:lnTo>
                    <a:pt x="583" y="691"/>
                  </a:lnTo>
                  <a:lnTo>
                    <a:pt x="593" y="705"/>
                  </a:lnTo>
                  <a:lnTo>
                    <a:pt x="601" y="719"/>
                  </a:lnTo>
                  <a:lnTo>
                    <a:pt x="608" y="734"/>
                  </a:lnTo>
                  <a:lnTo>
                    <a:pt x="613" y="750"/>
                  </a:lnTo>
                  <a:lnTo>
                    <a:pt x="616" y="766"/>
                  </a:lnTo>
                  <a:lnTo>
                    <a:pt x="617" y="783"/>
                  </a:lnTo>
                  <a:lnTo>
                    <a:pt x="619" y="783"/>
                  </a:lnTo>
                  <a:lnTo>
                    <a:pt x="619" y="1005"/>
                  </a:lnTo>
                  <a:lnTo>
                    <a:pt x="137" y="1005"/>
                  </a:lnTo>
                  <a:lnTo>
                    <a:pt x="137" y="783"/>
                  </a:lnTo>
                  <a:lnTo>
                    <a:pt x="137" y="783"/>
                  </a:lnTo>
                  <a:lnTo>
                    <a:pt x="140" y="766"/>
                  </a:lnTo>
                  <a:lnTo>
                    <a:pt x="143" y="750"/>
                  </a:lnTo>
                  <a:lnTo>
                    <a:pt x="147" y="734"/>
                  </a:lnTo>
                  <a:lnTo>
                    <a:pt x="155" y="720"/>
                  </a:lnTo>
                  <a:lnTo>
                    <a:pt x="162" y="705"/>
                  </a:lnTo>
                  <a:lnTo>
                    <a:pt x="173" y="691"/>
                  </a:lnTo>
                  <a:lnTo>
                    <a:pt x="184" y="679"/>
                  </a:lnTo>
                  <a:lnTo>
                    <a:pt x="196" y="666"/>
                  </a:lnTo>
                  <a:lnTo>
                    <a:pt x="210" y="656"/>
                  </a:lnTo>
                  <a:lnTo>
                    <a:pt x="225" y="645"/>
                  </a:lnTo>
                  <a:lnTo>
                    <a:pt x="241" y="636"/>
                  </a:lnTo>
                  <a:lnTo>
                    <a:pt x="259" y="628"/>
                  </a:lnTo>
                  <a:lnTo>
                    <a:pt x="277" y="620"/>
                  </a:lnTo>
                  <a:lnTo>
                    <a:pt x="296" y="614"/>
                  </a:lnTo>
                  <a:lnTo>
                    <a:pt x="315" y="610"/>
                  </a:lnTo>
                  <a:lnTo>
                    <a:pt x="337" y="607"/>
                  </a:lnTo>
                  <a:lnTo>
                    <a:pt x="337" y="540"/>
                  </a:lnTo>
                  <a:lnTo>
                    <a:pt x="309" y="544"/>
                  </a:lnTo>
                  <a:lnTo>
                    <a:pt x="281" y="549"/>
                  </a:lnTo>
                  <a:lnTo>
                    <a:pt x="255" y="557"/>
                  </a:lnTo>
                  <a:lnTo>
                    <a:pt x="231" y="566"/>
                  </a:lnTo>
                  <a:lnTo>
                    <a:pt x="207" y="576"/>
                  </a:lnTo>
                  <a:lnTo>
                    <a:pt x="186" y="589"/>
                  </a:lnTo>
                  <a:lnTo>
                    <a:pt x="165" y="602"/>
                  </a:lnTo>
                  <a:lnTo>
                    <a:pt x="146" y="617"/>
                  </a:lnTo>
                  <a:lnTo>
                    <a:pt x="137" y="625"/>
                  </a:lnTo>
                  <a:lnTo>
                    <a:pt x="129" y="633"/>
                  </a:lnTo>
                  <a:lnTo>
                    <a:pt x="121" y="641"/>
                  </a:lnTo>
                  <a:lnTo>
                    <a:pt x="114" y="650"/>
                  </a:lnTo>
                  <a:lnTo>
                    <a:pt x="106" y="659"/>
                  </a:lnTo>
                  <a:lnTo>
                    <a:pt x="100" y="667"/>
                  </a:lnTo>
                  <a:lnTo>
                    <a:pt x="95" y="677"/>
                  </a:lnTo>
                  <a:lnTo>
                    <a:pt x="89" y="687"/>
                  </a:lnTo>
                  <a:lnTo>
                    <a:pt x="85" y="697"/>
                  </a:lnTo>
                  <a:lnTo>
                    <a:pt x="81" y="707"/>
                  </a:lnTo>
                  <a:lnTo>
                    <a:pt x="77" y="718"/>
                  </a:lnTo>
                  <a:lnTo>
                    <a:pt x="74" y="728"/>
                  </a:lnTo>
                  <a:lnTo>
                    <a:pt x="72" y="739"/>
                  </a:lnTo>
                  <a:lnTo>
                    <a:pt x="70" y="749"/>
                  </a:lnTo>
                  <a:lnTo>
                    <a:pt x="69" y="759"/>
                  </a:lnTo>
                  <a:lnTo>
                    <a:pt x="69" y="771"/>
                  </a:lnTo>
                  <a:lnTo>
                    <a:pt x="69" y="781"/>
                  </a:lnTo>
                  <a:lnTo>
                    <a:pt x="69" y="792"/>
                  </a:lnTo>
                  <a:lnTo>
                    <a:pt x="69" y="801"/>
                  </a:lnTo>
                  <a:lnTo>
                    <a:pt x="69" y="804"/>
                  </a:lnTo>
                  <a:lnTo>
                    <a:pt x="69" y="1005"/>
                  </a:lnTo>
                  <a:lnTo>
                    <a:pt x="0" y="1005"/>
                  </a:lnTo>
                  <a:lnTo>
                    <a:pt x="0" y="1072"/>
                  </a:lnTo>
                  <a:lnTo>
                    <a:pt x="756" y="1072"/>
                  </a:lnTo>
                  <a:lnTo>
                    <a:pt x="756" y="1005"/>
                  </a:lnTo>
                  <a:lnTo>
                    <a:pt x="687" y="1005"/>
                  </a:lnTo>
                  <a:lnTo>
                    <a:pt x="687" y="804"/>
                  </a:lnTo>
                  <a:close/>
                  <a:moveTo>
                    <a:pt x="206" y="938"/>
                  </a:moveTo>
                  <a:lnTo>
                    <a:pt x="549" y="938"/>
                  </a:lnTo>
                  <a:lnTo>
                    <a:pt x="549" y="804"/>
                  </a:lnTo>
                  <a:lnTo>
                    <a:pt x="206" y="804"/>
                  </a:lnTo>
                  <a:lnTo>
                    <a:pt x="206" y="938"/>
                  </a:lnTo>
                  <a:close/>
                  <a:moveTo>
                    <a:pt x="547" y="268"/>
                  </a:moveTo>
                  <a:lnTo>
                    <a:pt x="208" y="268"/>
                  </a:lnTo>
                  <a:lnTo>
                    <a:pt x="211" y="282"/>
                  </a:lnTo>
                  <a:lnTo>
                    <a:pt x="216" y="296"/>
                  </a:lnTo>
                  <a:lnTo>
                    <a:pt x="221" y="309"/>
                  </a:lnTo>
                  <a:lnTo>
                    <a:pt x="227" y="321"/>
                  </a:lnTo>
                  <a:lnTo>
                    <a:pt x="236" y="333"/>
                  </a:lnTo>
                  <a:lnTo>
                    <a:pt x="245" y="344"/>
                  </a:lnTo>
                  <a:lnTo>
                    <a:pt x="254" y="355"/>
                  </a:lnTo>
                  <a:lnTo>
                    <a:pt x="265" y="364"/>
                  </a:lnTo>
                  <a:lnTo>
                    <a:pt x="277" y="372"/>
                  </a:lnTo>
                  <a:lnTo>
                    <a:pt x="290" y="380"/>
                  </a:lnTo>
                  <a:lnTo>
                    <a:pt x="302" y="386"/>
                  </a:lnTo>
                  <a:lnTo>
                    <a:pt x="316" y="392"/>
                  </a:lnTo>
                  <a:lnTo>
                    <a:pt x="331" y="396"/>
                  </a:lnTo>
                  <a:lnTo>
                    <a:pt x="346" y="400"/>
                  </a:lnTo>
                  <a:lnTo>
                    <a:pt x="361" y="402"/>
                  </a:lnTo>
                  <a:lnTo>
                    <a:pt x="377" y="403"/>
                  </a:lnTo>
                  <a:lnTo>
                    <a:pt x="394" y="402"/>
                  </a:lnTo>
                  <a:lnTo>
                    <a:pt x="410" y="400"/>
                  </a:lnTo>
                  <a:lnTo>
                    <a:pt x="425" y="396"/>
                  </a:lnTo>
                  <a:lnTo>
                    <a:pt x="439" y="392"/>
                  </a:lnTo>
                  <a:lnTo>
                    <a:pt x="452" y="386"/>
                  </a:lnTo>
                  <a:lnTo>
                    <a:pt x="466" y="380"/>
                  </a:lnTo>
                  <a:lnTo>
                    <a:pt x="478" y="372"/>
                  </a:lnTo>
                  <a:lnTo>
                    <a:pt x="490" y="364"/>
                  </a:lnTo>
                  <a:lnTo>
                    <a:pt x="501" y="355"/>
                  </a:lnTo>
                  <a:lnTo>
                    <a:pt x="511" y="344"/>
                  </a:lnTo>
                  <a:lnTo>
                    <a:pt x="520" y="333"/>
                  </a:lnTo>
                  <a:lnTo>
                    <a:pt x="527" y="321"/>
                  </a:lnTo>
                  <a:lnTo>
                    <a:pt x="534" y="309"/>
                  </a:lnTo>
                  <a:lnTo>
                    <a:pt x="539" y="296"/>
                  </a:lnTo>
                  <a:lnTo>
                    <a:pt x="544" y="282"/>
                  </a:lnTo>
                  <a:lnTo>
                    <a:pt x="547" y="268"/>
                  </a:lnTo>
                  <a:close/>
                  <a:moveTo>
                    <a:pt x="0" y="0"/>
                  </a:moveTo>
                  <a:lnTo>
                    <a:pt x="0" y="67"/>
                  </a:lnTo>
                  <a:lnTo>
                    <a:pt x="69" y="67"/>
                  </a:lnTo>
                  <a:lnTo>
                    <a:pt x="69" y="268"/>
                  </a:lnTo>
                  <a:lnTo>
                    <a:pt x="69" y="272"/>
                  </a:lnTo>
                  <a:lnTo>
                    <a:pt x="69" y="280"/>
                  </a:lnTo>
                  <a:lnTo>
                    <a:pt x="69" y="292"/>
                  </a:lnTo>
                  <a:lnTo>
                    <a:pt x="69" y="302"/>
                  </a:lnTo>
                  <a:lnTo>
                    <a:pt x="69" y="313"/>
                  </a:lnTo>
                  <a:lnTo>
                    <a:pt x="70" y="324"/>
                  </a:lnTo>
                  <a:lnTo>
                    <a:pt x="72" y="335"/>
                  </a:lnTo>
                  <a:lnTo>
                    <a:pt x="74" y="345"/>
                  </a:lnTo>
                  <a:lnTo>
                    <a:pt x="77" y="356"/>
                  </a:lnTo>
                  <a:lnTo>
                    <a:pt x="81" y="366"/>
                  </a:lnTo>
                  <a:lnTo>
                    <a:pt x="85" y="376"/>
                  </a:lnTo>
                  <a:lnTo>
                    <a:pt x="89" y="386"/>
                  </a:lnTo>
                  <a:lnTo>
                    <a:pt x="95" y="395"/>
                  </a:lnTo>
                  <a:lnTo>
                    <a:pt x="100" y="405"/>
                  </a:lnTo>
                  <a:lnTo>
                    <a:pt x="106" y="414"/>
                  </a:lnTo>
                  <a:lnTo>
                    <a:pt x="114" y="423"/>
                  </a:lnTo>
                  <a:lnTo>
                    <a:pt x="121" y="432"/>
                  </a:lnTo>
                  <a:lnTo>
                    <a:pt x="129" y="440"/>
                  </a:lnTo>
                  <a:lnTo>
                    <a:pt x="137" y="449"/>
                  </a:lnTo>
                  <a:lnTo>
                    <a:pt x="146" y="456"/>
                  </a:lnTo>
                  <a:lnTo>
                    <a:pt x="165" y="471"/>
                  </a:lnTo>
                  <a:lnTo>
                    <a:pt x="186" y="484"/>
                  </a:lnTo>
                  <a:lnTo>
                    <a:pt x="207" y="497"/>
                  </a:lnTo>
                  <a:lnTo>
                    <a:pt x="231" y="507"/>
                  </a:lnTo>
                  <a:lnTo>
                    <a:pt x="255" y="516"/>
                  </a:lnTo>
                  <a:lnTo>
                    <a:pt x="281" y="523"/>
                  </a:lnTo>
                  <a:lnTo>
                    <a:pt x="309" y="529"/>
                  </a:lnTo>
                  <a:lnTo>
                    <a:pt x="337" y="532"/>
                  </a:lnTo>
                  <a:lnTo>
                    <a:pt x="337" y="467"/>
                  </a:lnTo>
                  <a:lnTo>
                    <a:pt x="315" y="463"/>
                  </a:lnTo>
                  <a:lnTo>
                    <a:pt x="296" y="458"/>
                  </a:lnTo>
                  <a:lnTo>
                    <a:pt x="277" y="452"/>
                  </a:lnTo>
                  <a:lnTo>
                    <a:pt x="259" y="446"/>
                  </a:lnTo>
                  <a:lnTo>
                    <a:pt x="241" y="437"/>
                  </a:lnTo>
                  <a:lnTo>
                    <a:pt x="225" y="428"/>
                  </a:lnTo>
                  <a:lnTo>
                    <a:pt x="210" y="417"/>
                  </a:lnTo>
                  <a:lnTo>
                    <a:pt x="196" y="406"/>
                  </a:lnTo>
                  <a:lnTo>
                    <a:pt x="184" y="394"/>
                  </a:lnTo>
                  <a:lnTo>
                    <a:pt x="173" y="381"/>
                  </a:lnTo>
                  <a:lnTo>
                    <a:pt x="162" y="367"/>
                  </a:lnTo>
                  <a:lnTo>
                    <a:pt x="155" y="354"/>
                  </a:lnTo>
                  <a:lnTo>
                    <a:pt x="147" y="339"/>
                  </a:lnTo>
                  <a:lnTo>
                    <a:pt x="143" y="323"/>
                  </a:lnTo>
                  <a:lnTo>
                    <a:pt x="140" y="306"/>
                  </a:lnTo>
                  <a:lnTo>
                    <a:pt x="137" y="291"/>
                  </a:lnTo>
                  <a:lnTo>
                    <a:pt x="137" y="291"/>
                  </a:lnTo>
                  <a:lnTo>
                    <a:pt x="137" y="67"/>
                  </a:lnTo>
                  <a:lnTo>
                    <a:pt x="619" y="67"/>
                  </a:lnTo>
                  <a:lnTo>
                    <a:pt x="619" y="291"/>
                  </a:lnTo>
                  <a:lnTo>
                    <a:pt x="617" y="291"/>
                  </a:lnTo>
                  <a:lnTo>
                    <a:pt x="616" y="308"/>
                  </a:lnTo>
                  <a:lnTo>
                    <a:pt x="613" y="323"/>
                  </a:lnTo>
                  <a:lnTo>
                    <a:pt x="608" y="339"/>
                  </a:lnTo>
                  <a:lnTo>
                    <a:pt x="601" y="354"/>
                  </a:lnTo>
                  <a:lnTo>
                    <a:pt x="593" y="368"/>
                  </a:lnTo>
                  <a:lnTo>
                    <a:pt x="583" y="382"/>
                  </a:lnTo>
                  <a:lnTo>
                    <a:pt x="571" y="394"/>
                  </a:lnTo>
                  <a:lnTo>
                    <a:pt x="559" y="407"/>
                  </a:lnTo>
                  <a:lnTo>
                    <a:pt x="545" y="417"/>
                  </a:lnTo>
                  <a:lnTo>
                    <a:pt x="530" y="428"/>
                  </a:lnTo>
                  <a:lnTo>
                    <a:pt x="514" y="437"/>
                  </a:lnTo>
                  <a:lnTo>
                    <a:pt x="495" y="446"/>
                  </a:lnTo>
                  <a:lnTo>
                    <a:pt x="477" y="453"/>
                  </a:lnTo>
                  <a:lnTo>
                    <a:pt x="458" y="458"/>
                  </a:lnTo>
                  <a:lnTo>
                    <a:pt x="439" y="463"/>
                  </a:lnTo>
                  <a:lnTo>
                    <a:pt x="417" y="467"/>
                  </a:lnTo>
                  <a:lnTo>
                    <a:pt x="417" y="533"/>
                  </a:lnTo>
                  <a:lnTo>
                    <a:pt x="446" y="529"/>
                  </a:lnTo>
                  <a:lnTo>
                    <a:pt x="473" y="524"/>
                  </a:lnTo>
                  <a:lnTo>
                    <a:pt x="499" y="517"/>
                  </a:lnTo>
                  <a:lnTo>
                    <a:pt x="523" y="507"/>
                  </a:lnTo>
                  <a:lnTo>
                    <a:pt x="547" y="497"/>
                  </a:lnTo>
                  <a:lnTo>
                    <a:pt x="569" y="484"/>
                  </a:lnTo>
                  <a:lnTo>
                    <a:pt x="590" y="472"/>
                  </a:lnTo>
                  <a:lnTo>
                    <a:pt x="609" y="456"/>
                  </a:lnTo>
                  <a:lnTo>
                    <a:pt x="617" y="449"/>
                  </a:lnTo>
                  <a:lnTo>
                    <a:pt x="626" y="440"/>
                  </a:lnTo>
                  <a:lnTo>
                    <a:pt x="635" y="432"/>
                  </a:lnTo>
                  <a:lnTo>
                    <a:pt x="641" y="424"/>
                  </a:lnTo>
                  <a:lnTo>
                    <a:pt x="649" y="414"/>
                  </a:lnTo>
                  <a:lnTo>
                    <a:pt x="655" y="405"/>
                  </a:lnTo>
                  <a:lnTo>
                    <a:pt x="660" y="395"/>
                  </a:lnTo>
                  <a:lnTo>
                    <a:pt x="666" y="386"/>
                  </a:lnTo>
                  <a:lnTo>
                    <a:pt x="671" y="377"/>
                  </a:lnTo>
                  <a:lnTo>
                    <a:pt x="675" y="366"/>
                  </a:lnTo>
                  <a:lnTo>
                    <a:pt x="679" y="356"/>
                  </a:lnTo>
                  <a:lnTo>
                    <a:pt x="682" y="345"/>
                  </a:lnTo>
                  <a:lnTo>
                    <a:pt x="684" y="335"/>
                  </a:lnTo>
                  <a:lnTo>
                    <a:pt x="685" y="324"/>
                  </a:lnTo>
                  <a:lnTo>
                    <a:pt x="686" y="313"/>
                  </a:lnTo>
                  <a:lnTo>
                    <a:pt x="687" y="302"/>
                  </a:lnTo>
                  <a:lnTo>
                    <a:pt x="687" y="292"/>
                  </a:lnTo>
                  <a:lnTo>
                    <a:pt x="687" y="280"/>
                  </a:lnTo>
                  <a:lnTo>
                    <a:pt x="687" y="272"/>
                  </a:lnTo>
                  <a:lnTo>
                    <a:pt x="687" y="268"/>
                  </a:lnTo>
                  <a:lnTo>
                    <a:pt x="687" y="67"/>
                  </a:lnTo>
                  <a:lnTo>
                    <a:pt x="756" y="67"/>
                  </a:lnTo>
                  <a:lnTo>
                    <a:pt x="7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49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724150" y="4121150"/>
              <a:ext cx="100013" cy="61912"/>
            </a:xfrm>
            <a:custGeom>
              <a:avLst/>
              <a:gdLst/>
              <a:ahLst/>
              <a:cxnLst>
                <a:cxn ang="0">
                  <a:pos x="480" y="6"/>
                </a:cxn>
                <a:cxn ang="0">
                  <a:pos x="571" y="30"/>
                </a:cxn>
                <a:cxn ang="0">
                  <a:pos x="703" y="107"/>
                </a:cxn>
                <a:cxn ang="0">
                  <a:pos x="801" y="220"/>
                </a:cxn>
                <a:cxn ang="0">
                  <a:pos x="740" y="339"/>
                </a:cxn>
                <a:cxn ang="0">
                  <a:pos x="616" y="424"/>
                </a:cxn>
                <a:cxn ang="0">
                  <a:pos x="498" y="460"/>
                </a:cxn>
                <a:cxn ang="0">
                  <a:pos x="418" y="468"/>
                </a:cxn>
                <a:cxn ang="0">
                  <a:pos x="337" y="461"/>
                </a:cxn>
                <a:cxn ang="0">
                  <a:pos x="246" y="437"/>
                </a:cxn>
                <a:cxn ang="0">
                  <a:pos x="115" y="361"/>
                </a:cxn>
                <a:cxn ang="0">
                  <a:pos x="15" y="248"/>
                </a:cxn>
                <a:cxn ang="0">
                  <a:pos x="76" y="129"/>
                </a:cxn>
                <a:cxn ang="0">
                  <a:pos x="201" y="44"/>
                </a:cxn>
                <a:cxn ang="0">
                  <a:pos x="319" y="6"/>
                </a:cxn>
                <a:cxn ang="0">
                  <a:pos x="399" y="0"/>
                </a:cxn>
                <a:cxn ang="0">
                  <a:pos x="499" y="89"/>
                </a:cxn>
                <a:cxn ang="0">
                  <a:pos x="546" y="131"/>
                </a:cxn>
                <a:cxn ang="0">
                  <a:pos x="575" y="186"/>
                </a:cxn>
                <a:cxn ang="0">
                  <a:pos x="582" y="252"/>
                </a:cxn>
                <a:cxn ang="0">
                  <a:pos x="562" y="314"/>
                </a:cxn>
                <a:cxn ang="0">
                  <a:pos x="522" y="362"/>
                </a:cxn>
                <a:cxn ang="0">
                  <a:pos x="466" y="393"/>
                </a:cxn>
                <a:cxn ang="0">
                  <a:pos x="561" y="369"/>
                </a:cxn>
                <a:cxn ang="0">
                  <a:pos x="647" y="323"/>
                </a:cxn>
                <a:cxn ang="0">
                  <a:pos x="719" y="258"/>
                </a:cxn>
                <a:cxn ang="0">
                  <a:pos x="680" y="183"/>
                </a:cxn>
                <a:cxn ang="0">
                  <a:pos x="604" y="124"/>
                </a:cxn>
                <a:cxn ang="0">
                  <a:pos x="514" y="87"/>
                </a:cxn>
                <a:cxn ang="0">
                  <a:pos x="318" y="379"/>
                </a:cxn>
                <a:cxn ang="0">
                  <a:pos x="270" y="337"/>
                </a:cxn>
                <a:cxn ang="0">
                  <a:pos x="241" y="280"/>
                </a:cxn>
                <a:cxn ang="0">
                  <a:pos x="236" y="215"/>
                </a:cxn>
                <a:cxn ang="0">
                  <a:pos x="255" y="154"/>
                </a:cxn>
                <a:cxn ang="0">
                  <a:pos x="295" y="106"/>
                </a:cxn>
                <a:cxn ang="0">
                  <a:pos x="350" y="73"/>
                </a:cxn>
                <a:cxn ang="0">
                  <a:pos x="255" y="98"/>
                </a:cxn>
                <a:cxn ang="0">
                  <a:pos x="170" y="143"/>
                </a:cxn>
                <a:cxn ang="0">
                  <a:pos x="99" y="209"/>
                </a:cxn>
                <a:cxn ang="0">
                  <a:pos x="136" y="285"/>
                </a:cxn>
                <a:cxn ang="0">
                  <a:pos x="213" y="343"/>
                </a:cxn>
                <a:cxn ang="0">
                  <a:pos x="303" y="381"/>
                </a:cxn>
                <a:cxn ang="0">
                  <a:pos x="452" y="126"/>
                </a:cxn>
                <a:cxn ang="0">
                  <a:pos x="423" y="137"/>
                </a:cxn>
                <a:cxn ang="0">
                  <a:pos x="405" y="161"/>
                </a:cxn>
                <a:cxn ang="0">
                  <a:pos x="399" y="191"/>
                </a:cxn>
                <a:cxn ang="0">
                  <a:pos x="408" y="221"/>
                </a:cxn>
                <a:cxn ang="0">
                  <a:pos x="431" y="242"/>
                </a:cxn>
                <a:cxn ang="0">
                  <a:pos x="462" y="250"/>
                </a:cxn>
                <a:cxn ang="0">
                  <a:pos x="493" y="244"/>
                </a:cxn>
                <a:cxn ang="0">
                  <a:pos x="515" y="224"/>
                </a:cxn>
                <a:cxn ang="0">
                  <a:pos x="527" y="196"/>
                </a:cxn>
                <a:cxn ang="0">
                  <a:pos x="524" y="164"/>
                </a:cxn>
                <a:cxn ang="0">
                  <a:pos x="506" y="140"/>
                </a:cxn>
                <a:cxn ang="0">
                  <a:pos x="478" y="126"/>
                </a:cxn>
              </a:cxnLst>
              <a:rect l="0" t="0" r="r" b="b"/>
              <a:pathLst>
                <a:path w="816" h="468">
                  <a:moveTo>
                    <a:pt x="416" y="0"/>
                  </a:moveTo>
                  <a:lnTo>
                    <a:pt x="432" y="1"/>
                  </a:lnTo>
                  <a:lnTo>
                    <a:pt x="448" y="2"/>
                  </a:lnTo>
                  <a:lnTo>
                    <a:pt x="464" y="4"/>
                  </a:lnTo>
                  <a:lnTo>
                    <a:pt x="480" y="6"/>
                  </a:lnTo>
                  <a:lnTo>
                    <a:pt x="496" y="8"/>
                  </a:lnTo>
                  <a:lnTo>
                    <a:pt x="511" y="13"/>
                  </a:lnTo>
                  <a:lnTo>
                    <a:pt x="526" y="16"/>
                  </a:lnTo>
                  <a:lnTo>
                    <a:pt x="541" y="20"/>
                  </a:lnTo>
                  <a:lnTo>
                    <a:pt x="571" y="30"/>
                  </a:lnTo>
                  <a:lnTo>
                    <a:pt x="599" y="42"/>
                  </a:lnTo>
                  <a:lnTo>
                    <a:pt x="627" y="55"/>
                  </a:lnTo>
                  <a:lnTo>
                    <a:pt x="654" y="71"/>
                  </a:lnTo>
                  <a:lnTo>
                    <a:pt x="678" y="88"/>
                  </a:lnTo>
                  <a:lnTo>
                    <a:pt x="703" y="107"/>
                  </a:lnTo>
                  <a:lnTo>
                    <a:pt x="725" y="127"/>
                  </a:lnTo>
                  <a:lnTo>
                    <a:pt x="747" y="147"/>
                  </a:lnTo>
                  <a:lnTo>
                    <a:pt x="766" y="171"/>
                  </a:lnTo>
                  <a:lnTo>
                    <a:pt x="784" y="195"/>
                  </a:lnTo>
                  <a:lnTo>
                    <a:pt x="801" y="220"/>
                  </a:lnTo>
                  <a:lnTo>
                    <a:pt x="816" y="245"/>
                  </a:lnTo>
                  <a:lnTo>
                    <a:pt x="800" y="270"/>
                  </a:lnTo>
                  <a:lnTo>
                    <a:pt x="782" y="294"/>
                  </a:lnTo>
                  <a:lnTo>
                    <a:pt x="762" y="317"/>
                  </a:lnTo>
                  <a:lnTo>
                    <a:pt x="740" y="339"/>
                  </a:lnTo>
                  <a:lnTo>
                    <a:pt x="718" y="359"/>
                  </a:lnTo>
                  <a:lnTo>
                    <a:pt x="694" y="378"/>
                  </a:lnTo>
                  <a:lnTo>
                    <a:pt x="670" y="394"/>
                  </a:lnTo>
                  <a:lnTo>
                    <a:pt x="643" y="410"/>
                  </a:lnTo>
                  <a:lnTo>
                    <a:pt x="616" y="424"/>
                  </a:lnTo>
                  <a:lnTo>
                    <a:pt x="587" y="435"/>
                  </a:lnTo>
                  <a:lnTo>
                    <a:pt x="558" y="446"/>
                  </a:lnTo>
                  <a:lnTo>
                    <a:pt x="528" y="454"/>
                  </a:lnTo>
                  <a:lnTo>
                    <a:pt x="513" y="457"/>
                  </a:lnTo>
                  <a:lnTo>
                    <a:pt x="498" y="460"/>
                  </a:lnTo>
                  <a:lnTo>
                    <a:pt x="482" y="463"/>
                  </a:lnTo>
                  <a:lnTo>
                    <a:pt x="466" y="466"/>
                  </a:lnTo>
                  <a:lnTo>
                    <a:pt x="450" y="467"/>
                  </a:lnTo>
                  <a:lnTo>
                    <a:pt x="434" y="468"/>
                  </a:lnTo>
                  <a:lnTo>
                    <a:pt x="418" y="468"/>
                  </a:lnTo>
                  <a:lnTo>
                    <a:pt x="402" y="468"/>
                  </a:lnTo>
                  <a:lnTo>
                    <a:pt x="385" y="467"/>
                  </a:lnTo>
                  <a:lnTo>
                    <a:pt x="369" y="466"/>
                  </a:lnTo>
                  <a:lnTo>
                    <a:pt x="352" y="463"/>
                  </a:lnTo>
                  <a:lnTo>
                    <a:pt x="337" y="461"/>
                  </a:lnTo>
                  <a:lnTo>
                    <a:pt x="321" y="458"/>
                  </a:lnTo>
                  <a:lnTo>
                    <a:pt x="305" y="455"/>
                  </a:lnTo>
                  <a:lnTo>
                    <a:pt x="290" y="451"/>
                  </a:lnTo>
                  <a:lnTo>
                    <a:pt x="275" y="447"/>
                  </a:lnTo>
                  <a:lnTo>
                    <a:pt x="246" y="437"/>
                  </a:lnTo>
                  <a:lnTo>
                    <a:pt x="217" y="425"/>
                  </a:lnTo>
                  <a:lnTo>
                    <a:pt x="190" y="411"/>
                  </a:lnTo>
                  <a:lnTo>
                    <a:pt x="164" y="397"/>
                  </a:lnTo>
                  <a:lnTo>
                    <a:pt x="138" y="379"/>
                  </a:lnTo>
                  <a:lnTo>
                    <a:pt x="115" y="361"/>
                  </a:lnTo>
                  <a:lnTo>
                    <a:pt x="92" y="341"/>
                  </a:lnTo>
                  <a:lnTo>
                    <a:pt x="71" y="319"/>
                  </a:lnTo>
                  <a:lnTo>
                    <a:pt x="50" y="297"/>
                  </a:lnTo>
                  <a:lnTo>
                    <a:pt x="32" y="273"/>
                  </a:lnTo>
                  <a:lnTo>
                    <a:pt x="15" y="248"/>
                  </a:lnTo>
                  <a:lnTo>
                    <a:pt x="0" y="222"/>
                  </a:lnTo>
                  <a:lnTo>
                    <a:pt x="17" y="197"/>
                  </a:lnTo>
                  <a:lnTo>
                    <a:pt x="35" y="173"/>
                  </a:lnTo>
                  <a:lnTo>
                    <a:pt x="55" y="151"/>
                  </a:lnTo>
                  <a:lnTo>
                    <a:pt x="76" y="129"/>
                  </a:lnTo>
                  <a:lnTo>
                    <a:pt x="99" y="109"/>
                  </a:lnTo>
                  <a:lnTo>
                    <a:pt x="122" y="90"/>
                  </a:lnTo>
                  <a:lnTo>
                    <a:pt x="148" y="73"/>
                  </a:lnTo>
                  <a:lnTo>
                    <a:pt x="174" y="58"/>
                  </a:lnTo>
                  <a:lnTo>
                    <a:pt x="201" y="44"/>
                  </a:lnTo>
                  <a:lnTo>
                    <a:pt x="229" y="31"/>
                  </a:lnTo>
                  <a:lnTo>
                    <a:pt x="258" y="22"/>
                  </a:lnTo>
                  <a:lnTo>
                    <a:pt x="288" y="14"/>
                  </a:lnTo>
                  <a:lnTo>
                    <a:pt x="303" y="9"/>
                  </a:lnTo>
                  <a:lnTo>
                    <a:pt x="319" y="6"/>
                  </a:lnTo>
                  <a:lnTo>
                    <a:pt x="335" y="4"/>
                  </a:lnTo>
                  <a:lnTo>
                    <a:pt x="350" y="2"/>
                  </a:lnTo>
                  <a:lnTo>
                    <a:pt x="366" y="1"/>
                  </a:lnTo>
                  <a:lnTo>
                    <a:pt x="382" y="0"/>
                  </a:lnTo>
                  <a:lnTo>
                    <a:pt x="399" y="0"/>
                  </a:lnTo>
                  <a:lnTo>
                    <a:pt x="416" y="0"/>
                  </a:lnTo>
                  <a:lnTo>
                    <a:pt x="416" y="0"/>
                  </a:lnTo>
                  <a:close/>
                  <a:moveTo>
                    <a:pt x="476" y="77"/>
                  </a:moveTo>
                  <a:lnTo>
                    <a:pt x="487" y="83"/>
                  </a:lnTo>
                  <a:lnTo>
                    <a:pt x="499" y="89"/>
                  </a:lnTo>
                  <a:lnTo>
                    <a:pt x="510" y="95"/>
                  </a:lnTo>
                  <a:lnTo>
                    <a:pt x="520" y="104"/>
                  </a:lnTo>
                  <a:lnTo>
                    <a:pt x="529" y="112"/>
                  </a:lnTo>
                  <a:lnTo>
                    <a:pt x="538" y="121"/>
                  </a:lnTo>
                  <a:lnTo>
                    <a:pt x="546" y="131"/>
                  </a:lnTo>
                  <a:lnTo>
                    <a:pt x="554" y="141"/>
                  </a:lnTo>
                  <a:lnTo>
                    <a:pt x="560" y="152"/>
                  </a:lnTo>
                  <a:lnTo>
                    <a:pt x="567" y="163"/>
                  </a:lnTo>
                  <a:lnTo>
                    <a:pt x="572" y="175"/>
                  </a:lnTo>
                  <a:lnTo>
                    <a:pt x="575" y="186"/>
                  </a:lnTo>
                  <a:lnTo>
                    <a:pt x="579" y="199"/>
                  </a:lnTo>
                  <a:lnTo>
                    <a:pt x="581" y="212"/>
                  </a:lnTo>
                  <a:lnTo>
                    <a:pt x="583" y="225"/>
                  </a:lnTo>
                  <a:lnTo>
                    <a:pt x="583" y="239"/>
                  </a:lnTo>
                  <a:lnTo>
                    <a:pt x="582" y="252"/>
                  </a:lnTo>
                  <a:lnTo>
                    <a:pt x="580" y="265"/>
                  </a:lnTo>
                  <a:lnTo>
                    <a:pt x="576" y="278"/>
                  </a:lnTo>
                  <a:lnTo>
                    <a:pt x="573" y="290"/>
                  </a:lnTo>
                  <a:lnTo>
                    <a:pt x="568" y="302"/>
                  </a:lnTo>
                  <a:lnTo>
                    <a:pt x="562" y="314"/>
                  </a:lnTo>
                  <a:lnTo>
                    <a:pt x="556" y="324"/>
                  </a:lnTo>
                  <a:lnTo>
                    <a:pt x="549" y="335"/>
                  </a:lnTo>
                  <a:lnTo>
                    <a:pt x="540" y="344"/>
                  </a:lnTo>
                  <a:lnTo>
                    <a:pt x="531" y="354"/>
                  </a:lnTo>
                  <a:lnTo>
                    <a:pt x="522" y="362"/>
                  </a:lnTo>
                  <a:lnTo>
                    <a:pt x="512" y="370"/>
                  </a:lnTo>
                  <a:lnTo>
                    <a:pt x="501" y="378"/>
                  </a:lnTo>
                  <a:lnTo>
                    <a:pt x="490" y="384"/>
                  </a:lnTo>
                  <a:lnTo>
                    <a:pt x="479" y="389"/>
                  </a:lnTo>
                  <a:lnTo>
                    <a:pt x="466" y="393"/>
                  </a:lnTo>
                  <a:lnTo>
                    <a:pt x="485" y="390"/>
                  </a:lnTo>
                  <a:lnTo>
                    <a:pt x="506" y="387"/>
                  </a:lnTo>
                  <a:lnTo>
                    <a:pt x="524" y="382"/>
                  </a:lnTo>
                  <a:lnTo>
                    <a:pt x="543" y="377"/>
                  </a:lnTo>
                  <a:lnTo>
                    <a:pt x="561" y="369"/>
                  </a:lnTo>
                  <a:lnTo>
                    <a:pt x="580" y="362"/>
                  </a:lnTo>
                  <a:lnTo>
                    <a:pt x="597" y="354"/>
                  </a:lnTo>
                  <a:lnTo>
                    <a:pt x="614" y="344"/>
                  </a:lnTo>
                  <a:lnTo>
                    <a:pt x="631" y="335"/>
                  </a:lnTo>
                  <a:lnTo>
                    <a:pt x="647" y="323"/>
                  </a:lnTo>
                  <a:lnTo>
                    <a:pt x="662" y="312"/>
                  </a:lnTo>
                  <a:lnTo>
                    <a:pt x="677" y="299"/>
                  </a:lnTo>
                  <a:lnTo>
                    <a:pt x="692" y="287"/>
                  </a:lnTo>
                  <a:lnTo>
                    <a:pt x="705" y="273"/>
                  </a:lnTo>
                  <a:lnTo>
                    <a:pt x="719" y="258"/>
                  </a:lnTo>
                  <a:lnTo>
                    <a:pt x="731" y="243"/>
                  </a:lnTo>
                  <a:lnTo>
                    <a:pt x="719" y="227"/>
                  </a:lnTo>
                  <a:lnTo>
                    <a:pt x="707" y="211"/>
                  </a:lnTo>
                  <a:lnTo>
                    <a:pt x="694" y="197"/>
                  </a:lnTo>
                  <a:lnTo>
                    <a:pt x="680" y="183"/>
                  </a:lnTo>
                  <a:lnTo>
                    <a:pt x="666" y="169"/>
                  </a:lnTo>
                  <a:lnTo>
                    <a:pt x="651" y="158"/>
                  </a:lnTo>
                  <a:lnTo>
                    <a:pt x="636" y="145"/>
                  </a:lnTo>
                  <a:lnTo>
                    <a:pt x="620" y="135"/>
                  </a:lnTo>
                  <a:lnTo>
                    <a:pt x="604" y="124"/>
                  </a:lnTo>
                  <a:lnTo>
                    <a:pt x="587" y="115"/>
                  </a:lnTo>
                  <a:lnTo>
                    <a:pt x="569" y="107"/>
                  </a:lnTo>
                  <a:lnTo>
                    <a:pt x="552" y="99"/>
                  </a:lnTo>
                  <a:lnTo>
                    <a:pt x="532" y="92"/>
                  </a:lnTo>
                  <a:lnTo>
                    <a:pt x="514" y="87"/>
                  </a:lnTo>
                  <a:lnTo>
                    <a:pt x="495" y="82"/>
                  </a:lnTo>
                  <a:lnTo>
                    <a:pt x="476" y="77"/>
                  </a:lnTo>
                  <a:close/>
                  <a:moveTo>
                    <a:pt x="341" y="390"/>
                  </a:moveTo>
                  <a:lnTo>
                    <a:pt x="329" y="385"/>
                  </a:lnTo>
                  <a:lnTo>
                    <a:pt x="318" y="379"/>
                  </a:lnTo>
                  <a:lnTo>
                    <a:pt x="307" y="371"/>
                  </a:lnTo>
                  <a:lnTo>
                    <a:pt x="297" y="364"/>
                  </a:lnTo>
                  <a:lnTo>
                    <a:pt x="287" y="356"/>
                  </a:lnTo>
                  <a:lnTo>
                    <a:pt x="279" y="346"/>
                  </a:lnTo>
                  <a:lnTo>
                    <a:pt x="270" y="337"/>
                  </a:lnTo>
                  <a:lnTo>
                    <a:pt x="262" y="326"/>
                  </a:lnTo>
                  <a:lnTo>
                    <a:pt x="256" y="316"/>
                  </a:lnTo>
                  <a:lnTo>
                    <a:pt x="251" y="304"/>
                  </a:lnTo>
                  <a:lnTo>
                    <a:pt x="245" y="293"/>
                  </a:lnTo>
                  <a:lnTo>
                    <a:pt x="241" y="280"/>
                  </a:lnTo>
                  <a:lnTo>
                    <a:pt x="238" y="268"/>
                  </a:lnTo>
                  <a:lnTo>
                    <a:pt x="236" y="255"/>
                  </a:lnTo>
                  <a:lnTo>
                    <a:pt x="235" y="242"/>
                  </a:lnTo>
                  <a:lnTo>
                    <a:pt x="235" y="229"/>
                  </a:lnTo>
                  <a:lnTo>
                    <a:pt x="236" y="215"/>
                  </a:lnTo>
                  <a:lnTo>
                    <a:pt x="238" y="202"/>
                  </a:lnTo>
                  <a:lnTo>
                    <a:pt x="240" y="189"/>
                  </a:lnTo>
                  <a:lnTo>
                    <a:pt x="244" y="177"/>
                  </a:lnTo>
                  <a:lnTo>
                    <a:pt x="249" y="165"/>
                  </a:lnTo>
                  <a:lnTo>
                    <a:pt x="255" y="154"/>
                  </a:lnTo>
                  <a:lnTo>
                    <a:pt x="261" y="143"/>
                  </a:lnTo>
                  <a:lnTo>
                    <a:pt x="269" y="133"/>
                  </a:lnTo>
                  <a:lnTo>
                    <a:pt x="276" y="122"/>
                  </a:lnTo>
                  <a:lnTo>
                    <a:pt x="285" y="114"/>
                  </a:lnTo>
                  <a:lnTo>
                    <a:pt x="295" y="106"/>
                  </a:lnTo>
                  <a:lnTo>
                    <a:pt x="305" y="97"/>
                  </a:lnTo>
                  <a:lnTo>
                    <a:pt x="316" y="90"/>
                  </a:lnTo>
                  <a:lnTo>
                    <a:pt x="327" y="84"/>
                  </a:lnTo>
                  <a:lnTo>
                    <a:pt x="339" y="78"/>
                  </a:lnTo>
                  <a:lnTo>
                    <a:pt x="350" y="73"/>
                  </a:lnTo>
                  <a:lnTo>
                    <a:pt x="331" y="76"/>
                  </a:lnTo>
                  <a:lnTo>
                    <a:pt x="312" y="81"/>
                  </a:lnTo>
                  <a:lnTo>
                    <a:pt x="292" y="86"/>
                  </a:lnTo>
                  <a:lnTo>
                    <a:pt x="274" y="91"/>
                  </a:lnTo>
                  <a:lnTo>
                    <a:pt x="255" y="98"/>
                  </a:lnTo>
                  <a:lnTo>
                    <a:pt x="238" y="106"/>
                  </a:lnTo>
                  <a:lnTo>
                    <a:pt x="220" y="114"/>
                  </a:lnTo>
                  <a:lnTo>
                    <a:pt x="202" y="123"/>
                  </a:lnTo>
                  <a:lnTo>
                    <a:pt x="186" y="133"/>
                  </a:lnTo>
                  <a:lnTo>
                    <a:pt x="170" y="143"/>
                  </a:lnTo>
                  <a:lnTo>
                    <a:pt x="154" y="156"/>
                  </a:lnTo>
                  <a:lnTo>
                    <a:pt x="139" y="167"/>
                  </a:lnTo>
                  <a:lnTo>
                    <a:pt x="125" y="181"/>
                  </a:lnTo>
                  <a:lnTo>
                    <a:pt x="111" y="195"/>
                  </a:lnTo>
                  <a:lnTo>
                    <a:pt x="99" y="209"/>
                  </a:lnTo>
                  <a:lnTo>
                    <a:pt x="86" y="225"/>
                  </a:lnTo>
                  <a:lnTo>
                    <a:pt x="97" y="241"/>
                  </a:lnTo>
                  <a:lnTo>
                    <a:pt x="109" y="255"/>
                  </a:lnTo>
                  <a:lnTo>
                    <a:pt x="122" y="270"/>
                  </a:lnTo>
                  <a:lnTo>
                    <a:pt x="136" y="285"/>
                  </a:lnTo>
                  <a:lnTo>
                    <a:pt x="150" y="297"/>
                  </a:lnTo>
                  <a:lnTo>
                    <a:pt x="165" y="310"/>
                  </a:lnTo>
                  <a:lnTo>
                    <a:pt x="181" y="321"/>
                  </a:lnTo>
                  <a:lnTo>
                    <a:pt x="196" y="333"/>
                  </a:lnTo>
                  <a:lnTo>
                    <a:pt x="213" y="343"/>
                  </a:lnTo>
                  <a:lnTo>
                    <a:pt x="230" y="353"/>
                  </a:lnTo>
                  <a:lnTo>
                    <a:pt x="247" y="361"/>
                  </a:lnTo>
                  <a:lnTo>
                    <a:pt x="266" y="368"/>
                  </a:lnTo>
                  <a:lnTo>
                    <a:pt x="284" y="376"/>
                  </a:lnTo>
                  <a:lnTo>
                    <a:pt x="303" y="381"/>
                  </a:lnTo>
                  <a:lnTo>
                    <a:pt x="321" y="386"/>
                  </a:lnTo>
                  <a:lnTo>
                    <a:pt x="341" y="390"/>
                  </a:lnTo>
                  <a:close/>
                  <a:moveTo>
                    <a:pt x="465" y="124"/>
                  </a:moveTo>
                  <a:lnTo>
                    <a:pt x="459" y="124"/>
                  </a:lnTo>
                  <a:lnTo>
                    <a:pt x="452" y="126"/>
                  </a:lnTo>
                  <a:lnTo>
                    <a:pt x="446" y="127"/>
                  </a:lnTo>
                  <a:lnTo>
                    <a:pt x="440" y="129"/>
                  </a:lnTo>
                  <a:lnTo>
                    <a:pt x="434" y="131"/>
                  </a:lnTo>
                  <a:lnTo>
                    <a:pt x="429" y="134"/>
                  </a:lnTo>
                  <a:lnTo>
                    <a:pt x="423" y="137"/>
                  </a:lnTo>
                  <a:lnTo>
                    <a:pt x="419" y="141"/>
                  </a:lnTo>
                  <a:lnTo>
                    <a:pt x="415" y="145"/>
                  </a:lnTo>
                  <a:lnTo>
                    <a:pt x="410" y="151"/>
                  </a:lnTo>
                  <a:lnTo>
                    <a:pt x="407" y="156"/>
                  </a:lnTo>
                  <a:lnTo>
                    <a:pt x="405" y="161"/>
                  </a:lnTo>
                  <a:lnTo>
                    <a:pt x="402" y="166"/>
                  </a:lnTo>
                  <a:lnTo>
                    <a:pt x="401" y="173"/>
                  </a:lnTo>
                  <a:lnTo>
                    <a:pt x="400" y="179"/>
                  </a:lnTo>
                  <a:lnTo>
                    <a:pt x="399" y="185"/>
                  </a:lnTo>
                  <a:lnTo>
                    <a:pt x="399" y="191"/>
                  </a:lnTo>
                  <a:lnTo>
                    <a:pt x="400" y="198"/>
                  </a:lnTo>
                  <a:lnTo>
                    <a:pt x="401" y="204"/>
                  </a:lnTo>
                  <a:lnTo>
                    <a:pt x="403" y="210"/>
                  </a:lnTo>
                  <a:lnTo>
                    <a:pt x="406" y="215"/>
                  </a:lnTo>
                  <a:lnTo>
                    <a:pt x="408" y="221"/>
                  </a:lnTo>
                  <a:lnTo>
                    <a:pt x="412" y="226"/>
                  </a:lnTo>
                  <a:lnTo>
                    <a:pt x="417" y="230"/>
                  </a:lnTo>
                  <a:lnTo>
                    <a:pt x="421" y="234"/>
                  </a:lnTo>
                  <a:lnTo>
                    <a:pt x="425" y="239"/>
                  </a:lnTo>
                  <a:lnTo>
                    <a:pt x="431" y="242"/>
                  </a:lnTo>
                  <a:lnTo>
                    <a:pt x="436" y="245"/>
                  </a:lnTo>
                  <a:lnTo>
                    <a:pt x="442" y="247"/>
                  </a:lnTo>
                  <a:lnTo>
                    <a:pt x="449" y="248"/>
                  </a:lnTo>
                  <a:lnTo>
                    <a:pt x="454" y="249"/>
                  </a:lnTo>
                  <a:lnTo>
                    <a:pt x="462" y="250"/>
                  </a:lnTo>
                  <a:lnTo>
                    <a:pt x="468" y="250"/>
                  </a:lnTo>
                  <a:lnTo>
                    <a:pt x="475" y="249"/>
                  </a:lnTo>
                  <a:lnTo>
                    <a:pt x="481" y="248"/>
                  </a:lnTo>
                  <a:lnTo>
                    <a:pt x="486" y="246"/>
                  </a:lnTo>
                  <a:lnTo>
                    <a:pt x="493" y="244"/>
                  </a:lnTo>
                  <a:lnTo>
                    <a:pt x="498" y="241"/>
                  </a:lnTo>
                  <a:lnTo>
                    <a:pt x="502" y="236"/>
                  </a:lnTo>
                  <a:lnTo>
                    <a:pt x="508" y="233"/>
                  </a:lnTo>
                  <a:lnTo>
                    <a:pt x="512" y="228"/>
                  </a:lnTo>
                  <a:lnTo>
                    <a:pt x="515" y="224"/>
                  </a:lnTo>
                  <a:lnTo>
                    <a:pt x="520" y="219"/>
                  </a:lnTo>
                  <a:lnTo>
                    <a:pt x="522" y="213"/>
                  </a:lnTo>
                  <a:lnTo>
                    <a:pt x="524" y="207"/>
                  </a:lnTo>
                  <a:lnTo>
                    <a:pt x="526" y="202"/>
                  </a:lnTo>
                  <a:lnTo>
                    <a:pt x="527" y="196"/>
                  </a:lnTo>
                  <a:lnTo>
                    <a:pt x="528" y="189"/>
                  </a:lnTo>
                  <a:lnTo>
                    <a:pt x="527" y="182"/>
                  </a:lnTo>
                  <a:lnTo>
                    <a:pt x="527" y="176"/>
                  </a:lnTo>
                  <a:lnTo>
                    <a:pt x="525" y="171"/>
                  </a:lnTo>
                  <a:lnTo>
                    <a:pt x="524" y="164"/>
                  </a:lnTo>
                  <a:lnTo>
                    <a:pt x="521" y="159"/>
                  </a:lnTo>
                  <a:lnTo>
                    <a:pt x="517" y="154"/>
                  </a:lnTo>
                  <a:lnTo>
                    <a:pt x="514" y="149"/>
                  </a:lnTo>
                  <a:lnTo>
                    <a:pt x="510" y="144"/>
                  </a:lnTo>
                  <a:lnTo>
                    <a:pt x="506" y="140"/>
                  </a:lnTo>
                  <a:lnTo>
                    <a:pt x="500" y="136"/>
                  </a:lnTo>
                  <a:lnTo>
                    <a:pt x="496" y="133"/>
                  </a:lnTo>
                  <a:lnTo>
                    <a:pt x="490" y="130"/>
                  </a:lnTo>
                  <a:lnTo>
                    <a:pt x="484" y="128"/>
                  </a:lnTo>
                  <a:lnTo>
                    <a:pt x="478" y="126"/>
                  </a:lnTo>
                  <a:lnTo>
                    <a:pt x="471" y="124"/>
                  </a:lnTo>
                  <a:lnTo>
                    <a:pt x="465" y="124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1552575" y="4302125"/>
              <a:ext cx="96838" cy="58737"/>
            </a:xfrm>
            <a:custGeom>
              <a:avLst/>
              <a:gdLst/>
              <a:ahLst/>
              <a:cxnLst>
                <a:cxn ang="0">
                  <a:pos x="710" y="0"/>
                </a:cxn>
                <a:cxn ang="0">
                  <a:pos x="710" y="0"/>
                </a:cxn>
                <a:cxn ang="0">
                  <a:pos x="725" y="2"/>
                </a:cxn>
                <a:cxn ang="0">
                  <a:pos x="739" y="6"/>
                </a:cxn>
                <a:cxn ang="0">
                  <a:pos x="752" y="13"/>
                </a:cxn>
                <a:cxn ang="0">
                  <a:pos x="763" y="21"/>
                </a:cxn>
                <a:cxn ang="0">
                  <a:pos x="772" y="33"/>
                </a:cxn>
                <a:cxn ang="0">
                  <a:pos x="779" y="45"/>
                </a:cxn>
                <a:cxn ang="0">
                  <a:pos x="783" y="59"/>
                </a:cxn>
                <a:cxn ang="0">
                  <a:pos x="785" y="74"/>
                </a:cxn>
                <a:cxn ang="0">
                  <a:pos x="785" y="74"/>
                </a:cxn>
                <a:cxn ang="0">
                  <a:pos x="785" y="371"/>
                </a:cxn>
                <a:cxn ang="0">
                  <a:pos x="784" y="378"/>
                </a:cxn>
                <a:cxn ang="0">
                  <a:pos x="782" y="393"/>
                </a:cxn>
                <a:cxn ang="0">
                  <a:pos x="776" y="406"/>
                </a:cxn>
                <a:cxn ang="0">
                  <a:pos x="768" y="418"/>
                </a:cxn>
                <a:cxn ang="0">
                  <a:pos x="763" y="423"/>
                </a:cxn>
                <a:cxn ang="0">
                  <a:pos x="752" y="432"/>
                </a:cxn>
                <a:cxn ang="0">
                  <a:pos x="739" y="439"/>
                </a:cxn>
                <a:cxn ang="0">
                  <a:pos x="725" y="443"/>
                </a:cxn>
                <a:cxn ang="0">
                  <a:pos x="710" y="444"/>
                </a:cxn>
                <a:cxn ang="0">
                  <a:pos x="710" y="444"/>
                </a:cxn>
                <a:cxn ang="0">
                  <a:pos x="75" y="444"/>
                </a:cxn>
                <a:cxn ang="0">
                  <a:pos x="67" y="444"/>
                </a:cxn>
                <a:cxn ang="0">
                  <a:pos x="52" y="441"/>
                </a:cxn>
                <a:cxn ang="0">
                  <a:pos x="39" y="436"/>
                </a:cxn>
                <a:cxn ang="0">
                  <a:pos x="27" y="427"/>
                </a:cxn>
                <a:cxn ang="0">
                  <a:pos x="17" y="418"/>
                </a:cxn>
                <a:cxn ang="0">
                  <a:pos x="9" y="406"/>
                </a:cxn>
                <a:cxn ang="0">
                  <a:pos x="3" y="393"/>
                </a:cxn>
                <a:cxn ang="0">
                  <a:pos x="0" y="378"/>
                </a:cxn>
                <a:cxn ang="0">
                  <a:pos x="0" y="371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59"/>
                </a:cxn>
                <a:cxn ang="0">
                  <a:pos x="5" y="45"/>
                </a:cxn>
                <a:cxn ang="0">
                  <a:pos x="13" y="33"/>
                </a:cxn>
                <a:cxn ang="0">
                  <a:pos x="21" y="21"/>
                </a:cxn>
                <a:cxn ang="0">
                  <a:pos x="33" y="13"/>
                </a:cxn>
                <a:cxn ang="0">
                  <a:pos x="46" y="6"/>
                </a:cxn>
                <a:cxn ang="0">
                  <a:pos x="60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391" y="236"/>
                </a:cxn>
                <a:cxn ang="0">
                  <a:pos x="84" y="48"/>
                </a:cxn>
                <a:cxn ang="0">
                  <a:pos x="560" y="184"/>
                </a:cxn>
                <a:cxn ang="0">
                  <a:pos x="737" y="74"/>
                </a:cxn>
                <a:cxn ang="0">
                  <a:pos x="737" y="74"/>
                </a:cxn>
                <a:cxn ang="0">
                  <a:pos x="736" y="71"/>
                </a:cxn>
                <a:cxn ang="0">
                  <a:pos x="404" y="284"/>
                </a:cxn>
                <a:cxn ang="0">
                  <a:pos x="378" y="284"/>
                </a:cxn>
                <a:cxn ang="0">
                  <a:pos x="73" y="397"/>
                </a:cxn>
                <a:cxn ang="0">
                  <a:pos x="75" y="397"/>
                </a:cxn>
                <a:cxn ang="0">
                  <a:pos x="75" y="397"/>
                </a:cxn>
                <a:cxn ang="0">
                  <a:pos x="519" y="210"/>
                </a:cxn>
                <a:cxn ang="0">
                  <a:pos x="48" y="82"/>
                </a:cxn>
                <a:cxn ang="0">
                  <a:pos x="214" y="184"/>
                </a:cxn>
              </a:cxnLst>
              <a:rect l="0" t="0" r="r" b="b"/>
              <a:pathLst>
                <a:path w="785" h="444">
                  <a:moveTo>
                    <a:pt x="75" y="0"/>
                  </a:moveTo>
                  <a:lnTo>
                    <a:pt x="710" y="0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18" y="0"/>
                  </a:lnTo>
                  <a:lnTo>
                    <a:pt x="725" y="2"/>
                  </a:lnTo>
                  <a:lnTo>
                    <a:pt x="733" y="4"/>
                  </a:lnTo>
                  <a:lnTo>
                    <a:pt x="739" y="6"/>
                  </a:lnTo>
                  <a:lnTo>
                    <a:pt x="746" y="9"/>
                  </a:lnTo>
                  <a:lnTo>
                    <a:pt x="752" y="13"/>
                  </a:lnTo>
                  <a:lnTo>
                    <a:pt x="757" y="17"/>
                  </a:lnTo>
                  <a:lnTo>
                    <a:pt x="763" y="21"/>
                  </a:lnTo>
                  <a:lnTo>
                    <a:pt x="768" y="27"/>
                  </a:lnTo>
                  <a:lnTo>
                    <a:pt x="772" y="33"/>
                  </a:lnTo>
                  <a:lnTo>
                    <a:pt x="776" y="38"/>
                  </a:lnTo>
                  <a:lnTo>
                    <a:pt x="779" y="45"/>
                  </a:lnTo>
                  <a:lnTo>
                    <a:pt x="782" y="52"/>
                  </a:lnTo>
                  <a:lnTo>
                    <a:pt x="783" y="59"/>
                  </a:lnTo>
                  <a:lnTo>
                    <a:pt x="784" y="66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74"/>
                  </a:lnTo>
                  <a:lnTo>
                    <a:pt x="785" y="371"/>
                  </a:lnTo>
                  <a:lnTo>
                    <a:pt x="785" y="371"/>
                  </a:lnTo>
                  <a:lnTo>
                    <a:pt x="785" y="371"/>
                  </a:lnTo>
                  <a:lnTo>
                    <a:pt x="784" y="378"/>
                  </a:lnTo>
                  <a:lnTo>
                    <a:pt x="783" y="385"/>
                  </a:lnTo>
                  <a:lnTo>
                    <a:pt x="782" y="393"/>
                  </a:lnTo>
                  <a:lnTo>
                    <a:pt x="779" y="399"/>
                  </a:lnTo>
                  <a:lnTo>
                    <a:pt x="776" y="406"/>
                  </a:lnTo>
                  <a:lnTo>
                    <a:pt x="772" y="412"/>
                  </a:lnTo>
                  <a:lnTo>
                    <a:pt x="768" y="418"/>
                  </a:lnTo>
                  <a:lnTo>
                    <a:pt x="763" y="423"/>
                  </a:lnTo>
                  <a:lnTo>
                    <a:pt x="763" y="423"/>
                  </a:lnTo>
                  <a:lnTo>
                    <a:pt x="757" y="427"/>
                  </a:lnTo>
                  <a:lnTo>
                    <a:pt x="752" y="432"/>
                  </a:lnTo>
                  <a:lnTo>
                    <a:pt x="746" y="436"/>
                  </a:lnTo>
                  <a:lnTo>
                    <a:pt x="739" y="439"/>
                  </a:lnTo>
                  <a:lnTo>
                    <a:pt x="733" y="441"/>
                  </a:lnTo>
                  <a:lnTo>
                    <a:pt x="725" y="443"/>
                  </a:lnTo>
                  <a:lnTo>
                    <a:pt x="718" y="444"/>
                  </a:lnTo>
                  <a:lnTo>
                    <a:pt x="710" y="444"/>
                  </a:lnTo>
                  <a:lnTo>
                    <a:pt x="710" y="444"/>
                  </a:lnTo>
                  <a:lnTo>
                    <a:pt x="710" y="444"/>
                  </a:lnTo>
                  <a:lnTo>
                    <a:pt x="75" y="444"/>
                  </a:lnTo>
                  <a:lnTo>
                    <a:pt x="75" y="444"/>
                  </a:lnTo>
                  <a:lnTo>
                    <a:pt x="75" y="444"/>
                  </a:lnTo>
                  <a:lnTo>
                    <a:pt x="67" y="444"/>
                  </a:lnTo>
                  <a:lnTo>
                    <a:pt x="60" y="443"/>
                  </a:lnTo>
                  <a:lnTo>
                    <a:pt x="52" y="441"/>
                  </a:lnTo>
                  <a:lnTo>
                    <a:pt x="46" y="439"/>
                  </a:lnTo>
                  <a:lnTo>
                    <a:pt x="39" y="436"/>
                  </a:lnTo>
                  <a:lnTo>
                    <a:pt x="33" y="432"/>
                  </a:lnTo>
                  <a:lnTo>
                    <a:pt x="27" y="427"/>
                  </a:lnTo>
                  <a:lnTo>
                    <a:pt x="21" y="423"/>
                  </a:lnTo>
                  <a:lnTo>
                    <a:pt x="17" y="418"/>
                  </a:lnTo>
                  <a:lnTo>
                    <a:pt x="13" y="412"/>
                  </a:lnTo>
                  <a:lnTo>
                    <a:pt x="9" y="406"/>
                  </a:lnTo>
                  <a:lnTo>
                    <a:pt x="5" y="399"/>
                  </a:lnTo>
                  <a:lnTo>
                    <a:pt x="3" y="393"/>
                  </a:lnTo>
                  <a:lnTo>
                    <a:pt x="1" y="385"/>
                  </a:lnTo>
                  <a:lnTo>
                    <a:pt x="0" y="378"/>
                  </a:lnTo>
                  <a:lnTo>
                    <a:pt x="0" y="371"/>
                  </a:lnTo>
                  <a:lnTo>
                    <a:pt x="0" y="371"/>
                  </a:lnTo>
                  <a:lnTo>
                    <a:pt x="0" y="37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66"/>
                  </a:lnTo>
                  <a:lnTo>
                    <a:pt x="1" y="59"/>
                  </a:lnTo>
                  <a:lnTo>
                    <a:pt x="3" y="52"/>
                  </a:lnTo>
                  <a:lnTo>
                    <a:pt x="5" y="45"/>
                  </a:lnTo>
                  <a:lnTo>
                    <a:pt x="9" y="38"/>
                  </a:lnTo>
                  <a:lnTo>
                    <a:pt x="13" y="33"/>
                  </a:lnTo>
                  <a:lnTo>
                    <a:pt x="17" y="27"/>
                  </a:lnTo>
                  <a:lnTo>
                    <a:pt x="21" y="21"/>
                  </a:lnTo>
                  <a:lnTo>
                    <a:pt x="27" y="17"/>
                  </a:lnTo>
                  <a:lnTo>
                    <a:pt x="33" y="13"/>
                  </a:lnTo>
                  <a:lnTo>
                    <a:pt x="40" y="9"/>
                  </a:lnTo>
                  <a:lnTo>
                    <a:pt x="46" y="6"/>
                  </a:lnTo>
                  <a:lnTo>
                    <a:pt x="52" y="4"/>
                  </a:lnTo>
                  <a:lnTo>
                    <a:pt x="60" y="2"/>
                  </a:lnTo>
                  <a:lnTo>
                    <a:pt x="67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5" y="0"/>
                  </a:lnTo>
                  <a:close/>
                  <a:moveTo>
                    <a:pt x="84" y="48"/>
                  </a:moveTo>
                  <a:lnTo>
                    <a:pt x="391" y="236"/>
                  </a:lnTo>
                  <a:lnTo>
                    <a:pt x="685" y="48"/>
                  </a:lnTo>
                  <a:lnTo>
                    <a:pt x="84" y="48"/>
                  </a:lnTo>
                  <a:close/>
                  <a:moveTo>
                    <a:pt x="736" y="71"/>
                  </a:moveTo>
                  <a:lnTo>
                    <a:pt x="560" y="184"/>
                  </a:lnTo>
                  <a:lnTo>
                    <a:pt x="737" y="364"/>
                  </a:lnTo>
                  <a:lnTo>
                    <a:pt x="737" y="74"/>
                  </a:lnTo>
                  <a:lnTo>
                    <a:pt x="737" y="74"/>
                  </a:lnTo>
                  <a:lnTo>
                    <a:pt x="737" y="74"/>
                  </a:lnTo>
                  <a:lnTo>
                    <a:pt x="737" y="72"/>
                  </a:lnTo>
                  <a:lnTo>
                    <a:pt x="736" y="71"/>
                  </a:lnTo>
                  <a:close/>
                  <a:moveTo>
                    <a:pt x="519" y="210"/>
                  </a:moveTo>
                  <a:lnTo>
                    <a:pt x="404" y="284"/>
                  </a:lnTo>
                  <a:lnTo>
                    <a:pt x="391" y="291"/>
                  </a:lnTo>
                  <a:lnTo>
                    <a:pt x="378" y="284"/>
                  </a:lnTo>
                  <a:lnTo>
                    <a:pt x="256" y="210"/>
                  </a:lnTo>
                  <a:lnTo>
                    <a:pt x="73" y="397"/>
                  </a:lnTo>
                  <a:lnTo>
                    <a:pt x="74" y="397"/>
                  </a:lnTo>
                  <a:lnTo>
                    <a:pt x="75" y="397"/>
                  </a:lnTo>
                  <a:lnTo>
                    <a:pt x="75" y="397"/>
                  </a:lnTo>
                  <a:lnTo>
                    <a:pt x="75" y="397"/>
                  </a:lnTo>
                  <a:lnTo>
                    <a:pt x="702" y="397"/>
                  </a:lnTo>
                  <a:lnTo>
                    <a:pt x="519" y="210"/>
                  </a:lnTo>
                  <a:close/>
                  <a:moveTo>
                    <a:pt x="214" y="184"/>
                  </a:moveTo>
                  <a:lnTo>
                    <a:pt x="48" y="82"/>
                  </a:lnTo>
                  <a:lnTo>
                    <a:pt x="48" y="353"/>
                  </a:lnTo>
                  <a:lnTo>
                    <a:pt x="214" y="184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2587625" y="4073525"/>
              <a:ext cx="73025" cy="3810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301" y="71"/>
                </a:cxn>
                <a:cxn ang="0">
                  <a:pos x="301" y="0"/>
                </a:cxn>
                <a:cxn ang="0">
                  <a:pos x="603" y="142"/>
                </a:cxn>
                <a:cxn ang="0">
                  <a:pos x="301" y="285"/>
                </a:cxn>
                <a:cxn ang="0">
                  <a:pos x="301" y="214"/>
                </a:cxn>
                <a:cxn ang="0">
                  <a:pos x="0" y="214"/>
                </a:cxn>
                <a:cxn ang="0">
                  <a:pos x="0" y="71"/>
                </a:cxn>
              </a:cxnLst>
              <a:rect l="0" t="0" r="r" b="b"/>
              <a:pathLst>
                <a:path w="603" h="285">
                  <a:moveTo>
                    <a:pt x="0" y="71"/>
                  </a:moveTo>
                  <a:lnTo>
                    <a:pt x="301" y="71"/>
                  </a:lnTo>
                  <a:lnTo>
                    <a:pt x="301" y="0"/>
                  </a:lnTo>
                  <a:lnTo>
                    <a:pt x="603" y="142"/>
                  </a:lnTo>
                  <a:lnTo>
                    <a:pt x="301" y="285"/>
                  </a:lnTo>
                  <a:lnTo>
                    <a:pt x="301" y="214"/>
                  </a:lnTo>
                  <a:lnTo>
                    <a:pt x="0" y="214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560638" y="3968750"/>
              <a:ext cx="34925" cy="30162"/>
            </a:xfrm>
            <a:custGeom>
              <a:avLst/>
              <a:gdLst/>
              <a:ahLst/>
              <a:cxnLst>
                <a:cxn ang="0">
                  <a:pos x="207" y="2"/>
                </a:cxn>
                <a:cxn ang="0">
                  <a:pos x="177" y="1"/>
                </a:cxn>
                <a:cxn ang="0">
                  <a:pos x="149" y="7"/>
                </a:cxn>
                <a:cxn ang="0">
                  <a:pos x="122" y="22"/>
                </a:cxn>
                <a:cxn ang="0">
                  <a:pos x="101" y="44"/>
                </a:cxn>
                <a:cxn ang="0">
                  <a:pos x="87" y="71"/>
                </a:cxn>
                <a:cxn ang="0">
                  <a:pos x="82" y="100"/>
                </a:cxn>
                <a:cxn ang="0">
                  <a:pos x="86" y="128"/>
                </a:cxn>
                <a:cxn ang="0">
                  <a:pos x="79" y="135"/>
                </a:cxn>
                <a:cxn ang="0">
                  <a:pos x="8" y="178"/>
                </a:cxn>
                <a:cxn ang="0">
                  <a:pos x="1" y="186"/>
                </a:cxn>
                <a:cxn ang="0">
                  <a:pos x="0" y="197"/>
                </a:cxn>
                <a:cxn ang="0">
                  <a:pos x="12" y="217"/>
                </a:cxn>
                <a:cxn ang="0">
                  <a:pos x="21" y="224"/>
                </a:cxn>
                <a:cxn ang="0">
                  <a:pos x="32" y="225"/>
                </a:cxn>
                <a:cxn ang="0">
                  <a:pos x="99" y="182"/>
                </a:cxn>
                <a:cxn ang="0">
                  <a:pos x="107" y="172"/>
                </a:cxn>
                <a:cxn ang="0">
                  <a:pos x="125" y="184"/>
                </a:cxn>
                <a:cxn ang="0">
                  <a:pos x="156" y="200"/>
                </a:cxn>
                <a:cxn ang="0">
                  <a:pos x="186" y="204"/>
                </a:cxn>
                <a:cxn ang="0">
                  <a:pos x="216" y="200"/>
                </a:cxn>
                <a:cxn ang="0">
                  <a:pos x="244" y="188"/>
                </a:cxn>
                <a:cxn ang="0">
                  <a:pos x="266" y="168"/>
                </a:cxn>
                <a:cxn ang="0">
                  <a:pos x="282" y="142"/>
                </a:cxn>
                <a:cxn ang="0">
                  <a:pos x="291" y="113"/>
                </a:cxn>
                <a:cxn ang="0">
                  <a:pos x="290" y="83"/>
                </a:cxn>
                <a:cxn ang="0">
                  <a:pos x="279" y="55"/>
                </a:cxn>
                <a:cxn ang="0">
                  <a:pos x="262" y="31"/>
                </a:cxn>
                <a:cxn ang="0">
                  <a:pos x="237" y="12"/>
                </a:cxn>
                <a:cxn ang="0">
                  <a:pos x="220" y="44"/>
                </a:cxn>
                <a:cxn ang="0">
                  <a:pos x="235" y="56"/>
                </a:cxn>
                <a:cxn ang="0">
                  <a:pos x="247" y="72"/>
                </a:cxn>
                <a:cxn ang="0">
                  <a:pos x="254" y="90"/>
                </a:cxn>
                <a:cxn ang="0">
                  <a:pos x="255" y="109"/>
                </a:cxn>
                <a:cxn ang="0">
                  <a:pos x="249" y="129"/>
                </a:cxn>
                <a:cxn ang="0">
                  <a:pos x="239" y="145"/>
                </a:cxn>
                <a:cxn ang="0">
                  <a:pos x="224" y="158"/>
                </a:cxn>
                <a:cxn ang="0">
                  <a:pos x="206" y="165"/>
                </a:cxn>
                <a:cxn ang="0">
                  <a:pos x="187" y="168"/>
                </a:cxn>
                <a:cxn ang="0">
                  <a:pos x="167" y="165"/>
                </a:cxn>
                <a:cxn ang="0">
                  <a:pos x="149" y="157"/>
                </a:cxn>
                <a:cxn ang="0">
                  <a:pos x="134" y="143"/>
                </a:cxn>
                <a:cxn ang="0">
                  <a:pos x="124" y="126"/>
                </a:cxn>
                <a:cxn ang="0">
                  <a:pos x="120" y="109"/>
                </a:cxn>
                <a:cxn ang="0">
                  <a:pos x="121" y="89"/>
                </a:cxn>
                <a:cxn ang="0">
                  <a:pos x="127" y="70"/>
                </a:cxn>
                <a:cxn ang="0">
                  <a:pos x="140" y="54"/>
                </a:cxn>
                <a:cxn ang="0">
                  <a:pos x="156" y="43"/>
                </a:cxn>
                <a:cxn ang="0">
                  <a:pos x="174" y="36"/>
                </a:cxn>
                <a:cxn ang="0">
                  <a:pos x="194" y="36"/>
                </a:cxn>
                <a:cxn ang="0">
                  <a:pos x="214" y="41"/>
                </a:cxn>
              </a:cxnLst>
              <a:rect l="0" t="0" r="r" b="b"/>
              <a:pathLst>
                <a:path w="291" h="226">
                  <a:moveTo>
                    <a:pt x="228" y="8"/>
                  </a:moveTo>
                  <a:lnTo>
                    <a:pt x="218" y="5"/>
                  </a:lnTo>
                  <a:lnTo>
                    <a:pt x="207" y="2"/>
                  </a:lnTo>
                  <a:lnTo>
                    <a:pt x="198" y="1"/>
                  </a:lnTo>
                  <a:lnTo>
                    <a:pt x="187" y="0"/>
                  </a:lnTo>
                  <a:lnTo>
                    <a:pt x="177" y="1"/>
                  </a:lnTo>
                  <a:lnTo>
                    <a:pt x="167" y="2"/>
                  </a:lnTo>
                  <a:lnTo>
                    <a:pt x="157" y="4"/>
                  </a:lnTo>
                  <a:lnTo>
                    <a:pt x="149" y="7"/>
                  </a:lnTo>
                  <a:lnTo>
                    <a:pt x="139" y="11"/>
                  </a:lnTo>
                  <a:lnTo>
                    <a:pt x="130" y="17"/>
                  </a:lnTo>
                  <a:lnTo>
                    <a:pt x="122" y="22"/>
                  </a:lnTo>
                  <a:lnTo>
                    <a:pt x="114" y="28"/>
                  </a:lnTo>
                  <a:lnTo>
                    <a:pt x="108" y="35"/>
                  </a:lnTo>
                  <a:lnTo>
                    <a:pt x="101" y="44"/>
                  </a:lnTo>
                  <a:lnTo>
                    <a:pt x="96" y="52"/>
                  </a:lnTo>
                  <a:lnTo>
                    <a:pt x="91" y="62"/>
                  </a:lnTo>
                  <a:lnTo>
                    <a:pt x="87" y="71"/>
                  </a:lnTo>
                  <a:lnTo>
                    <a:pt x="84" y="80"/>
                  </a:lnTo>
                  <a:lnTo>
                    <a:pt x="83" y="90"/>
                  </a:lnTo>
                  <a:lnTo>
                    <a:pt x="82" y="100"/>
                  </a:lnTo>
                  <a:lnTo>
                    <a:pt x="83" y="110"/>
                  </a:lnTo>
                  <a:lnTo>
                    <a:pt x="84" y="119"/>
                  </a:lnTo>
                  <a:lnTo>
                    <a:pt x="86" y="128"/>
                  </a:lnTo>
                  <a:lnTo>
                    <a:pt x="89" y="137"/>
                  </a:lnTo>
                  <a:lnTo>
                    <a:pt x="84" y="135"/>
                  </a:lnTo>
                  <a:lnTo>
                    <a:pt x="79" y="135"/>
                  </a:lnTo>
                  <a:lnTo>
                    <a:pt x="74" y="135"/>
                  </a:lnTo>
                  <a:lnTo>
                    <a:pt x="69" y="138"/>
                  </a:lnTo>
                  <a:lnTo>
                    <a:pt x="8" y="178"/>
                  </a:lnTo>
                  <a:lnTo>
                    <a:pt x="5" y="180"/>
                  </a:lnTo>
                  <a:lnTo>
                    <a:pt x="3" y="183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197"/>
                  </a:lnTo>
                  <a:lnTo>
                    <a:pt x="1" y="200"/>
                  </a:lnTo>
                  <a:lnTo>
                    <a:pt x="3" y="203"/>
                  </a:lnTo>
                  <a:lnTo>
                    <a:pt x="12" y="217"/>
                  </a:lnTo>
                  <a:lnTo>
                    <a:pt x="16" y="221"/>
                  </a:lnTo>
                  <a:lnTo>
                    <a:pt x="18" y="223"/>
                  </a:lnTo>
                  <a:lnTo>
                    <a:pt x="21" y="224"/>
                  </a:lnTo>
                  <a:lnTo>
                    <a:pt x="25" y="225"/>
                  </a:lnTo>
                  <a:lnTo>
                    <a:pt x="29" y="226"/>
                  </a:lnTo>
                  <a:lnTo>
                    <a:pt x="32" y="225"/>
                  </a:lnTo>
                  <a:lnTo>
                    <a:pt x="36" y="224"/>
                  </a:lnTo>
                  <a:lnTo>
                    <a:pt x="39" y="223"/>
                  </a:lnTo>
                  <a:lnTo>
                    <a:pt x="99" y="182"/>
                  </a:lnTo>
                  <a:lnTo>
                    <a:pt x="104" y="180"/>
                  </a:lnTo>
                  <a:lnTo>
                    <a:pt x="106" y="177"/>
                  </a:lnTo>
                  <a:lnTo>
                    <a:pt x="107" y="172"/>
                  </a:lnTo>
                  <a:lnTo>
                    <a:pt x="108" y="168"/>
                  </a:lnTo>
                  <a:lnTo>
                    <a:pt x="116" y="177"/>
                  </a:lnTo>
                  <a:lnTo>
                    <a:pt x="125" y="184"/>
                  </a:lnTo>
                  <a:lnTo>
                    <a:pt x="135" y="190"/>
                  </a:lnTo>
                  <a:lnTo>
                    <a:pt x="145" y="196"/>
                  </a:lnTo>
                  <a:lnTo>
                    <a:pt x="156" y="200"/>
                  </a:lnTo>
                  <a:lnTo>
                    <a:pt x="166" y="202"/>
                  </a:lnTo>
                  <a:lnTo>
                    <a:pt x="176" y="204"/>
                  </a:lnTo>
                  <a:lnTo>
                    <a:pt x="186" y="204"/>
                  </a:lnTo>
                  <a:lnTo>
                    <a:pt x="197" y="204"/>
                  </a:lnTo>
                  <a:lnTo>
                    <a:pt x="206" y="202"/>
                  </a:lnTo>
                  <a:lnTo>
                    <a:pt x="216" y="200"/>
                  </a:lnTo>
                  <a:lnTo>
                    <a:pt x="226" y="197"/>
                  </a:lnTo>
                  <a:lnTo>
                    <a:pt x="235" y="192"/>
                  </a:lnTo>
                  <a:lnTo>
                    <a:pt x="244" y="188"/>
                  </a:lnTo>
                  <a:lnTo>
                    <a:pt x="251" y="182"/>
                  </a:lnTo>
                  <a:lnTo>
                    <a:pt x="259" y="176"/>
                  </a:lnTo>
                  <a:lnTo>
                    <a:pt x="266" y="168"/>
                  </a:lnTo>
                  <a:lnTo>
                    <a:pt x="273" y="160"/>
                  </a:lnTo>
                  <a:lnTo>
                    <a:pt x="278" y="152"/>
                  </a:lnTo>
                  <a:lnTo>
                    <a:pt x="282" y="142"/>
                  </a:lnTo>
                  <a:lnTo>
                    <a:pt x="287" y="133"/>
                  </a:lnTo>
                  <a:lnTo>
                    <a:pt x="289" y="122"/>
                  </a:lnTo>
                  <a:lnTo>
                    <a:pt x="291" y="113"/>
                  </a:lnTo>
                  <a:lnTo>
                    <a:pt x="291" y="102"/>
                  </a:lnTo>
                  <a:lnTo>
                    <a:pt x="291" y="93"/>
                  </a:lnTo>
                  <a:lnTo>
                    <a:pt x="290" y="83"/>
                  </a:lnTo>
                  <a:lnTo>
                    <a:pt x="287" y="73"/>
                  </a:lnTo>
                  <a:lnTo>
                    <a:pt x="284" y="64"/>
                  </a:lnTo>
                  <a:lnTo>
                    <a:pt x="279" y="55"/>
                  </a:lnTo>
                  <a:lnTo>
                    <a:pt x="275" y="47"/>
                  </a:lnTo>
                  <a:lnTo>
                    <a:pt x="269" y="39"/>
                  </a:lnTo>
                  <a:lnTo>
                    <a:pt x="262" y="31"/>
                  </a:lnTo>
                  <a:lnTo>
                    <a:pt x="255" y="24"/>
                  </a:lnTo>
                  <a:lnTo>
                    <a:pt x="246" y="19"/>
                  </a:lnTo>
                  <a:lnTo>
                    <a:pt x="237" y="12"/>
                  </a:lnTo>
                  <a:lnTo>
                    <a:pt x="228" y="8"/>
                  </a:lnTo>
                  <a:close/>
                  <a:moveTo>
                    <a:pt x="214" y="41"/>
                  </a:moveTo>
                  <a:lnTo>
                    <a:pt x="220" y="44"/>
                  </a:lnTo>
                  <a:lnTo>
                    <a:pt x="226" y="48"/>
                  </a:lnTo>
                  <a:lnTo>
                    <a:pt x="231" y="51"/>
                  </a:lnTo>
                  <a:lnTo>
                    <a:pt x="235" y="56"/>
                  </a:lnTo>
                  <a:lnTo>
                    <a:pt x="240" y="61"/>
                  </a:lnTo>
                  <a:lnTo>
                    <a:pt x="244" y="66"/>
                  </a:lnTo>
                  <a:lnTo>
                    <a:pt x="247" y="72"/>
                  </a:lnTo>
                  <a:lnTo>
                    <a:pt x="250" y="77"/>
                  </a:lnTo>
                  <a:lnTo>
                    <a:pt x="252" y="84"/>
                  </a:lnTo>
                  <a:lnTo>
                    <a:pt x="254" y="90"/>
                  </a:lnTo>
                  <a:lnTo>
                    <a:pt x="255" y="96"/>
                  </a:lnTo>
                  <a:lnTo>
                    <a:pt x="255" y="102"/>
                  </a:lnTo>
                  <a:lnTo>
                    <a:pt x="255" y="109"/>
                  </a:lnTo>
                  <a:lnTo>
                    <a:pt x="254" y="115"/>
                  </a:lnTo>
                  <a:lnTo>
                    <a:pt x="251" y="121"/>
                  </a:lnTo>
                  <a:lnTo>
                    <a:pt x="249" y="129"/>
                  </a:lnTo>
                  <a:lnTo>
                    <a:pt x="246" y="134"/>
                  </a:lnTo>
                  <a:lnTo>
                    <a:pt x="243" y="140"/>
                  </a:lnTo>
                  <a:lnTo>
                    <a:pt x="239" y="145"/>
                  </a:lnTo>
                  <a:lnTo>
                    <a:pt x="234" y="149"/>
                  </a:lnTo>
                  <a:lnTo>
                    <a:pt x="229" y="154"/>
                  </a:lnTo>
                  <a:lnTo>
                    <a:pt x="224" y="158"/>
                  </a:lnTo>
                  <a:lnTo>
                    <a:pt x="218" y="161"/>
                  </a:lnTo>
                  <a:lnTo>
                    <a:pt x="212" y="163"/>
                  </a:lnTo>
                  <a:lnTo>
                    <a:pt x="206" y="165"/>
                  </a:lnTo>
                  <a:lnTo>
                    <a:pt x="200" y="167"/>
                  </a:lnTo>
                  <a:lnTo>
                    <a:pt x="194" y="168"/>
                  </a:lnTo>
                  <a:lnTo>
                    <a:pt x="187" y="168"/>
                  </a:lnTo>
                  <a:lnTo>
                    <a:pt x="180" y="168"/>
                  </a:lnTo>
                  <a:lnTo>
                    <a:pt x="173" y="167"/>
                  </a:lnTo>
                  <a:lnTo>
                    <a:pt x="167" y="165"/>
                  </a:lnTo>
                  <a:lnTo>
                    <a:pt x="160" y="163"/>
                  </a:lnTo>
                  <a:lnTo>
                    <a:pt x="154" y="160"/>
                  </a:lnTo>
                  <a:lnTo>
                    <a:pt x="149" y="157"/>
                  </a:lnTo>
                  <a:lnTo>
                    <a:pt x="143" y="153"/>
                  </a:lnTo>
                  <a:lnTo>
                    <a:pt x="138" y="148"/>
                  </a:lnTo>
                  <a:lnTo>
                    <a:pt x="134" y="143"/>
                  </a:lnTo>
                  <a:lnTo>
                    <a:pt x="130" y="138"/>
                  </a:lnTo>
                  <a:lnTo>
                    <a:pt x="127" y="133"/>
                  </a:lnTo>
                  <a:lnTo>
                    <a:pt x="124" y="126"/>
                  </a:lnTo>
                  <a:lnTo>
                    <a:pt x="122" y="120"/>
                  </a:lnTo>
                  <a:lnTo>
                    <a:pt x="121" y="115"/>
                  </a:lnTo>
                  <a:lnTo>
                    <a:pt x="120" y="109"/>
                  </a:lnTo>
                  <a:lnTo>
                    <a:pt x="119" y="101"/>
                  </a:lnTo>
                  <a:lnTo>
                    <a:pt x="120" y="95"/>
                  </a:lnTo>
                  <a:lnTo>
                    <a:pt x="121" y="89"/>
                  </a:lnTo>
                  <a:lnTo>
                    <a:pt x="122" y="83"/>
                  </a:lnTo>
                  <a:lnTo>
                    <a:pt x="125" y="76"/>
                  </a:lnTo>
                  <a:lnTo>
                    <a:pt x="127" y="70"/>
                  </a:lnTo>
                  <a:lnTo>
                    <a:pt x="131" y="65"/>
                  </a:lnTo>
                  <a:lnTo>
                    <a:pt x="136" y="60"/>
                  </a:lnTo>
                  <a:lnTo>
                    <a:pt x="140" y="54"/>
                  </a:lnTo>
                  <a:lnTo>
                    <a:pt x="144" y="50"/>
                  </a:lnTo>
                  <a:lnTo>
                    <a:pt x="150" y="46"/>
                  </a:lnTo>
                  <a:lnTo>
                    <a:pt x="156" y="43"/>
                  </a:lnTo>
                  <a:lnTo>
                    <a:pt x="161" y="41"/>
                  </a:lnTo>
                  <a:lnTo>
                    <a:pt x="168" y="39"/>
                  </a:lnTo>
                  <a:lnTo>
                    <a:pt x="174" y="36"/>
                  </a:lnTo>
                  <a:lnTo>
                    <a:pt x="181" y="36"/>
                  </a:lnTo>
                  <a:lnTo>
                    <a:pt x="187" y="35"/>
                  </a:lnTo>
                  <a:lnTo>
                    <a:pt x="194" y="36"/>
                  </a:lnTo>
                  <a:lnTo>
                    <a:pt x="200" y="38"/>
                  </a:lnTo>
                  <a:lnTo>
                    <a:pt x="207" y="39"/>
                  </a:lnTo>
                  <a:lnTo>
                    <a:pt x="214" y="41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1560513" y="4049713"/>
              <a:ext cx="68263" cy="63500"/>
            </a:xfrm>
            <a:custGeom>
              <a:avLst/>
              <a:gdLst/>
              <a:ahLst/>
              <a:cxnLst>
                <a:cxn ang="0">
                  <a:pos x="407" y="347"/>
                </a:cxn>
                <a:cxn ang="0">
                  <a:pos x="313" y="64"/>
                </a:cxn>
                <a:cxn ang="0">
                  <a:pos x="563" y="179"/>
                </a:cxn>
                <a:cxn ang="0">
                  <a:pos x="240" y="368"/>
                </a:cxn>
                <a:cxn ang="0">
                  <a:pos x="207" y="329"/>
                </a:cxn>
                <a:cxn ang="0">
                  <a:pos x="188" y="281"/>
                </a:cxn>
                <a:cxn ang="0">
                  <a:pos x="185" y="237"/>
                </a:cxn>
                <a:cxn ang="0">
                  <a:pos x="191" y="210"/>
                </a:cxn>
                <a:cxn ang="0">
                  <a:pos x="214" y="161"/>
                </a:cxn>
                <a:cxn ang="0">
                  <a:pos x="253" y="125"/>
                </a:cxn>
                <a:cxn ang="0">
                  <a:pos x="204" y="109"/>
                </a:cxn>
                <a:cxn ang="0">
                  <a:pos x="183" y="133"/>
                </a:cxn>
                <a:cxn ang="0">
                  <a:pos x="165" y="160"/>
                </a:cxn>
                <a:cxn ang="0">
                  <a:pos x="152" y="190"/>
                </a:cxn>
                <a:cxn ang="0">
                  <a:pos x="144" y="222"/>
                </a:cxn>
                <a:cxn ang="0">
                  <a:pos x="142" y="256"/>
                </a:cxn>
                <a:cxn ang="0">
                  <a:pos x="146" y="287"/>
                </a:cxn>
                <a:cxn ang="0">
                  <a:pos x="154" y="317"/>
                </a:cxn>
                <a:cxn ang="0">
                  <a:pos x="167" y="346"/>
                </a:cxn>
                <a:cxn ang="0">
                  <a:pos x="184" y="372"/>
                </a:cxn>
                <a:cxn ang="0">
                  <a:pos x="206" y="394"/>
                </a:cxn>
                <a:cxn ang="0">
                  <a:pos x="72" y="456"/>
                </a:cxn>
                <a:cxn ang="0">
                  <a:pos x="44" y="416"/>
                </a:cxn>
                <a:cxn ang="0">
                  <a:pos x="22" y="372"/>
                </a:cxn>
                <a:cxn ang="0">
                  <a:pos x="8" y="324"/>
                </a:cxn>
                <a:cxn ang="0">
                  <a:pos x="1" y="274"/>
                </a:cxn>
                <a:cxn ang="0">
                  <a:pos x="1" y="222"/>
                </a:cxn>
                <a:cxn ang="0">
                  <a:pos x="9" y="170"/>
                </a:cxn>
                <a:cxn ang="0">
                  <a:pos x="27" y="122"/>
                </a:cxn>
                <a:cxn ang="0">
                  <a:pos x="50" y="77"/>
                </a:cxn>
                <a:cxn ang="0">
                  <a:pos x="80" y="36"/>
                </a:cxn>
                <a:cxn ang="0">
                  <a:pos x="116" y="0"/>
                </a:cxn>
                <a:cxn ang="0">
                  <a:pos x="136" y="39"/>
                </a:cxn>
                <a:cxn ang="0">
                  <a:pos x="106" y="71"/>
                </a:cxn>
                <a:cxn ang="0">
                  <a:pos x="80" y="109"/>
                </a:cxn>
                <a:cxn ang="0">
                  <a:pos x="61" y="150"/>
                </a:cxn>
                <a:cxn ang="0">
                  <a:pos x="48" y="194"/>
                </a:cxn>
                <a:cxn ang="0">
                  <a:pos x="43" y="241"/>
                </a:cxn>
                <a:cxn ang="0">
                  <a:pos x="45" y="287"/>
                </a:cxn>
                <a:cxn ang="0">
                  <a:pos x="53" y="330"/>
                </a:cxn>
                <a:cxn ang="0">
                  <a:pos x="69" y="372"/>
                </a:cxn>
                <a:cxn ang="0">
                  <a:pos x="91" y="409"/>
                </a:cxn>
                <a:cxn ang="0">
                  <a:pos x="117" y="444"/>
                </a:cxn>
              </a:cxnLst>
              <a:rect l="0" t="0" r="r" b="b"/>
              <a:pathLst>
                <a:path w="563" h="481">
                  <a:moveTo>
                    <a:pt x="558" y="338"/>
                  </a:moveTo>
                  <a:lnTo>
                    <a:pt x="422" y="334"/>
                  </a:lnTo>
                  <a:lnTo>
                    <a:pt x="407" y="347"/>
                  </a:lnTo>
                  <a:lnTo>
                    <a:pt x="300" y="436"/>
                  </a:lnTo>
                  <a:lnTo>
                    <a:pt x="306" y="250"/>
                  </a:lnTo>
                  <a:lnTo>
                    <a:pt x="313" y="64"/>
                  </a:lnTo>
                  <a:lnTo>
                    <a:pt x="413" y="160"/>
                  </a:lnTo>
                  <a:lnTo>
                    <a:pt x="428" y="174"/>
                  </a:lnTo>
                  <a:lnTo>
                    <a:pt x="563" y="179"/>
                  </a:lnTo>
                  <a:lnTo>
                    <a:pt x="558" y="338"/>
                  </a:lnTo>
                  <a:close/>
                  <a:moveTo>
                    <a:pt x="206" y="394"/>
                  </a:moveTo>
                  <a:lnTo>
                    <a:pt x="240" y="368"/>
                  </a:lnTo>
                  <a:lnTo>
                    <a:pt x="227" y="356"/>
                  </a:lnTo>
                  <a:lnTo>
                    <a:pt x="216" y="343"/>
                  </a:lnTo>
                  <a:lnTo>
                    <a:pt x="207" y="329"/>
                  </a:lnTo>
                  <a:lnTo>
                    <a:pt x="199" y="314"/>
                  </a:lnTo>
                  <a:lnTo>
                    <a:pt x="193" y="297"/>
                  </a:lnTo>
                  <a:lnTo>
                    <a:pt x="188" y="281"/>
                  </a:lnTo>
                  <a:lnTo>
                    <a:pt x="185" y="264"/>
                  </a:lnTo>
                  <a:lnTo>
                    <a:pt x="185" y="246"/>
                  </a:lnTo>
                  <a:lnTo>
                    <a:pt x="185" y="237"/>
                  </a:lnTo>
                  <a:lnTo>
                    <a:pt x="187" y="227"/>
                  </a:lnTo>
                  <a:lnTo>
                    <a:pt x="188" y="218"/>
                  </a:lnTo>
                  <a:lnTo>
                    <a:pt x="191" y="210"/>
                  </a:lnTo>
                  <a:lnTo>
                    <a:pt x="197" y="193"/>
                  </a:lnTo>
                  <a:lnTo>
                    <a:pt x="204" y="176"/>
                  </a:lnTo>
                  <a:lnTo>
                    <a:pt x="214" y="161"/>
                  </a:lnTo>
                  <a:lnTo>
                    <a:pt x="226" y="148"/>
                  </a:lnTo>
                  <a:lnTo>
                    <a:pt x="239" y="135"/>
                  </a:lnTo>
                  <a:lnTo>
                    <a:pt x="253" y="125"/>
                  </a:lnTo>
                  <a:lnTo>
                    <a:pt x="221" y="96"/>
                  </a:lnTo>
                  <a:lnTo>
                    <a:pt x="212" y="103"/>
                  </a:lnTo>
                  <a:lnTo>
                    <a:pt x="204" y="109"/>
                  </a:lnTo>
                  <a:lnTo>
                    <a:pt x="197" y="117"/>
                  </a:lnTo>
                  <a:lnTo>
                    <a:pt x="189" y="125"/>
                  </a:lnTo>
                  <a:lnTo>
                    <a:pt x="183" y="133"/>
                  </a:lnTo>
                  <a:lnTo>
                    <a:pt x="177" y="142"/>
                  </a:lnTo>
                  <a:lnTo>
                    <a:pt x="170" y="151"/>
                  </a:lnTo>
                  <a:lnTo>
                    <a:pt x="165" y="160"/>
                  </a:lnTo>
                  <a:lnTo>
                    <a:pt x="161" y="170"/>
                  </a:lnTo>
                  <a:lnTo>
                    <a:pt x="156" y="179"/>
                  </a:lnTo>
                  <a:lnTo>
                    <a:pt x="152" y="190"/>
                  </a:lnTo>
                  <a:lnTo>
                    <a:pt x="149" y="200"/>
                  </a:lnTo>
                  <a:lnTo>
                    <a:pt x="147" y="211"/>
                  </a:lnTo>
                  <a:lnTo>
                    <a:pt x="144" y="222"/>
                  </a:lnTo>
                  <a:lnTo>
                    <a:pt x="143" y="233"/>
                  </a:lnTo>
                  <a:lnTo>
                    <a:pt x="142" y="244"/>
                  </a:lnTo>
                  <a:lnTo>
                    <a:pt x="142" y="256"/>
                  </a:lnTo>
                  <a:lnTo>
                    <a:pt x="142" y="266"/>
                  </a:lnTo>
                  <a:lnTo>
                    <a:pt x="143" y="277"/>
                  </a:lnTo>
                  <a:lnTo>
                    <a:pt x="146" y="287"/>
                  </a:lnTo>
                  <a:lnTo>
                    <a:pt x="148" y="297"/>
                  </a:lnTo>
                  <a:lnTo>
                    <a:pt x="151" y="308"/>
                  </a:lnTo>
                  <a:lnTo>
                    <a:pt x="154" y="317"/>
                  </a:lnTo>
                  <a:lnTo>
                    <a:pt x="158" y="327"/>
                  </a:lnTo>
                  <a:lnTo>
                    <a:pt x="163" y="336"/>
                  </a:lnTo>
                  <a:lnTo>
                    <a:pt x="167" y="346"/>
                  </a:lnTo>
                  <a:lnTo>
                    <a:pt x="172" y="355"/>
                  </a:lnTo>
                  <a:lnTo>
                    <a:pt x="179" y="363"/>
                  </a:lnTo>
                  <a:lnTo>
                    <a:pt x="184" y="372"/>
                  </a:lnTo>
                  <a:lnTo>
                    <a:pt x="192" y="379"/>
                  </a:lnTo>
                  <a:lnTo>
                    <a:pt x="198" y="386"/>
                  </a:lnTo>
                  <a:lnTo>
                    <a:pt x="206" y="394"/>
                  </a:lnTo>
                  <a:close/>
                  <a:moveTo>
                    <a:pt x="93" y="481"/>
                  </a:moveTo>
                  <a:lnTo>
                    <a:pt x="82" y="469"/>
                  </a:lnTo>
                  <a:lnTo>
                    <a:pt x="72" y="456"/>
                  </a:lnTo>
                  <a:lnTo>
                    <a:pt x="62" y="443"/>
                  </a:lnTo>
                  <a:lnTo>
                    <a:pt x="52" y="429"/>
                  </a:lnTo>
                  <a:lnTo>
                    <a:pt x="44" y="416"/>
                  </a:lnTo>
                  <a:lnTo>
                    <a:pt x="36" y="401"/>
                  </a:lnTo>
                  <a:lnTo>
                    <a:pt x="29" y="386"/>
                  </a:lnTo>
                  <a:lnTo>
                    <a:pt x="22" y="372"/>
                  </a:lnTo>
                  <a:lnTo>
                    <a:pt x="17" y="356"/>
                  </a:lnTo>
                  <a:lnTo>
                    <a:pt x="12" y="340"/>
                  </a:lnTo>
                  <a:lnTo>
                    <a:pt x="8" y="324"/>
                  </a:lnTo>
                  <a:lnTo>
                    <a:pt x="4" y="308"/>
                  </a:lnTo>
                  <a:lnTo>
                    <a:pt x="2" y="291"/>
                  </a:lnTo>
                  <a:lnTo>
                    <a:pt x="1" y="274"/>
                  </a:lnTo>
                  <a:lnTo>
                    <a:pt x="0" y="257"/>
                  </a:lnTo>
                  <a:lnTo>
                    <a:pt x="0" y="240"/>
                  </a:lnTo>
                  <a:lnTo>
                    <a:pt x="1" y="222"/>
                  </a:lnTo>
                  <a:lnTo>
                    <a:pt x="3" y="204"/>
                  </a:lnTo>
                  <a:lnTo>
                    <a:pt x="6" y="187"/>
                  </a:lnTo>
                  <a:lnTo>
                    <a:pt x="9" y="170"/>
                  </a:lnTo>
                  <a:lnTo>
                    <a:pt x="15" y="153"/>
                  </a:lnTo>
                  <a:lnTo>
                    <a:pt x="20" y="137"/>
                  </a:lnTo>
                  <a:lnTo>
                    <a:pt x="27" y="122"/>
                  </a:lnTo>
                  <a:lnTo>
                    <a:pt x="34" y="106"/>
                  </a:lnTo>
                  <a:lnTo>
                    <a:pt x="42" y="91"/>
                  </a:lnTo>
                  <a:lnTo>
                    <a:pt x="50" y="77"/>
                  </a:lnTo>
                  <a:lnTo>
                    <a:pt x="60" y="63"/>
                  </a:lnTo>
                  <a:lnTo>
                    <a:pt x="69" y="49"/>
                  </a:lnTo>
                  <a:lnTo>
                    <a:pt x="80" y="36"/>
                  </a:lnTo>
                  <a:lnTo>
                    <a:pt x="91" y="23"/>
                  </a:lnTo>
                  <a:lnTo>
                    <a:pt x="103" y="12"/>
                  </a:lnTo>
                  <a:lnTo>
                    <a:pt x="116" y="0"/>
                  </a:lnTo>
                  <a:lnTo>
                    <a:pt x="119" y="2"/>
                  </a:lnTo>
                  <a:lnTo>
                    <a:pt x="148" y="29"/>
                  </a:lnTo>
                  <a:lnTo>
                    <a:pt x="136" y="39"/>
                  </a:lnTo>
                  <a:lnTo>
                    <a:pt x="125" y="49"/>
                  </a:lnTo>
                  <a:lnTo>
                    <a:pt x="116" y="60"/>
                  </a:lnTo>
                  <a:lnTo>
                    <a:pt x="106" y="71"/>
                  </a:lnTo>
                  <a:lnTo>
                    <a:pt x="96" y="84"/>
                  </a:lnTo>
                  <a:lnTo>
                    <a:pt x="88" y="97"/>
                  </a:lnTo>
                  <a:lnTo>
                    <a:pt x="80" y="109"/>
                  </a:lnTo>
                  <a:lnTo>
                    <a:pt x="73" y="123"/>
                  </a:lnTo>
                  <a:lnTo>
                    <a:pt x="66" y="136"/>
                  </a:lnTo>
                  <a:lnTo>
                    <a:pt x="61" y="150"/>
                  </a:lnTo>
                  <a:lnTo>
                    <a:pt x="56" y="165"/>
                  </a:lnTo>
                  <a:lnTo>
                    <a:pt x="52" y="179"/>
                  </a:lnTo>
                  <a:lnTo>
                    <a:pt x="48" y="194"/>
                  </a:lnTo>
                  <a:lnTo>
                    <a:pt x="46" y="210"/>
                  </a:lnTo>
                  <a:lnTo>
                    <a:pt x="44" y="225"/>
                  </a:lnTo>
                  <a:lnTo>
                    <a:pt x="43" y="241"/>
                  </a:lnTo>
                  <a:lnTo>
                    <a:pt x="43" y="257"/>
                  </a:lnTo>
                  <a:lnTo>
                    <a:pt x="44" y="271"/>
                  </a:lnTo>
                  <a:lnTo>
                    <a:pt x="45" y="287"/>
                  </a:lnTo>
                  <a:lnTo>
                    <a:pt x="47" y="302"/>
                  </a:lnTo>
                  <a:lnTo>
                    <a:pt x="50" y="316"/>
                  </a:lnTo>
                  <a:lnTo>
                    <a:pt x="53" y="330"/>
                  </a:lnTo>
                  <a:lnTo>
                    <a:pt x="58" y="345"/>
                  </a:lnTo>
                  <a:lnTo>
                    <a:pt x="63" y="358"/>
                  </a:lnTo>
                  <a:lnTo>
                    <a:pt x="69" y="372"/>
                  </a:lnTo>
                  <a:lnTo>
                    <a:pt x="76" y="384"/>
                  </a:lnTo>
                  <a:lnTo>
                    <a:pt x="82" y="397"/>
                  </a:lnTo>
                  <a:lnTo>
                    <a:pt x="91" y="409"/>
                  </a:lnTo>
                  <a:lnTo>
                    <a:pt x="98" y="422"/>
                  </a:lnTo>
                  <a:lnTo>
                    <a:pt x="108" y="433"/>
                  </a:lnTo>
                  <a:lnTo>
                    <a:pt x="117" y="444"/>
                  </a:lnTo>
                  <a:lnTo>
                    <a:pt x="127" y="454"/>
                  </a:lnTo>
                  <a:lnTo>
                    <a:pt x="93" y="481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349500" y="5684838"/>
              <a:ext cx="26988" cy="26987"/>
            </a:xfrm>
            <a:custGeom>
              <a:avLst/>
              <a:gdLst/>
              <a:ahLst/>
              <a:cxnLst>
                <a:cxn ang="0">
                  <a:pos x="140" y="6"/>
                </a:cxn>
                <a:cxn ang="0">
                  <a:pos x="168" y="18"/>
                </a:cxn>
                <a:cxn ang="0">
                  <a:pos x="147" y="26"/>
                </a:cxn>
                <a:cxn ang="0">
                  <a:pos x="116" y="2"/>
                </a:cxn>
                <a:cxn ang="0">
                  <a:pos x="132" y="19"/>
                </a:cxn>
                <a:cxn ang="0">
                  <a:pos x="121" y="46"/>
                </a:cxn>
                <a:cxn ang="0">
                  <a:pos x="105" y="48"/>
                </a:cxn>
                <a:cxn ang="0">
                  <a:pos x="65" y="38"/>
                </a:cxn>
                <a:cxn ang="0">
                  <a:pos x="105" y="6"/>
                </a:cxn>
                <a:cxn ang="0">
                  <a:pos x="77" y="16"/>
                </a:cxn>
                <a:cxn ang="0">
                  <a:pos x="98" y="0"/>
                </a:cxn>
                <a:cxn ang="0">
                  <a:pos x="67" y="8"/>
                </a:cxn>
                <a:cxn ang="0">
                  <a:pos x="40" y="23"/>
                </a:cxn>
                <a:cxn ang="0">
                  <a:pos x="169" y="34"/>
                </a:cxn>
                <a:cxn ang="0">
                  <a:pos x="170" y="62"/>
                </a:cxn>
                <a:cxn ang="0">
                  <a:pos x="177" y="95"/>
                </a:cxn>
                <a:cxn ang="0">
                  <a:pos x="212" y="81"/>
                </a:cxn>
                <a:cxn ang="0">
                  <a:pos x="193" y="42"/>
                </a:cxn>
                <a:cxn ang="0">
                  <a:pos x="110" y="103"/>
                </a:cxn>
                <a:cxn ang="0">
                  <a:pos x="143" y="48"/>
                </a:cxn>
                <a:cxn ang="0">
                  <a:pos x="163" y="63"/>
                </a:cxn>
                <a:cxn ang="0">
                  <a:pos x="171" y="95"/>
                </a:cxn>
                <a:cxn ang="0">
                  <a:pos x="93" y="53"/>
                </a:cxn>
                <a:cxn ang="0">
                  <a:pos x="57" y="50"/>
                </a:cxn>
                <a:cxn ang="0">
                  <a:pos x="46" y="79"/>
                </a:cxn>
                <a:cxn ang="0">
                  <a:pos x="105" y="103"/>
                </a:cxn>
                <a:cxn ang="0">
                  <a:pos x="3" y="81"/>
                </a:cxn>
                <a:cxn ang="0">
                  <a:pos x="21" y="42"/>
                </a:cxn>
                <a:cxn ang="0">
                  <a:pos x="55" y="40"/>
                </a:cxn>
                <a:cxn ang="0">
                  <a:pos x="42" y="70"/>
                </a:cxn>
                <a:cxn ang="0">
                  <a:pos x="37" y="103"/>
                </a:cxn>
                <a:cxn ang="0">
                  <a:pos x="208" y="141"/>
                </a:cxn>
                <a:cxn ang="0">
                  <a:pos x="186" y="176"/>
                </a:cxn>
                <a:cxn ang="0">
                  <a:pos x="162" y="163"/>
                </a:cxn>
                <a:cxn ang="0">
                  <a:pos x="174" y="133"/>
                </a:cxn>
                <a:cxn ang="0">
                  <a:pos x="215" y="108"/>
                </a:cxn>
                <a:cxn ang="0">
                  <a:pos x="169" y="132"/>
                </a:cxn>
                <a:cxn ang="0">
                  <a:pos x="110" y="108"/>
                </a:cxn>
                <a:cxn ang="0">
                  <a:pos x="143" y="163"/>
                </a:cxn>
                <a:cxn ang="0">
                  <a:pos x="82" y="159"/>
                </a:cxn>
                <a:cxn ang="0">
                  <a:pos x="48" y="140"/>
                </a:cxn>
                <a:cxn ang="0">
                  <a:pos x="43" y="108"/>
                </a:cxn>
                <a:cxn ang="0">
                  <a:pos x="52" y="163"/>
                </a:cxn>
                <a:cxn ang="0">
                  <a:pos x="40" y="133"/>
                </a:cxn>
                <a:cxn ang="0">
                  <a:pos x="0" y="108"/>
                </a:cxn>
                <a:cxn ang="0">
                  <a:pos x="10" y="150"/>
                </a:cxn>
                <a:cxn ang="0">
                  <a:pos x="36" y="184"/>
                </a:cxn>
                <a:cxn ang="0">
                  <a:pos x="174" y="188"/>
                </a:cxn>
                <a:cxn ang="0">
                  <a:pos x="138" y="194"/>
                </a:cxn>
                <a:cxn ang="0">
                  <a:pos x="117" y="210"/>
                </a:cxn>
                <a:cxn ang="0">
                  <a:pos x="147" y="202"/>
                </a:cxn>
                <a:cxn ang="0">
                  <a:pos x="174" y="188"/>
                </a:cxn>
                <a:cxn ang="0">
                  <a:pos x="130" y="166"/>
                </a:cxn>
                <a:cxn ang="0">
                  <a:pos x="132" y="191"/>
                </a:cxn>
                <a:cxn ang="0">
                  <a:pos x="90" y="209"/>
                </a:cxn>
                <a:cxn ang="0">
                  <a:pos x="60" y="199"/>
                </a:cxn>
                <a:cxn ang="0">
                  <a:pos x="50" y="180"/>
                </a:cxn>
                <a:cxn ang="0">
                  <a:pos x="87" y="202"/>
                </a:cxn>
                <a:cxn ang="0">
                  <a:pos x="65" y="172"/>
                </a:cxn>
                <a:cxn ang="0">
                  <a:pos x="105" y="204"/>
                </a:cxn>
                <a:cxn ang="0">
                  <a:pos x="73" y="168"/>
                </a:cxn>
              </a:cxnLst>
              <a:rect l="0" t="0" r="r" b="b"/>
              <a:pathLst>
                <a:path w="215" h="210">
                  <a:moveTo>
                    <a:pt x="117" y="0"/>
                  </a:moveTo>
                  <a:lnTo>
                    <a:pt x="125" y="2"/>
                  </a:lnTo>
                  <a:lnTo>
                    <a:pt x="132" y="4"/>
                  </a:lnTo>
                  <a:lnTo>
                    <a:pt x="140" y="6"/>
                  </a:lnTo>
                  <a:lnTo>
                    <a:pt x="147" y="8"/>
                  </a:lnTo>
                  <a:lnTo>
                    <a:pt x="155" y="11"/>
                  </a:lnTo>
                  <a:lnTo>
                    <a:pt x="161" y="15"/>
                  </a:lnTo>
                  <a:lnTo>
                    <a:pt x="168" y="18"/>
                  </a:lnTo>
                  <a:lnTo>
                    <a:pt x="174" y="23"/>
                  </a:lnTo>
                  <a:lnTo>
                    <a:pt x="165" y="30"/>
                  </a:lnTo>
                  <a:lnTo>
                    <a:pt x="156" y="36"/>
                  </a:lnTo>
                  <a:lnTo>
                    <a:pt x="147" y="26"/>
                  </a:lnTo>
                  <a:lnTo>
                    <a:pt x="138" y="16"/>
                  </a:lnTo>
                  <a:lnTo>
                    <a:pt x="127" y="8"/>
                  </a:lnTo>
                  <a:lnTo>
                    <a:pt x="115" y="2"/>
                  </a:lnTo>
                  <a:lnTo>
                    <a:pt x="116" y="2"/>
                  </a:lnTo>
                  <a:lnTo>
                    <a:pt x="117" y="0"/>
                  </a:lnTo>
                  <a:close/>
                  <a:moveTo>
                    <a:pt x="150" y="38"/>
                  </a:moveTo>
                  <a:lnTo>
                    <a:pt x="142" y="28"/>
                  </a:lnTo>
                  <a:lnTo>
                    <a:pt x="132" y="19"/>
                  </a:lnTo>
                  <a:lnTo>
                    <a:pt x="122" y="12"/>
                  </a:lnTo>
                  <a:lnTo>
                    <a:pt x="110" y="6"/>
                  </a:lnTo>
                  <a:lnTo>
                    <a:pt x="110" y="48"/>
                  </a:lnTo>
                  <a:lnTo>
                    <a:pt x="121" y="46"/>
                  </a:lnTo>
                  <a:lnTo>
                    <a:pt x="130" y="44"/>
                  </a:lnTo>
                  <a:lnTo>
                    <a:pt x="141" y="42"/>
                  </a:lnTo>
                  <a:lnTo>
                    <a:pt x="150" y="38"/>
                  </a:lnTo>
                  <a:close/>
                  <a:moveTo>
                    <a:pt x="105" y="48"/>
                  </a:moveTo>
                  <a:lnTo>
                    <a:pt x="94" y="46"/>
                  </a:lnTo>
                  <a:lnTo>
                    <a:pt x="84" y="44"/>
                  </a:lnTo>
                  <a:lnTo>
                    <a:pt x="73" y="42"/>
                  </a:lnTo>
                  <a:lnTo>
                    <a:pt x="65" y="38"/>
                  </a:lnTo>
                  <a:lnTo>
                    <a:pt x="73" y="28"/>
                  </a:lnTo>
                  <a:lnTo>
                    <a:pt x="82" y="19"/>
                  </a:lnTo>
                  <a:lnTo>
                    <a:pt x="93" y="12"/>
                  </a:lnTo>
                  <a:lnTo>
                    <a:pt x="105" y="6"/>
                  </a:lnTo>
                  <a:lnTo>
                    <a:pt x="105" y="48"/>
                  </a:lnTo>
                  <a:close/>
                  <a:moveTo>
                    <a:pt x="60" y="36"/>
                  </a:moveTo>
                  <a:lnTo>
                    <a:pt x="67" y="26"/>
                  </a:lnTo>
                  <a:lnTo>
                    <a:pt x="77" y="16"/>
                  </a:lnTo>
                  <a:lnTo>
                    <a:pt x="87" y="8"/>
                  </a:lnTo>
                  <a:lnTo>
                    <a:pt x="99" y="2"/>
                  </a:lnTo>
                  <a:lnTo>
                    <a:pt x="98" y="2"/>
                  </a:lnTo>
                  <a:lnTo>
                    <a:pt x="98" y="0"/>
                  </a:lnTo>
                  <a:lnTo>
                    <a:pt x="90" y="2"/>
                  </a:lnTo>
                  <a:lnTo>
                    <a:pt x="82" y="4"/>
                  </a:lnTo>
                  <a:lnTo>
                    <a:pt x="75" y="6"/>
                  </a:lnTo>
                  <a:lnTo>
                    <a:pt x="67" y="8"/>
                  </a:lnTo>
                  <a:lnTo>
                    <a:pt x="60" y="11"/>
                  </a:lnTo>
                  <a:lnTo>
                    <a:pt x="53" y="15"/>
                  </a:lnTo>
                  <a:lnTo>
                    <a:pt x="47" y="18"/>
                  </a:lnTo>
                  <a:lnTo>
                    <a:pt x="40" y="23"/>
                  </a:lnTo>
                  <a:lnTo>
                    <a:pt x="50" y="30"/>
                  </a:lnTo>
                  <a:lnTo>
                    <a:pt x="60" y="36"/>
                  </a:lnTo>
                  <a:close/>
                  <a:moveTo>
                    <a:pt x="178" y="27"/>
                  </a:moveTo>
                  <a:lnTo>
                    <a:pt x="169" y="34"/>
                  </a:lnTo>
                  <a:lnTo>
                    <a:pt x="159" y="40"/>
                  </a:lnTo>
                  <a:lnTo>
                    <a:pt x="162" y="48"/>
                  </a:lnTo>
                  <a:lnTo>
                    <a:pt x="167" y="55"/>
                  </a:lnTo>
                  <a:lnTo>
                    <a:pt x="170" y="62"/>
                  </a:lnTo>
                  <a:lnTo>
                    <a:pt x="172" y="70"/>
                  </a:lnTo>
                  <a:lnTo>
                    <a:pt x="174" y="78"/>
                  </a:lnTo>
                  <a:lnTo>
                    <a:pt x="176" y="86"/>
                  </a:lnTo>
                  <a:lnTo>
                    <a:pt x="177" y="95"/>
                  </a:lnTo>
                  <a:lnTo>
                    <a:pt x="177" y="103"/>
                  </a:lnTo>
                  <a:lnTo>
                    <a:pt x="215" y="103"/>
                  </a:lnTo>
                  <a:lnTo>
                    <a:pt x="214" y="91"/>
                  </a:lnTo>
                  <a:lnTo>
                    <a:pt x="212" y="81"/>
                  </a:lnTo>
                  <a:lnTo>
                    <a:pt x="208" y="71"/>
                  </a:lnTo>
                  <a:lnTo>
                    <a:pt x="204" y="60"/>
                  </a:lnTo>
                  <a:lnTo>
                    <a:pt x="199" y="51"/>
                  </a:lnTo>
                  <a:lnTo>
                    <a:pt x="193" y="42"/>
                  </a:lnTo>
                  <a:lnTo>
                    <a:pt x="186" y="34"/>
                  </a:lnTo>
                  <a:lnTo>
                    <a:pt x="178" y="27"/>
                  </a:lnTo>
                  <a:close/>
                  <a:moveTo>
                    <a:pt x="172" y="103"/>
                  </a:moveTo>
                  <a:lnTo>
                    <a:pt x="110" y="103"/>
                  </a:lnTo>
                  <a:lnTo>
                    <a:pt x="110" y="53"/>
                  </a:lnTo>
                  <a:lnTo>
                    <a:pt x="122" y="53"/>
                  </a:lnTo>
                  <a:lnTo>
                    <a:pt x="132" y="51"/>
                  </a:lnTo>
                  <a:lnTo>
                    <a:pt x="143" y="48"/>
                  </a:lnTo>
                  <a:lnTo>
                    <a:pt x="154" y="43"/>
                  </a:lnTo>
                  <a:lnTo>
                    <a:pt x="157" y="50"/>
                  </a:lnTo>
                  <a:lnTo>
                    <a:pt x="161" y="57"/>
                  </a:lnTo>
                  <a:lnTo>
                    <a:pt x="163" y="63"/>
                  </a:lnTo>
                  <a:lnTo>
                    <a:pt x="167" y="71"/>
                  </a:lnTo>
                  <a:lnTo>
                    <a:pt x="169" y="79"/>
                  </a:lnTo>
                  <a:lnTo>
                    <a:pt x="170" y="86"/>
                  </a:lnTo>
                  <a:lnTo>
                    <a:pt x="171" y="95"/>
                  </a:lnTo>
                  <a:lnTo>
                    <a:pt x="172" y="103"/>
                  </a:lnTo>
                  <a:close/>
                  <a:moveTo>
                    <a:pt x="105" y="103"/>
                  </a:moveTo>
                  <a:lnTo>
                    <a:pt x="105" y="53"/>
                  </a:lnTo>
                  <a:lnTo>
                    <a:pt x="93" y="53"/>
                  </a:lnTo>
                  <a:lnTo>
                    <a:pt x="82" y="51"/>
                  </a:lnTo>
                  <a:lnTo>
                    <a:pt x="71" y="48"/>
                  </a:lnTo>
                  <a:lnTo>
                    <a:pt x="62" y="43"/>
                  </a:lnTo>
                  <a:lnTo>
                    <a:pt x="57" y="50"/>
                  </a:lnTo>
                  <a:lnTo>
                    <a:pt x="54" y="57"/>
                  </a:lnTo>
                  <a:lnTo>
                    <a:pt x="51" y="63"/>
                  </a:lnTo>
                  <a:lnTo>
                    <a:pt x="48" y="71"/>
                  </a:lnTo>
                  <a:lnTo>
                    <a:pt x="46" y="79"/>
                  </a:lnTo>
                  <a:lnTo>
                    <a:pt x="45" y="86"/>
                  </a:lnTo>
                  <a:lnTo>
                    <a:pt x="43" y="95"/>
                  </a:lnTo>
                  <a:lnTo>
                    <a:pt x="43" y="103"/>
                  </a:lnTo>
                  <a:lnTo>
                    <a:pt x="105" y="103"/>
                  </a:lnTo>
                  <a:close/>
                  <a:moveTo>
                    <a:pt x="37" y="103"/>
                  </a:moveTo>
                  <a:lnTo>
                    <a:pt x="0" y="103"/>
                  </a:lnTo>
                  <a:lnTo>
                    <a:pt x="1" y="91"/>
                  </a:lnTo>
                  <a:lnTo>
                    <a:pt x="3" y="81"/>
                  </a:lnTo>
                  <a:lnTo>
                    <a:pt x="6" y="71"/>
                  </a:lnTo>
                  <a:lnTo>
                    <a:pt x="10" y="60"/>
                  </a:lnTo>
                  <a:lnTo>
                    <a:pt x="16" y="51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6" y="34"/>
                  </a:lnTo>
                  <a:lnTo>
                    <a:pt x="55" y="40"/>
                  </a:lnTo>
                  <a:lnTo>
                    <a:pt x="52" y="48"/>
                  </a:lnTo>
                  <a:lnTo>
                    <a:pt x="48" y="55"/>
                  </a:lnTo>
                  <a:lnTo>
                    <a:pt x="45" y="62"/>
                  </a:lnTo>
                  <a:lnTo>
                    <a:pt x="42" y="70"/>
                  </a:lnTo>
                  <a:lnTo>
                    <a:pt x="40" y="78"/>
                  </a:lnTo>
                  <a:lnTo>
                    <a:pt x="38" y="86"/>
                  </a:lnTo>
                  <a:lnTo>
                    <a:pt x="37" y="95"/>
                  </a:lnTo>
                  <a:lnTo>
                    <a:pt x="37" y="103"/>
                  </a:lnTo>
                  <a:close/>
                  <a:moveTo>
                    <a:pt x="215" y="108"/>
                  </a:moveTo>
                  <a:lnTo>
                    <a:pt x="214" y="120"/>
                  </a:lnTo>
                  <a:lnTo>
                    <a:pt x="212" y="130"/>
                  </a:lnTo>
                  <a:lnTo>
                    <a:pt x="208" y="141"/>
                  </a:lnTo>
                  <a:lnTo>
                    <a:pt x="204" y="150"/>
                  </a:lnTo>
                  <a:lnTo>
                    <a:pt x="199" y="159"/>
                  </a:lnTo>
                  <a:lnTo>
                    <a:pt x="193" y="168"/>
                  </a:lnTo>
                  <a:lnTo>
                    <a:pt x="186" y="176"/>
                  </a:lnTo>
                  <a:lnTo>
                    <a:pt x="178" y="184"/>
                  </a:lnTo>
                  <a:lnTo>
                    <a:pt x="169" y="176"/>
                  </a:lnTo>
                  <a:lnTo>
                    <a:pt x="159" y="170"/>
                  </a:lnTo>
                  <a:lnTo>
                    <a:pt x="162" y="163"/>
                  </a:lnTo>
                  <a:lnTo>
                    <a:pt x="167" y="156"/>
                  </a:lnTo>
                  <a:lnTo>
                    <a:pt x="170" y="149"/>
                  </a:lnTo>
                  <a:lnTo>
                    <a:pt x="172" y="141"/>
                  </a:lnTo>
                  <a:lnTo>
                    <a:pt x="174" y="133"/>
                  </a:lnTo>
                  <a:lnTo>
                    <a:pt x="176" y="125"/>
                  </a:lnTo>
                  <a:lnTo>
                    <a:pt x="177" y="117"/>
                  </a:lnTo>
                  <a:lnTo>
                    <a:pt x="177" y="108"/>
                  </a:lnTo>
                  <a:lnTo>
                    <a:pt x="215" y="108"/>
                  </a:lnTo>
                  <a:close/>
                  <a:moveTo>
                    <a:pt x="154" y="167"/>
                  </a:moveTo>
                  <a:lnTo>
                    <a:pt x="160" y="154"/>
                  </a:lnTo>
                  <a:lnTo>
                    <a:pt x="167" y="140"/>
                  </a:lnTo>
                  <a:lnTo>
                    <a:pt x="169" y="132"/>
                  </a:lnTo>
                  <a:lnTo>
                    <a:pt x="170" y="124"/>
                  </a:lnTo>
                  <a:lnTo>
                    <a:pt x="171" y="117"/>
                  </a:lnTo>
                  <a:lnTo>
                    <a:pt x="171" y="108"/>
                  </a:lnTo>
                  <a:lnTo>
                    <a:pt x="110" y="108"/>
                  </a:lnTo>
                  <a:lnTo>
                    <a:pt x="110" y="157"/>
                  </a:lnTo>
                  <a:lnTo>
                    <a:pt x="122" y="158"/>
                  </a:lnTo>
                  <a:lnTo>
                    <a:pt x="132" y="159"/>
                  </a:lnTo>
                  <a:lnTo>
                    <a:pt x="143" y="163"/>
                  </a:lnTo>
                  <a:lnTo>
                    <a:pt x="154" y="167"/>
                  </a:lnTo>
                  <a:close/>
                  <a:moveTo>
                    <a:pt x="105" y="157"/>
                  </a:moveTo>
                  <a:lnTo>
                    <a:pt x="93" y="158"/>
                  </a:lnTo>
                  <a:lnTo>
                    <a:pt x="82" y="159"/>
                  </a:lnTo>
                  <a:lnTo>
                    <a:pt x="71" y="163"/>
                  </a:lnTo>
                  <a:lnTo>
                    <a:pt x="62" y="167"/>
                  </a:lnTo>
                  <a:lnTo>
                    <a:pt x="54" y="154"/>
                  </a:lnTo>
                  <a:lnTo>
                    <a:pt x="48" y="140"/>
                  </a:lnTo>
                  <a:lnTo>
                    <a:pt x="46" y="132"/>
                  </a:lnTo>
                  <a:lnTo>
                    <a:pt x="45" y="124"/>
                  </a:lnTo>
                  <a:lnTo>
                    <a:pt x="43" y="117"/>
                  </a:lnTo>
                  <a:lnTo>
                    <a:pt x="43" y="108"/>
                  </a:lnTo>
                  <a:lnTo>
                    <a:pt x="105" y="108"/>
                  </a:lnTo>
                  <a:lnTo>
                    <a:pt x="105" y="157"/>
                  </a:lnTo>
                  <a:close/>
                  <a:moveTo>
                    <a:pt x="55" y="170"/>
                  </a:moveTo>
                  <a:lnTo>
                    <a:pt x="52" y="163"/>
                  </a:lnTo>
                  <a:lnTo>
                    <a:pt x="48" y="156"/>
                  </a:lnTo>
                  <a:lnTo>
                    <a:pt x="45" y="149"/>
                  </a:lnTo>
                  <a:lnTo>
                    <a:pt x="42" y="141"/>
                  </a:lnTo>
                  <a:lnTo>
                    <a:pt x="40" y="133"/>
                  </a:lnTo>
                  <a:lnTo>
                    <a:pt x="39" y="125"/>
                  </a:lnTo>
                  <a:lnTo>
                    <a:pt x="38" y="117"/>
                  </a:lnTo>
                  <a:lnTo>
                    <a:pt x="37" y="108"/>
                  </a:lnTo>
                  <a:lnTo>
                    <a:pt x="0" y="108"/>
                  </a:lnTo>
                  <a:lnTo>
                    <a:pt x="1" y="120"/>
                  </a:lnTo>
                  <a:lnTo>
                    <a:pt x="3" y="130"/>
                  </a:lnTo>
                  <a:lnTo>
                    <a:pt x="6" y="141"/>
                  </a:lnTo>
                  <a:lnTo>
                    <a:pt x="10" y="150"/>
                  </a:lnTo>
                  <a:lnTo>
                    <a:pt x="16" y="159"/>
                  </a:lnTo>
                  <a:lnTo>
                    <a:pt x="22" y="168"/>
                  </a:lnTo>
                  <a:lnTo>
                    <a:pt x="28" y="176"/>
                  </a:lnTo>
                  <a:lnTo>
                    <a:pt x="36" y="184"/>
                  </a:lnTo>
                  <a:lnTo>
                    <a:pt x="46" y="176"/>
                  </a:lnTo>
                  <a:lnTo>
                    <a:pt x="55" y="170"/>
                  </a:lnTo>
                  <a:lnTo>
                    <a:pt x="55" y="170"/>
                  </a:lnTo>
                  <a:close/>
                  <a:moveTo>
                    <a:pt x="174" y="188"/>
                  </a:moveTo>
                  <a:lnTo>
                    <a:pt x="165" y="180"/>
                  </a:lnTo>
                  <a:lnTo>
                    <a:pt x="156" y="175"/>
                  </a:lnTo>
                  <a:lnTo>
                    <a:pt x="147" y="186"/>
                  </a:lnTo>
                  <a:lnTo>
                    <a:pt x="138" y="194"/>
                  </a:lnTo>
                  <a:lnTo>
                    <a:pt x="127" y="202"/>
                  </a:lnTo>
                  <a:lnTo>
                    <a:pt x="115" y="209"/>
                  </a:lnTo>
                  <a:lnTo>
                    <a:pt x="116" y="210"/>
                  </a:lnTo>
                  <a:lnTo>
                    <a:pt x="117" y="210"/>
                  </a:lnTo>
                  <a:lnTo>
                    <a:pt x="125" y="209"/>
                  </a:lnTo>
                  <a:lnTo>
                    <a:pt x="132" y="207"/>
                  </a:lnTo>
                  <a:lnTo>
                    <a:pt x="140" y="204"/>
                  </a:lnTo>
                  <a:lnTo>
                    <a:pt x="147" y="202"/>
                  </a:lnTo>
                  <a:lnTo>
                    <a:pt x="155" y="199"/>
                  </a:lnTo>
                  <a:lnTo>
                    <a:pt x="161" y="196"/>
                  </a:lnTo>
                  <a:lnTo>
                    <a:pt x="168" y="192"/>
                  </a:lnTo>
                  <a:lnTo>
                    <a:pt x="174" y="188"/>
                  </a:lnTo>
                  <a:close/>
                  <a:moveTo>
                    <a:pt x="110" y="204"/>
                  </a:moveTo>
                  <a:lnTo>
                    <a:pt x="110" y="163"/>
                  </a:lnTo>
                  <a:lnTo>
                    <a:pt x="121" y="164"/>
                  </a:lnTo>
                  <a:lnTo>
                    <a:pt x="130" y="166"/>
                  </a:lnTo>
                  <a:lnTo>
                    <a:pt x="141" y="168"/>
                  </a:lnTo>
                  <a:lnTo>
                    <a:pt x="150" y="172"/>
                  </a:lnTo>
                  <a:lnTo>
                    <a:pt x="142" y="183"/>
                  </a:lnTo>
                  <a:lnTo>
                    <a:pt x="132" y="191"/>
                  </a:lnTo>
                  <a:lnTo>
                    <a:pt x="122" y="198"/>
                  </a:lnTo>
                  <a:lnTo>
                    <a:pt x="110" y="204"/>
                  </a:lnTo>
                  <a:close/>
                  <a:moveTo>
                    <a:pt x="98" y="210"/>
                  </a:moveTo>
                  <a:lnTo>
                    <a:pt x="90" y="209"/>
                  </a:lnTo>
                  <a:lnTo>
                    <a:pt x="82" y="207"/>
                  </a:lnTo>
                  <a:lnTo>
                    <a:pt x="75" y="204"/>
                  </a:lnTo>
                  <a:lnTo>
                    <a:pt x="67" y="202"/>
                  </a:lnTo>
                  <a:lnTo>
                    <a:pt x="60" y="199"/>
                  </a:lnTo>
                  <a:lnTo>
                    <a:pt x="53" y="196"/>
                  </a:lnTo>
                  <a:lnTo>
                    <a:pt x="47" y="192"/>
                  </a:lnTo>
                  <a:lnTo>
                    <a:pt x="40" y="188"/>
                  </a:lnTo>
                  <a:lnTo>
                    <a:pt x="50" y="180"/>
                  </a:lnTo>
                  <a:lnTo>
                    <a:pt x="60" y="175"/>
                  </a:lnTo>
                  <a:lnTo>
                    <a:pt x="67" y="186"/>
                  </a:lnTo>
                  <a:lnTo>
                    <a:pt x="77" y="194"/>
                  </a:lnTo>
                  <a:lnTo>
                    <a:pt x="87" y="202"/>
                  </a:lnTo>
                  <a:lnTo>
                    <a:pt x="99" y="209"/>
                  </a:lnTo>
                  <a:lnTo>
                    <a:pt x="98" y="210"/>
                  </a:lnTo>
                  <a:lnTo>
                    <a:pt x="98" y="210"/>
                  </a:lnTo>
                  <a:close/>
                  <a:moveTo>
                    <a:pt x="65" y="172"/>
                  </a:moveTo>
                  <a:lnTo>
                    <a:pt x="73" y="183"/>
                  </a:lnTo>
                  <a:lnTo>
                    <a:pt x="82" y="191"/>
                  </a:lnTo>
                  <a:lnTo>
                    <a:pt x="93" y="198"/>
                  </a:lnTo>
                  <a:lnTo>
                    <a:pt x="105" y="204"/>
                  </a:lnTo>
                  <a:lnTo>
                    <a:pt x="105" y="163"/>
                  </a:lnTo>
                  <a:lnTo>
                    <a:pt x="94" y="164"/>
                  </a:lnTo>
                  <a:lnTo>
                    <a:pt x="84" y="166"/>
                  </a:lnTo>
                  <a:lnTo>
                    <a:pt x="73" y="168"/>
                  </a:lnTo>
                  <a:lnTo>
                    <a:pt x="65" y="172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044700" y="5865813"/>
              <a:ext cx="127000" cy="134937"/>
            </a:xfrm>
            <a:custGeom>
              <a:avLst/>
              <a:gdLst/>
              <a:ahLst/>
              <a:cxnLst>
                <a:cxn ang="0">
                  <a:pos x="812" y="962"/>
                </a:cxn>
                <a:cxn ang="0">
                  <a:pos x="600" y="1014"/>
                </a:cxn>
                <a:cxn ang="0">
                  <a:pos x="394" y="999"/>
                </a:cxn>
                <a:cxn ang="0">
                  <a:pos x="262" y="950"/>
                </a:cxn>
                <a:cxn ang="0">
                  <a:pos x="151" y="873"/>
                </a:cxn>
                <a:cxn ang="0">
                  <a:pos x="69" y="769"/>
                </a:cxn>
                <a:cxn ang="0">
                  <a:pos x="17" y="649"/>
                </a:cxn>
                <a:cxn ang="0">
                  <a:pos x="0" y="519"/>
                </a:cxn>
                <a:cxn ang="0">
                  <a:pos x="17" y="387"/>
                </a:cxn>
                <a:cxn ang="0">
                  <a:pos x="72" y="262"/>
                </a:cxn>
                <a:cxn ang="0">
                  <a:pos x="159" y="153"/>
                </a:cxn>
                <a:cxn ang="0">
                  <a:pos x="277" y="70"/>
                </a:cxn>
                <a:cxn ang="0">
                  <a:pos x="416" y="18"/>
                </a:cxn>
                <a:cxn ang="0">
                  <a:pos x="564" y="0"/>
                </a:cxn>
                <a:cxn ang="0">
                  <a:pos x="813" y="54"/>
                </a:cxn>
                <a:cxn ang="0">
                  <a:pos x="984" y="202"/>
                </a:cxn>
                <a:cxn ang="0">
                  <a:pos x="1043" y="408"/>
                </a:cxn>
                <a:cxn ang="0">
                  <a:pos x="1022" y="534"/>
                </a:cxn>
                <a:cxn ang="0">
                  <a:pos x="938" y="677"/>
                </a:cxn>
                <a:cxn ang="0">
                  <a:pos x="787" y="765"/>
                </a:cxn>
                <a:cxn ang="0">
                  <a:pos x="667" y="745"/>
                </a:cxn>
                <a:cxn ang="0">
                  <a:pos x="621" y="674"/>
                </a:cxn>
                <a:cxn ang="0">
                  <a:pos x="562" y="723"/>
                </a:cxn>
                <a:cxn ang="0">
                  <a:pos x="461" y="766"/>
                </a:cxn>
                <a:cxn ang="0">
                  <a:pos x="324" y="737"/>
                </a:cxn>
                <a:cxn ang="0">
                  <a:pos x="254" y="644"/>
                </a:cxn>
                <a:cxn ang="0">
                  <a:pos x="251" y="470"/>
                </a:cxn>
                <a:cxn ang="0">
                  <a:pos x="331" y="319"/>
                </a:cxn>
                <a:cxn ang="0">
                  <a:pos x="457" y="238"/>
                </a:cxn>
                <a:cxn ang="0">
                  <a:pos x="579" y="234"/>
                </a:cxn>
                <a:cxn ang="0">
                  <a:pos x="653" y="283"/>
                </a:cxn>
                <a:cxn ang="0">
                  <a:pos x="748" y="550"/>
                </a:cxn>
                <a:cxn ang="0">
                  <a:pos x="741" y="636"/>
                </a:cxn>
                <a:cxn ang="0">
                  <a:pos x="802" y="662"/>
                </a:cxn>
                <a:cxn ang="0">
                  <a:pos x="867" y="622"/>
                </a:cxn>
                <a:cxn ang="0">
                  <a:pos x="929" y="506"/>
                </a:cxn>
                <a:cxn ang="0">
                  <a:pos x="941" y="353"/>
                </a:cxn>
                <a:cxn ang="0">
                  <a:pos x="868" y="197"/>
                </a:cxn>
                <a:cxn ang="0">
                  <a:pos x="714" y="103"/>
                </a:cxn>
                <a:cxn ang="0">
                  <a:pos x="502" y="84"/>
                </a:cxn>
                <a:cxn ang="0">
                  <a:pos x="273" y="171"/>
                </a:cxn>
                <a:cxn ang="0">
                  <a:pos x="190" y="251"/>
                </a:cxn>
                <a:cxn ang="0">
                  <a:pos x="102" y="465"/>
                </a:cxn>
                <a:cxn ang="0">
                  <a:pos x="120" y="661"/>
                </a:cxn>
                <a:cxn ang="0">
                  <a:pos x="204" y="799"/>
                </a:cxn>
                <a:cxn ang="0">
                  <a:pos x="317" y="885"/>
                </a:cxn>
                <a:cxn ang="0">
                  <a:pos x="497" y="933"/>
                </a:cxn>
                <a:cxn ang="0">
                  <a:pos x="700" y="917"/>
                </a:cxn>
                <a:cxn ang="0">
                  <a:pos x="882" y="832"/>
                </a:cxn>
                <a:cxn ang="0">
                  <a:pos x="526" y="650"/>
                </a:cxn>
                <a:cxn ang="0">
                  <a:pos x="589" y="544"/>
                </a:cxn>
                <a:cxn ang="0">
                  <a:pos x="628" y="386"/>
                </a:cxn>
                <a:cxn ang="0">
                  <a:pos x="606" y="344"/>
                </a:cxn>
                <a:cxn ang="0">
                  <a:pos x="557" y="332"/>
                </a:cxn>
                <a:cxn ang="0">
                  <a:pos x="495" y="363"/>
                </a:cxn>
                <a:cxn ang="0">
                  <a:pos x="418" y="514"/>
                </a:cxn>
                <a:cxn ang="0">
                  <a:pos x="419" y="622"/>
                </a:cxn>
                <a:cxn ang="0">
                  <a:pos x="461" y="661"/>
                </a:cxn>
              </a:cxnLst>
              <a:rect l="0" t="0" r="r" b="b"/>
              <a:pathLst>
                <a:path w="1043" h="1016">
                  <a:moveTo>
                    <a:pt x="925" y="800"/>
                  </a:moveTo>
                  <a:lnTo>
                    <a:pt x="976" y="867"/>
                  </a:lnTo>
                  <a:lnTo>
                    <a:pt x="947" y="886"/>
                  </a:lnTo>
                  <a:lnTo>
                    <a:pt x="919" y="904"/>
                  </a:lnTo>
                  <a:lnTo>
                    <a:pt x="893" y="921"/>
                  </a:lnTo>
                  <a:lnTo>
                    <a:pt x="865" y="935"/>
                  </a:lnTo>
                  <a:lnTo>
                    <a:pt x="838" y="949"/>
                  </a:lnTo>
                  <a:lnTo>
                    <a:pt x="812" y="962"/>
                  </a:lnTo>
                  <a:lnTo>
                    <a:pt x="786" y="972"/>
                  </a:lnTo>
                  <a:lnTo>
                    <a:pt x="760" y="981"/>
                  </a:lnTo>
                  <a:lnTo>
                    <a:pt x="734" y="990"/>
                  </a:lnTo>
                  <a:lnTo>
                    <a:pt x="708" y="996"/>
                  </a:lnTo>
                  <a:lnTo>
                    <a:pt x="682" y="1002"/>
                  </a:lnTo>
                  <a:lnTo>
                    <a:pt x="655" y="1008"/>
                  </a:lnTo>
                  <a:lnTo>
                    <a:pt x="628" y="1011"/>
                  </a:lnTo>
                  <a:lnTo>
                    <a:pt x="600" y="1014"/>
                  </a:lnTo>
                  <a:lnTo>
                    <a:pt x="573" y="1015"/>
                  </a:lnTo>
                  <a:lnTo>
                    <a:pt x="544" y="1016"/>
                  </a:lnTo>
                  <a:lnTo>
                    <a:pt x="506" y="1015"/>
                  </a:lnTo>
                  <a:lnTo>
                    <a:pt x="467" y="1012"/>
                  </a:lnTo>
                  <a:lnTo>
                    <a:pt x="449" y="1010"/>
                  </a:lnTo>
                  <a:lnTo>
                    <a:pt x="431" y="1007"/>
                  </a:lnTo>
                  <a:lnTo>
                    <a:pt x="413" y="1003"/>
                  </a:lnTo>
                  <a:lnTo>
                    <a:pt x="394" y="999"/>
                  </a:lnTo>
                  <a:lnTo>
                    <a:pt x="377" y="995"/>
                  </a:lnTo>
                  <a:lnTo>
                    <a:pt x="360" y="991"/>
                  </a:lnTo>
                  <a:lnTo>
                    <a:pt x="343" y="985"/>
                  </a:lnTo>
                  <a:lnTo>
                    <a:pt x="326" y="979"/>
                  </a:lnTo>
                  <a:lnTo>
                    <a:pt x="310" y="973"/>
                  </a:lnTo>
                  <a:lnTo>
                    <a:pt x="294" y="966"/>
                  </a:lnTo>
                  <a:lnTo>
                    <a:pt x="278" y="958"/>
                  </a:lnTo>
                  <a:lnTo>
                    <a:pt x="262" y="950"/>
                  </a:lnTo>
                  <a:lnTo>
                    <a:pt x="247" y="942"/>
                  </a:lnTo>
                  <a:lnTo>
                    <a:pt x="232" y="933"/>
                  </a:lnTo>
                  <a:lnTo>
                    <a:pt x="218" y="924"/>
                  </a:lnTo>
                  <a:lnTo>
                    <a:pt x="204" y="915"/>
                  </a:lnTo>
                  <a:lnTo>
                    <a:pt x="190" y="905"/>
                  </a:lnTo>
                  <a:lnTo>
                    <a:pt x="177" y="895"/>
                  </a:lnTo>
                  <a:lnTo>
                    <a:pt x="164" y="884"/>
                  </a:lnTo>
                  <a:lnTo>
                    <a:pt x="151" y="873"/>
                  </a:lnTo>
                  <a:lnTo>
                    <a:pt x="139" y="861"/>
                  </a:lnTo>
                  <a:lnTo>
                    <a:pt x="129" y="849"/>
                  </a:lnTo>
                  <a:lnTo>
                    <a:pt x="117" y="837"/>
                  </a:lnTo>
                  <a:lnTo>
                    <a:pt x="107" y="823"/>
                  </a:lnTo>
                  <a:lnTo>
                    <a:pt x="97" y="811"/>
                  </a:lnTo>
                  <a:lnTo>
                    <a:pt x="87" y="797"/>
                  </a:lnTo>
                  <a:lnTo>
                    <a:pt x="77" y="784"/>
                  </a:lnTo>
                  <a:lnTo>
                    <a:pt x="69" y="769"/>
                  </a:lnTo>
                  <a:lnTo>
                    <a:pt x="60" y="754"/>
                  </a:lnTo>
                  <a:lnTo>
                    <a:pt x="53" y="740"/>
                  </a:lnTo>
                  <a:lnTo>
                    <a:pt x="45" y="725"/>
                  </a:lnTo>
                  <a:lnTo>
                    <a:pt x="39" y="709"/>
                  </a:lnTo>
                  <a:lnTo>
                    <a:pt x="32" y="695"/>
                  </a:lnTo>
                  <a:lnTo>
                    <a:pt x="27" y="679"/>
                  </a:lnTo>
                  <a:lnTo>
                    <a:pt x="22" y="664"/>
                  </a:lnTo>
                  <a:lnTo>
                    <a:pt x="17" y="649"/>
                  </a:lnTo>
                  <a:lnTo>
                    <a:pt x="13" y="633"/>
                  </a:lnTo>
                  <a:lnTo>
                    <a:pt x="10" y="617"/>
                  </a:lnTo>
                  <a:lnTo>
                    <a:pt x="7" y="601"/>
                  </a:lnTo>
                  <a:lnTo>
                    <a:pt x="4" y="585"/>
                  </a:lnTo>
                  <a:lnTo>
                    <a:pt x="2" y="568"/>
                  </a:lnTo>
                  <a:lnTo>
                    <a:pt x="1" y="553"/>
                  </a:lnTo>
                  <a:lnTo>
                    <a:pt x="0" y="536"/>
                  </a:lnTo>
                  <a:lnTo>
                    <a:pt x="0" y="519"/>
                  </a:lnTo>
                  <a:lnTo>
                    <a:pt x="0" y="502"/>
                  </a:lnTo>
                  <a:lnTo>
                    <a:pt x="1" y="486"/>
                  </a:lnTo>
                  <a:lnTo>
                    <a:pt x="2" y="469"/>
                  </a:lnTo>
                  <a:lnTo>
                    <a:pt x="4" y="452"/>
                  </a:lnTo>
                  <a:lnTo>
                    <a:pt x="7" y="435"/>
                  </a:lnTo>
                  <a:lnTo>
                    <a:pt x="10" y="420"/>
                  </a:lnTo>
                  <a:lnTo>
                    <a:pt x="13" y="403"/>
                  </a:lnTo>
                  <a:lnTo>
                    <a:pt x="17" y="387"/>
                  </a:lnTo>
                  <a:lnTo>
                    <a:pt x="23" y="370"/>
                  </a:lnTo>
                  <a:lnTo>
                    <a:pt x="28" y="355"/>
                  </a:lnTo>
                  <a:lnTo>
                    <a:pt x="33" y="339"/>
                  </a:lnTo>
                  <a:lnTo>
                    <a:pt x="40" y="323"/>
                  </a:lnTo>
                  <a:lnTo>
                    <a:pt x="47" y="308"/>
                  </a:lnTo>
                  <a:lnTo>
                    <a:pt x="55" y="293"/>
                  </a:lnTo>
                  <a:lnTo>
                    <a:pt x="62" y="277"/>
                  </a:lnTo>
                  <a:lnTo>
                    <a:pt x="72" y="262"/>
                  </a:lnTo>
                  <a:lnTo>
                    <a:pt x="81" y="247"/>
                  </a:lnTo>
                  <a:lnTo>
                    <a:pt x="90" y="232"/>
                  </a:lnTo>
                  <a:lnTo>
                    <a:pt x="101" y="218"/>
                  </a:lnTo>
                  <a:lnTo>
                    <a:pt x="112" y="204"/>
                  </a:lnTo>
                  <a:lnTo>
                    <a:pt x="122" y="191"/>
                  </a:lnTo>
                  <a:lnTo>
                    <a:pt x="134" y="178"/>
                  </a:lnTo>
                  <a:lnTo>
                    <a:pt x="146" y="165"/>
                  </a:lnTo>
                  <a:lnTo>
                    <a:pt x="159" y="153"/>
                  </a:lnTo>
                  <a:lnTo>
                    <a:pt x="172" y="141"/>
                  </a:lnTo>
                  <a:lnTo>
                    <a:pt x="186" y="130"/>
                  </a:lnTo>
                  <a:lnTo>
                    <a:pt x="199" y="119"/>
                  </a:lnTo>
                  <a:lnTo>
                    <a:pt x="213" y="109"/>
                  </a:lnTo>
                  <a:lnTo>
                    <a:pt x="228" y="98"/>
                  </a:lnTo>
                  <a:lnTo>
                    <a:pt x="244" y="89"/>
                  </a:lnTo>
                  <a:lnTo>
                    <a:pt x="261" y="80"/>
                  </a:lnTo>
                  <a:lnTo>
                    <a:pt x="277" y="70"/>
                  </a:lnTo>
                  <a:lnTo>
                    <a:pt x="294" y="62"/>
                  </a:lnTo>
                  <a:lnTo>
                    <a:pt x="311" y="53"/>
                  </a:lnTo>
                  <a:lnTo>
                    <a:pt x="328" y="46"/>
                  </a:lnTo>
                  <a:lnTo>
                    <a:pt x="345" y="40"/>
                  </a:lnTo>
                  <a:lnTo>
                    <a:pt x="362" y="34"/>
                  </a:lnTo>
                  <a:lnTo>
                    <a:pt x="379" y="27"/>
                  </a:lnTo>
                  <a:lnTo>
                    <a:pt x="398" y="22"/>
                  </a:lnTo>
                  <a:lnTo>
                    <a:pt x="416" y="18"/>
                  </a:lnTo>
                  <a:lnTo>
                    <a:pt x="433" y="14"/>
                  </a:lnTo>
                  <a:lnTo>
                    <a:pt x="451" y="11"/>
                  </a:lnTo>
                  <a:lnTo>
                    <a:pt x="469" y="7"/>
                  </a:lnTo>
                  <a:lnTo>
                    <a:pt x="489" y="4"/>
                  </a:lnTo>
                  <a:lnTo>
                    <a:pt x="507" y="3"/>
                  </a:lnTo>
                  <a:lnTo>
                    <a:pt x="526" y="1"/>
                  </a:lnTo>
                  <a:lnTo>
                    <a:pt x="546" y="1"/>
                  </a:lnTo>
                  <a:lnTo>
                    <a:pt x="564" y="0"/>
                  </a:lnTo>
                  <a:lnTo>
                    <a:pt x="598" y="1"/>
                  </a:lnTo>
                  <a:lnTo>
                    <a:pt x="630" y="4"/>
                  </a:lnTo>
                  <a:lnTo>
                    <a:pt x="662" y="8"/>
                  </a:lnTo>
                  <a:lnTo>
                    <a:pt x="694" y="14"/>
                  </a:lnTo>
                  <a:lnTo>
                    <a:pt x="726" y="22"/>
                  </a:lnTo>
                  <a:lnTo>
                    <a:pt x="756" y="30"/>
                  </a:lnTo>
                  <a:lnTo>
                    <a:pt x="784" y="42"/>
                  </a:lnTo>
                  <a:lnTo>
                    <a:pt x="813" y="54"/>
                  </a:lnTo>
                  <a:lnTo>
                    <a:pt x="840" y="69"/>
                  </a:lnTo>
                  <a:lnTo>
                    <a:pt x="866" y="84"/>
                  </a:lnTo>
                  <a:lnTo>
                    <a:pt x="889" y="101"/>
                  </a:lnTo>
                  <a:lnTo>
                    <a:pt x="912" y="118"/>
                  </a:lnTo>
                  <a:lnTo>
                    <a:pt x="932" y="137"/>
                  </a:lnTo>
                  <a:lnTo>
                    <a:pt x="952" y="158"/>
                  </a:lnTo>
                  <a:lnTo>
                    <a:pt x="969" y="180"/>
                  </a:lnTo>
                  <a:lnTo>
                    <a:pt x="984" y="202"/>
                  </a:lnTo>
                  <a:lnTo>
                    <a:pt x="998" y="226"/>
                  </a:lnTo>
                  <a:lnTo>
                    <a:pt x="1009" y="250"/>
                  </a:lnTo>
                  <a:lnTo>
                    <a:pt x="1020" y="275"/>
                  </a:lnTo>
                  <a:lnTo>
                    <a:pt x="1028" y="300"/>
                  </a:lnTo>
                  <a:lnTo>
                    <a:pt x="1034" y="327"/>
                  </a:lnTo>
                  <a:lnTo>
                    <a:pt x="1038" y="354"/>
                  </a:lnTo>
                  <a:lnTo>
                    <a:pt x="1042" y="381"/>
                  </a:lnTo>
                  <a:lnTo>
                    <a:pt x="1043" y="408"/>
                  </a:lnTo>
                  <a:lnTo>
                    <a:pt x="1042" y="425"/>
                  </a:lnTo>
                  <a:lnTo>
                    <a:pt x="1042" y="441"/>
                  </a:lnTo>
                  <a:lnTo>
                    <a:pt x="1039" y="457"/>
                  </a:lnTo>
                  <a:lnTo>
                    <a:pt x="1037" y="473"/>
                  </a:lnTo>
                  <a:lnTo>
                    <a:pt x="1035" y="489"/>
                  </a:lnTo>
                  <a:lnTo>
                    <a:pt x="1032" y="503"/>
                  </a:lnTo>
                  <a:lnTo>
                    <a:pt x="1028" y="519"/>
                  </a:lnTo>
                  <a:lnTo>
                    <a:pt x="1022" y="534"/>
                  </a:lnTo>
                  <a:lnTo>
                    <a:pt x="1013" y="562"/>
                  </a:lnTo>
                  <a:lnTo>
                    <a:pt x="1000" y="589"/>
                  </a:lnTo>
                  <a:lnTo>
                    <a:pt x="993" y="602"/>
                  </a:lnTo>
                  <a:lnTo>
                    <a:pt x="986" y="613"/>
                  </a:lnTo>
                  <a:lnTo>
                    <a:pt x="978" y="626"/>
                  </a:lnTo>
                  <a:lnTo>
                    <a:pt x="971" y="637"/>
                  </a:lnTo>
                  <a:lnTo>
                    <a:pt x="955" y="658"/>
                  </a:lnTo>
                  <a:lnTo>
                    <a:pt x="938" y="677"/>
                  </a:lnTo>
                  <a:lnTo>
                    <a:pt x="921" y="694"/>
                  </a:lnTo>
                  <a:lnTo>
                    <a:pt x="903" y="708"/>
                  </a:lnTo>
                  <a:lnTo>
                    <a:pt x="885" y="722"/>
                  </a:lnTo>
                  <a:lnTo>
                    <a:pt x="866" y="734"/>
                  </a:lnTo>
                  <a:lnTo>
                    <a:pt x="847" y="744"/>
                  </a:lnTo>
                  <a:lnTo>
                    <a:pt x="827" y="752"/>
                  </a:lnTo>
                  <a:lnTo>
                    <a:pt x="807" y="760"/>
                  </a:lnTo>
                  <a:lnTo>
                    <a:pt x="787" y="765"/>
                  </a:lnTo>
                  <a:lnTo>
                    <a:pt x="766" y="768"/>
                  </a:lnTo>
                  <a:lnTo>
                    <a:pt x="746" y="769"/>
                  </a:lnTo>
                  <a:lnTo>
                    <a:pt x="731" y="768"/>
                  </a:lnTo>
                  <a:lnTo>
                    <a:pt x="717" y="766"/>
                  </a:lnTo>
                  <a:lnTo>
                    <a:pt x="703" y="763"/>
                  </a:lnTo>
                  <a:lnTo>
                    <a:pt x="689" y="758"/>
                  </a:lnTo>
                  <a:lnTo>
                    <a:pt x="677" y="751"/>
                  </a:lnTo>
                  <a:lnTo>
                    <a:pt x="667" y="745"/>
                  </a:lnTo>
                  <a:lnTo>
                    <a:pt x="657" y="738"/>
                  </a:lnTo>
                  <a:lnTo>
                    <a:pt x="648" y="730"/>
                  </a:lnTo>
                  <a:lnTo>
                    <a:pt x="641" y="721"/>
                  </a:lnTo>
                  <a:lnTo>
                    <a:pt x="634" y="712"/>
                  </a:lnTo>
                  <a:lnTo>
                    <a:pt x="629" y="700"/>
                  </a:lnTo>
                  <a:lnTo>
                    <a:pt x="624" y="689"/>
                  </a:lnTo>
                  <a:lnTo>
                    <a:pt x="623" y="681"/>
                  </a:lnTo>
                  <a:lnTo>
                    <a:pt x="621" y="674"/>
                  </a:lnTo>
                  <a:lnTo>
                    <a:pt x="619" y="664"/>
                  </a:lnTo>
                  <a:lnTo>
                    <a:pt x="619" y="654"/>
                  </a:lnTo>
                  <a:lnTo>
                    <a:pt x="611" y="668"/>
                  </a:lnTo>
                  <a:lnTo>
                    <a:pt x="602" y="680"/>
                  </a:lnTo>
                  <a:lnTo>
                    <a:pt x="593" y="692"/>
                  </a:lnTo>
                  <a:lnTo>
                    <a:pt x="583" y="703"/>
                  </a:lnTo>
                  <a:lnTo>
                    <a:pt x="572" y="714"/>
                  </a:lnTo>
                  <a:lnTo>
                    <a:pt x="562" y="723"/>
                  </a:lnTo>
                  <a:lnTo>
                    <a:pt x="551" y="731"/>
                  </a:lnTo>
                  <a:lnTo>
                    <a:pt x="539" y="739"/>
                  </a:lnTo>
                  <a:lnTo>
                    <a:pt x="527" y="746"/>
                  </a:lnTo>
                  <a:lnTo>
                    <a:pt x="514" y="751"/>
                  </a:lnTo>
                  <a:lnTo>
                    <a:pt x="502" y="757"/>
                  </a:lnTo>
                  <a:lnTo>
                    <a:pt x="489" y="761"/>
                  </a:lnTo>
                  <a:lnTo>
                    <a:pt x="475" y="764"/>
                  </a:lnTo>
                  <a:lnTo>
                    <a:pt x="461" y="766"/>
                  </a:lnTo>
                  <a:lnTo>
                    <a:pt x="447" y="768"/>
                  </a:lnTo>
                  <a:lnTo>
                    <a:pt x="433" y="768"/>
                  </a:lnTo>
                  <a:lnTo>
                    <a:pt x="413" y="767"/>
                  </a:lnTo>
                  <a:lnTo>
                    <a:pt x="393" y="765"/>
                  </a:lnTo>
                  <a:lnTo>
                    <a:pt x="374" y="760"/>
                  </a:lnTo>
                  <a:lnTo>
                    <a:pt x="357" y="754"/>
                  </a:lnTo>
                  <a:lnTo>
                    <a:pt x="340" y="746"/>
                  </a:lnTo>
                  <a:lnTo>
                    <a:pt x="324" y="737"/>
                  </a:lnTo>
                  <a:lnTo>
                    <a:pt x="309" y="725"/>
                  </a:lnTo>
                  <a:lnTo>
                    <a:pt x="295" y="712"/>
                  </a:lnTo>
                  <a:lnTo>
                    <a:pt x="288" y="704"/>
                  </a:lnTo>
                  <a:lnTo>
                    <a:pt x="282" y="697"/>
                  </a:lnTo>
                  <a:lnTo>
                    <a:pt x="277" y="689"/>
                  </a:lnTo>
                  <a:lnTo>
                    <a:pt x="271" y="680"/>
                  </a:lnTo>
                  <a:lnTo>
                    <a:pt x="262" y="663"/>
                  </a:lnTo>
                  <a:lnTo>
                    <a:pt x="254" y="644"/>
                  </a:lnTo>
                  <a:lnTo>
                    <a:pt x="248" y="624"/>
                  </a:lnTo>
                  <a:lnTo>
                    <a:pt x="243" y="602"/>
                  </a:lnTo>
                  <a:lnTo>
                    <a:pt x="241" y="579"/>
                  </a:lnTo>
                  <a:lnTo>
                    <a:pt x="240" y="555"/>
                  </a:lnTo>
                  <a:lnTo>
                    <a:pt x="241" y="533"/>
                  </a:lnTo>
                  <a:lnTo>
                    <a:pt x="243" y="512"/>
                  </a:lnTo>
                  <a:lnTo>
                    <a:pt x="247" y="491"/>
                  </a:lnTo>
                  <a:lnTo>
                    <a:pt x="251" y="470"/>
                  </a:lnTo>
                  <a:lnTo>
                    <a:pt x="257" y="449"/>
                  </a:lnTo>
                  <a:lnTo>
                    <a:pt x="264" y="428"/>
                  </a:lnTo>
                  <a:lnTo>
                    <a:pt x="272" y="408"/>
                  </a:lnTo>
                  <a:lnTo>
                    <a:pt x="283" y="388"/>
                  </a:lnTo>
                  <a:lnTo>
                    <a:pt x="294" y="369"/>
                  </a:lnTo>
                  <a:lnTo>
                    <a:pt x="306" y="352"/>
                  </a:lnTo>
                  <a:lnTo>
                    <a:pt x="317" y="335"/>
                  </a:lnTo>
                  <a:lnTo>
                    <a:pt x="331" y="319"/>
                  </a:lnTo>
                  <a:lnTo>
                    <a:pt x="345" y="305"/>
                  </a:lnTo>
                  <a:lnTo>
                    <a:pt x="359" y="291"/>
                  </a:lnTo>
                  <a:lnTo>
                    <a:pt x="374" y="279"/>
                  </a:lnTo>
                  <a:lnTo>
                    <a:pt x="390" y="268"/>
                  </a:lnTo>
                  <a:lnTo>
                    <a:pt x="407" y="259"/>
                  </a:lnTo>
                  <a:lnTo>
                    <a:pt x="423" y="250"/>
                  </a:lnTo>
                  <a:lnTo>
                    <a:pt x="441" y="244"/>
                  </a:lnTo>
                  <a:lnTo>
                    <a:pt x="457" y="238"/>
                  </a:lnTo>
                  <a:lnTo>
                    <a:pt x="474" y="233"/>
                  </a:lnTo>
                  <a:lnTo>
                    <a:pt x="491" y="230"/>
                  </a:lnTo>
                  <a:lnTo>
                    <a:pt x="508" y="228"/>
                  </a:lnTo>
                  <a:lnTo>
                    <a:pt x="525" y="227"/>
                  </a:lnTo>
                  <a:lnTo>
                    <a:pt x="539" y="228"/>
                  </a:lnTo>
                  <a:lnTo>
                    <a:pt x="553" y="229"/>
                  </a:lnTo>
                  <a:lnTo>
                    <a:pt x="566" y="231"/>
                  </a:lnTo>
                  <a:lnTo>
                    <a:pt x="579" y="234"/>
                  </a:lnTo>
                  <a:lnTo>
                    <a:pt x="591" y="238"/>
                  </a:lnTo>
                  <a:lnTo>
                    <a:pt x="601" y="242"/>
                  </a:lnTo>
                  <a:lnTo>
                    <a:pt x="612" y="247"/>
                  </a:lnTo>
                  <a:lnTo>
                    <a:pt x="622" y="253"/>
                  </a:lnTo>
                  <a:lnTo>
                    <a:pt x="630" y="261"/>
                  </a:lnTo>
                  <a:lnTo>
                    <a:pt x="639" y="267"/>
                  </a:lnTo>
                  <a:lnTo>
                    <a:pt x="646" y="274"/>
                  </a:lnTo>
                  <a:lnTo>
                    <a:pt x="653" y="283"/>
                  </a:lnTo>
                  <a:lnTo>
                    <a:pt x="658" y="290"/>
                  </a:lnTo>
                  <a:lnTo>
                    <a:pt x="662" y="298"/>
                  </a:lnTo>
                  <a:lnTo>
                    <a:pt x="666" y="308"/>
                  </a:lnTo>
                  <a:lnTo>
                    <a:pt x="669" y="316"/>
                  </a:lnTo>
                  <a:lnTo>
                    <a:pt x="687" y="251"/>
                  </a:lnTo>
                  <a:lnTo>
                    <a:pt x="839" y="251"/>
                  </a:lnTo>
                  <a:lnTo>
                    <a:pt x="763" y="506"/>
                  </a:lnTo>
                  <a:lnTo>
                    <a:pt x="748" y="550"/>
                  </a:lnTo>
                  <a:lnTo>
                    <a:pt x="745" y="562"/>
                  </a:lnTo>
                  <a:lnTo>
                    <a:pt x="743" y="571"/>
                  </a:lnTo>
                  <a:lnTo>
                    <a:pt x="741" y="581"/>
                  </a:lnTo>
                  <a:lnTo>
                    <a:pt x="739" y="589"/>
                  </a:lnTo>
                  <a:lnTo>
                    <a:pt x="737" y="605"/>
                  </a:lnTo>
                  <a:lnTo>
                    <a:pt x="736" y="618"/>
                  </a:lnTo>
                  <a:lnTo>
                    <a:pt x="737" y="628"/>
                  </a:lnTo>
                  <a:lnTo>
                    <a:pt x="741" y="636"/>
                  </a:lnTo>
                  <a:lnTo>
                    <a:pt x="745" y="644"/>
                  </a:lnTo>
                  <a:lnTo>
                    <a:pt x="750" y="651"/>
                  </a:lnTo>
                  <a:lnTo>
                    <a:pt x="758" y="657"/>
                  </a:lnTo>
                  <a:lnTo>
                    <a:pt x="766" y="660"/>
                  </a:lnTo>
                  <a:lnTo>
                    <a:pt x="776" y="663"/>
                  </a:lnTo>
                  <a:lnTo>
                    <a:pt x="787" y="664"/>
                  </a:lnTo>
                  <a:lnTo>
                    <a:pt x="794" y="663"/>
                  </a:lnTo>
                  <a:lnTo>
                    <a:pt x="802" y="662"/>
                  </a:lnTo>
                  <a:lnTo>
                    <a:pt x="809" y="660"/>
                  </a:lnTo>
                  <a:lnTo>
                    <a:pt x="817" y="658"/>
                  </a:lnTo>
                  <a:lnTo>
                    <a:pt x="824" y="655"/>
                  </a:lnTo>
                  <a:lnTo>
                    <a:pt x="832" y="651"/>
                  </a:lnTo>
                  <a:lnTo>
                    <a:pt x="839" y="646"/>
                  </a:lnTo>
                  <a:lnTo>
                    <a:pt x="847" y="640"/>
                  </a:lnTo>
                  <a:lnTo>
                    <a:pt x="857" y="631"/>
                  </a:lnTo>
                  <a:lnTo>
                    <a:pt x="867" y="622"/>
                  </a:lnTo>
                  <a:lnTo>
                    <a:pt x="877" y="610"/>
                  </a:lnTo>
                  <a:lnTo>
                    <a:pt x="885" y="599"/>
                  </a:lnTo>
                  <a:lnTo>
                    <a:pt x="894" y="585"/>
                  </a:lnTo>
                  <a:lnTo>
                    <a:pt x="902" y="571"/>
                  </a:lnTo>
                  <a:lnTo>
                    <a:pt x="910" y="556"/>
                  </a:lnTo>
                  <a:lnTo>
                    <a:pt x="916" y="540"/>
                  </a:lnTo>
                  <a:lnTo>
                    <a:pt x="923" y="523"/>
                  </a:lnTo>
                  <a:lnTo>
                    <a:pt x="929" y="506"/>
                  </a:lnTo>
                  <a:lnTo>
                    <a:pt x="933" y="490"/>
                  </a:lnTo>
                  <a:lnTo>
                    <a:pt x="937" y="472"/>
                  </a:lnTo>
                  <a:lnTo>
                    <a:pt x="940" y="454"/>
                  </a:lnTo>
                  <a:lnTo>
                    <a:pt x="942" y="436"/>
                  </a:lnTo>
                  <a:lnTo>
                    <a:pt x="943" y="418"/>
                  </a:lnTo>
                  <a:lnTo>
                    <a:pt x="944" y="399"/>
                  </a:lnTo>
                  <a:lnTo>
                    <a:pt x="943" y="376"/>
                  </a:lnTo>
                  <a:lnTo>
                    <a:pt x="941" y="353"/>
                  </a:lnTo>
                  <a:lnTo>
                    <a:pt x="937" y="331"/>
                  </a:lnTo>
                  <a:lnTo>
                    <a:pt x="932" y="310"/>
                  </a:lnTo>
                  <a:lnTo>
                    <a:pt x="925" y="289"/>
                  </a:lnTo>
                  <a:lnTo>
                    <a:pt x="916" y="269"/>
                  </a:lnTo>
                  <a:lnTo>
                    <a:pt x="907" y="249"/>
                  </a:lnTo>
                  <a:lnTo>
                    <a:pt x="895" y="231"/>
                  </a:lnTo>
                  <a:lnTo>
                    <a:pt x="882" y="214"/>
                  </a:lnTo>
                  <a:lnTo>
                    <a:pt x="868" y="197"/>
                  </a:lnTo>
                  <a:lnTo>
                    <a:pt x="853" y="181"/>
                  </a:lnTo>
                  <a:lnTo>
                    <a:pt x="837" y="166"/>
                  </a:lnTo>
                  <a:lnTo>
                    <a:pt x="819" y="153"/>
                  </a:lnTo>
                  <a:lnTo>
                    <a:pt x="801" y="140"/>
                  </a:lnTo>
                  <a:lnTo>
                    <a:pt x="780" y="130"/>
                  </a:lnTo>
                  <a:lnTo>
                    <a:pt x="759" y="119"/>
                  </a:lnTo>
                  <a:lnTo>
                    <a:pt x="737" y="110"/>
                  </a:lnTo>
                  <a:lnTo>
                    <a:pt x="714" y="103"/>
                  </a:lnTo>
                  <a:lnTo>
                    <a:pt x="691" y="95"/>
                  </a:lnTo>
                  <a:lnTo>
                    <a:pt x="667" y="90"/>
                  </a:lnTo>
                  <a:lnTo>
                    <a:pt x="642" y="86"/>
                  </a:lnTo>
                  <a:lnTo>
                    <a:pt x="617" y="83"/>
                  </a:lnTo>
                  <a:lnTo>
                    <a:pt x="592" y="81"/>
                  </a:lnTo>
                  <a:lnTo>
                    <a:pt x="566" y="81"/>
                  </a:lnTo>
                  <a:lnTo>
                    <a:pt x="533" y="82"/>
                  </a:lnTo>
                  <a:lnTo>
                    <a:pt x="502" y="84"/>
                  </a:lnTo>
                  <a:lnTo>
                    <a:pt x="471" y="89"/>
                  </a:lnTo>
                  <a:lnTo>
                    <a:pt x="439" y="95"/>
                  </a:lnTo>
                  <a:lnTo>
                    <a:pt x="411" y="104"/>
                  </a:lnTo>
                  <a:lnTo>
                    <a:pt x="381" y="113"/>
                  </a:lnTo>
                  <a:lnTo>
                    <a:pt x="353" y="125"/>
                  </a:lnTo>
                  <a:lnTo>
                    <a:pt x="325" y="138"/>
                  </a:lnTo>
                  <a:lnTo>
                    <a:pt x="298" y="154"/>
                  </a:lnTo>
                  <a:lnTo>
                    <a:pt x="273" y="171"/>
                  </a:lnTo>
                  <a:lnTo>
                    <a:pt x="262" y="179"/>
                  </a:lnTo>
                  <a:lnTo>
                    <a:pt x="250" y="188"/>
                  </a:lnTo>
                  <a:lnTo>
                    <a:pt x="239" y="198"/>
                  </a:lnTo>
                  <a:lnTo>
                    <a:pt x="228" y="208"/>
                  </a:lnTo>
                  <a:lnTo>
                    <a:pt x="218" y="218"/>
                  </a:lnTo>
                  <a:lnTo>
                    <a:pt x="208" y="229"/>
                  </a:lnTo>
                  <a:lnTo>
                    <a:pt x="198" y="240"/>
                  </a:lnTo>
                  <a:lnTo>
                    <a:pt x="190" y="251"/>
                  </a:lnTo>
                  <a:lnTo>
                    <a:pt x="173" y="275"/>
                  </a:lnTo>
                  <a:lnTo>
                    <a:pt x="158" y="300"/>
                  </a:lnTo>
                  <a:lnTo>
                    <a:pt x="144" y="327"/>
                  </a:lnTo>
                  <a:lnTo>
                    <a:pt x="132" y="354"/>
                  </a:lnTo>
                  <a:lnTo>
                    <a:pt x="121" y="381"/>
                  </a:lnTo>
                  <a:lnTo>
                    <a:pt x="113" y="408"/>
                  </a:lnTo>
                  <a:lnTo>
                    <a:pt x="106" y="436"/>
                  </a:lnTo>
                  <a:lnTo>
                    <a:pt x="102" y="465"/>
                  </a:lnTo>
                  <a:lnTo>
                    <a:pt x="100" y="494"/>
                  </a:lnTo>
                  <a:lnTo>
                    <a:pt x="99" y="523"/>
                  </a:lnTo>
                  <a:lnTo>
                    <a:pt x="99" y="548"/>
                  </a:lnTo>
                  <a:lnTo>
                    <a:pt x="101" y="572"/>
                  </a:lnTo>
                  <a:lnTo>
                    <a:pt x="104" y="595"/>
                  </a:lnTo>
                  <a:lnTo>
                    <a:pt x="108" y="618"/>
                  </a:lnTo>
                  <a:lnTo>
                    <a:pt x="114" y="640"/>
                  </a:lnTo>
                  <a:lnTo>
                    <a:pt x="120" y="661"/>
                  </a:lnTo>
                  <a:lnTo>
                    <a:pt x="128" y="681"/>
                  </a:lnTo>
                  <a:lnTo>
                    <a:pt x="137" y="701"/>
                  </a:lnTo>
                  <a:lnTo>
                    <a:pt x="147" y="720"/>
                  </a:lnTo>
                  <a:lnTo>
                    <a:pt x="157" y="738"/>
                  </a:lnTo>
                  <a:lnTo>
                    <a:pt x="168" y="754"/>
                  </a:lnTo>
                  <a:lnTo>
                    <a:pt x="179" y="770"/>
                  </a:lnTo>
                  <a:lnTo>
                    <a:pt x="191" y="786"/>
                  </a:lnTo>
                  <a:lnTo>
                    <a:pt x="204" y="799"/>
                  </a:lnTo>
                  <a:lnTo>
                    <a:pt x="217" y="813"/>
                  </a:lnTo>
                  <a:lnTo>
                    <a:pt x="231" y="826"/>
                  </a:lnTo>
                  <a:lnTo>
                    <a:pt x="244" y="837"/>
                  </a:lnTo>
                  <a:lnTo>
                    <a:pt x="258" y="849"/>
                  </a:lnTo>
                  <a:lnTo>
                    <a:pt x="272" y="859"/>
                  </a:lnTo>
                  <a:lnTo>
                    <a:pt x="287" y="868"/>
                  </a:lnTo>
                  <a:lnTo>
                    <a:pt x="302" y="877"/>
                  </a:lnTo>
                  <a:lnTo>
                    <a:pt x="317" y="885"/>
                  </a:lnTo>
                  <a:lnTo>
                    <a:pt x="333" y="893"/>
                  </a:lnTo>
                  <a:lnTo>
                    <a:pt x="349" y="900"/>
                  </a:lnTo>
                  <a:lnTo>
                    <a:pt x="372" y="908"/>
                  </a:lnTo>
                  <a:lnTo>
                    <a:pt x="397" y="916"/>
                  </a:lnTo>
                  <a:lnTo>
                    <a:pt x="421" y="922"/>
                  </a:lnTo>
                  <a:lnTo>
                    <a:pt x="446" y="927"/>
                  </a:lnTo>
                  <a:lnTo>
                    <a:pt x="471" y="931"/>
                  </a:lnTo>
                  <a:lnTo>
                    <a:pt x="497" y="933"/>
                  </a:lnTo>
                  <a:lnTo>
                    <a:pt x="523" y="935"/>
                  </a:lnTo>
                  <a:lnTo>
                    <a:pt x="550" y="935"/>
                  </a:lnTo>
                  <a:lnTo>
                    <a:pt x="576" y="935"/>
                  </a:lnTo>
                  <a:lnTo>
                    <a:pt x="601" y="933"/>
                  </a:lnTo>
                  <a:lnTo>
                    <a:pt x="626" y="931"/>
                  </a:lnTo>
                  <a:lnTo>
                    <a:pt x="651" y="927"/>
                  </a:lnTo>
                  <a:lnTo>
                    <a:pt x="675" y="923"/>
                  </a:lnTo>
                  <a:lnTo>
                    <a:pt x="700" y="917"/>
                  </a:lnTo>
                  <a:lnTo>
                    <a:pt x="723" y="909"/>
                  </a:lnTo>
                  <a:lnTo>
                    <a:pt x="747" y="901"/>
                  </a:lnTo>
                  <a:lnTo>
                    <a:pt x="769" y="893"/>
                  </a:lnTo>
                  <a:lnTo>
                    <a:pt x="793" y="882"/>
                  </a:lnTo>
                  <a:lnTo>
                    <a:pt x="816" y="872"/>
                  </a:lnTo>
                  <a:lnTo>
                    <a:pt x="838" y="859"/>
                  </a:lnTo>
                  <a:lnTo>
                    <a:pt x="861" y="845"/>
                  </a:lnTo>
                  <a:lnTo>
                    <a:pt x="882" y="832"/>
                  </a:lnTo>
                  <a:lnTo>
                    <a:pt x="903" y="816"/>
                  </a:lnTo>
                  <a:lnTo>
                    <a:pt x="925" y="800"/>
                  </a:lnTo>
                  <a:close/>
                  <a:moveTo>
                    <a:pt x="483" y="664"/>
                  </a:moveTo>
                  <a:lnTo>
                    <a:pt x="492" y="663"/>
                  </a:lnTo>
                  <a:lnTo>
                    <a:pt x="502" y="661"/>
                  </a:lnTo>
                  <a:lnTo>
                    <a:pt x="510" y="659"/>
                  </a:lnTo>
                  <a:lnTo>
                    <a:pt x="519" y="655"/>
                  </a:lnTo>
                  <a:lnTo>
                    <a:pt x="526" y="650"/>
                  </a:lnTo>
                  <a:lnTo>
                    <a:pt x="535" y="641"/>
                  </a:lnTo>
                  <a:lnTo>
                    <a:pt x="544" y="632"/>
                  </a:lnTo>
                  <a:lnTo>
                    <a:pt x="553" y="621"/>
                  </a:lnTo>
                  <a:lnTo>
                    <a:pt x="559" y="611"/>
                  </a:lnTo>
                  <a:lnTo>
                    <a:pt x="566" y="599"/>
                  </a:lnTo>
                  <a:lnTo>
                    <a:pt x="572" y="585"/>
                  </a:lnTo>
                  <a:lnTo>
                    <a:pt x="580" y="568"/>
                  </a:lnTo>
                  <a:lnTo>
                    <a:pt x="589" y="544"/>
                  </a:lnTo>
                  <a:lnTo>
                    <a:pt x="599" y="519"/>
                  </a:lnTo>
                  <a:lnTo>
                    <a:pt x="607" y="495"/>
                  </a:lnTo>
                  <a:lnTo>
                    <a:pt x="614" y="470"/>
                  </a:lnTo>
                  <a:lnTo>
                    <a:pt x="621" y="446"/>
                  </a:lnTo>
                  <a:lnTo>
                    <a:pt x="625" y="425"/>
                  </a:lnTo>
                  <a:lnTo>
                    <a:pt x="627" y="407"/>
                  </a:lnTo>
                  <a:lnTo>
                    <a:pt x="628" y="392"/>
                  </a:lnTo>
                  <a:lnTo>
                    <a:pt x="628" y="386"/>
                  </a:lnTo>
                  <a:lnTo>
                    <a:pt x="627" y="380"/>
                  </a:lnTo>
                  <a:lnTo>
                    <a:pt x="626" y="374"/>
                  </a:lnTo>
                  <a:lnTo>
                    <a:pt x="624" y="367"/>
                  </a:lnTo>
                  <a:lnTo>
                    <a:pt x="622" y="362"/>
                  </a:lnTo>
                  <a:lnTo>
                    <a:pt x="618" y="357"/>
                  </a:lnTo>
                  <a:lnTo>
                    <a:pt x="614" y="353"/>
                  </a:lnTo>
                  <a:lnTo>
                    <a:pt x="610" y="347"/>
                  </a:lnTo>
                  <a:lnTo>
                    <a:pt x="606" y="344"/>
                  </a:lnTo>
                  <a:lnTo>
                    <a:pt x="600" y="340"/>
                  </a:lnTo>
                  <a:lnTo>
                    <a:pt x="595" y="338"/>
                  </a:lnTo>
                  <a:lnTo>
                    <a:pt x="589" y="335"/>
                  </a:lnTo>
                  <a:lnTo>
                    <a:pt x="584" y="334"/>
                  </a:lnTo>
                  <a:lnTo>
                    <a:pt x="578" y="332"/>
                  </a:lnTo>
                  <a:lnTo>
                    <a:pt x="571" y="332"/>
                  </a:lnTo>
                  <a:lnTo>
                    <a:pt x="565" y="331"/>
                  </a:lnTo>
                  <a:lnTo>
                    <a:pt x="557" y="332"/>
                  </a:lnTo>
                  <a:lnTo>
                    <a:pt x="550" y="332"/>
                  </a:lnTo>
                  <a:lnTo>
                    <a:pt x="543" y="334"/>
                  </a:lnTo>
                  <a:lnTo>
                    <a:pt x="536" y="336"/>
                  </a:lnTo>
                  <a:lnTo>
                    <a:pt x="529" y="339"/>
                  </a:lnTo>
                  <a:lnTo>
                    <a:pt x="522" y="342"/>
                  </a:lnTo>
                  <a:lnTo>
                    <a:pt x="516" y="346"/>
                  </a:lnTo>
                  <a:lnTo>
                    <a:pt x="509" y="352"/>
                  </a:lnTo>
                  <a:lnTo>
                    <a:pt x="495" y="363"/>
                  </a:lnTo>
                  <a:lnTo>
                    <a:pt x="482" y="377"/>
                  </a:lnTo>
                  <a:lnTo>
                    <a:pt x="471" y="393"/>
                  </a:lnTo>
                  <a:lnTo>
                    <a:pt x="459" y="412"/>
                  </a:lnTo>
                  <a:lnTo>
                    <a:pt x="447" y="433"/>
                  </a:lnTo>
                  <a:lnTo>
                    <a:pt x="437" y="453"/>
                  </a:lnTo>
                  <a:lnTo>
                    <a:pt x="430" y="473"/>
                  </a:lnTo>
                  <a:lnTo>
                    <a:pt x="422" y="494"/>
                  </a:lnTo>
                  <a:lnTo>
                    <a:pt x="418" y="514"/>
                  </a:lnTo>
                  <a:lnTo>
                    <a:pt x="414" y="534"/>
                  </a:lnTo>
                  <a:lnTo>
                    <a:pt x="412" y="554"/>
                  </a:lnTo>
                  <a:lnTo>
                    <a:pt x="411" y="573"/>
                  </a:lnTo>
                  <a:lnTo>
                    <a:pt x="412" y="584"/>
                  </a:lnTo>
                  <a:lnTo>
                    <a:pt x="413" y="594"/>
                  </a:lnTo>
                  <a:lnTo>
                    <a:pt x="414" y="604"/>
                  </a:lnTo>
                  <a:lnTo>
                    <a:pt x="416" y="613"/>
                  </a:lnTo>
                  <a:lnTo>
                    <a:pt x="419" y="622"/>
                  </a:lnTo>
                  <a:lnTo>
                    <a:pt x="422" y="629"/>
                  </a:lnTo>
                  <a:lnTo>
                    <a:pt x="427" y="635"/>
                  </a:lnTo>
                  <a:lnTo>
                    <a:pt x="431" y="641"/>
                  </a:lnTo>
                  <a:lnTo>
                    <a:pt x="436" y="647"/>
                  </a:lnTo>
                  <a:lnTo>
                    <a:pt x="442" y="652"/>
                  </a:lnTo>
                  <a:lnTo>
                    <a:pt x="448" y="655"/>
                  </a:lnTo>
                  <a:lnTo>
                    <a:pt x="454" y="658"/>
                  </a:lnTo>
                  <a:lnTo>
                    <a:pt x="461" y="661"/>
                  </a:lnTo>
                  <a:lnTo>
                    <a:pt x="467" y="662"/>
                  </a:lnTo>
                  <a:lnTo>
                    <a:pt x="475" y="663"/>
                  </a:lnTo>
                  <a:lnTo>
                    <a:pt x="483" y="664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2398713" y="4879975"/>
              <a:ext cx="106363" cy="112712"/>
            </a:xfrm>
            <a:custGeom>
              <a:avLst/>
              <a:gdLst/>
              <a:ahLst/>
              <a:cxnLst>
                <a:cxn ang="0">
                  <a:pos x="0" y="852"/>
                </a:cxn>
                <a:cxn ang="0">
                  <a:pos x="4" y="724"/>
                </a:cxn>
                <a:cxn ang="0">
                  <a:pos x="19" y="707"/>
                </a:cxn>
                <a:cxn ang="0">
                  <a:pos x="42" y="692"/>
                </a:cxn>
                <a:cxn ang="0">
                  <a:pos x="105" y="668"/>
                </a:cxn>
                <a:cxn ang="0">
                  <a:pos x="220" y="635"/>
                </a:cxn>
                <a:cxn ang="0">
                  <a:pos x="263" y="617"/>
                </a:cxn>
                <a:cxn ang="0">
                  <a:pos x="276" y="604"/>
                </a:cxn>
                <a:cxn ang="0">
                  <a:pos x="302" y="572"/>
                </a:cxn>
                <a:cxn ang="0">
                  <a:pos x="318" y="538"/>
                </a:cxn>
                <a:cxn ang="0">
                  <a:pos x="327" y="506"/>
                </a:cxn>
                <a:cxn ang="0">
                  <a:pos x="329" y="473"/>
                </a:cxn>
                <a:cxn ang="0">
                  <a:pos x="319" y="408"/>
                </a:cxn>
                <a:cxn ang="0">
                  <a:pos x="300" y="341"/>
                </a:cxn>
                <a:cxn ang="0">
                  <a:pos x="281" y="273"/>
                </a:cxn>
                <a:cxn ang="0">
                  <a:pos x="275" y="239"/>
                </a:cxn>
                <a:cxn ang="0">
                  <a:pos x="273" y="206"/>
                </a:cxn>
                <a:cxn ang="0">
                  <a:pos x="281" y="147"/>
                </a:cxn>
                <a:cxn ang="0">
                  <a:pos x="300" y="93"/>
                </a:cxn>
                <a:cxn ang="0">
                  <a:pos x="331" y="51"/>
                </a:cxn>
                <a:cxn ang="0">
                  <a:pos x="370" y="19"/>
                </a:cxn>
                <a:cxn ang="0">
                  <a:pos x="416" y="2"/>
                </a:cxn>
                <a:cxn ang="0">
                  <a:pos x="435" y="0"/>
                </a:cxn>
                <a:cxn ang="0">
                  <a:pos x="454" y="2"/>
                </a:cxn>
                <a:cxn ang="0">
                  <a:pos x="500" y="19"/>
                </a:cxn>
                <a:cxn ang="0">
                  <a:pos x="539" y="51"/>
                </a:cxn>
                <a:cxn ang="0">
                  <a:pos x="570" y="93"/>
                </a:cxn>
                <a:cxn ang="0">
                  <a:pos x="590" y="147"/>
                </a:cxn>
                <a:cxn ang="0">
                  <a:pos x="597" y="206"/>
                </a:cxn>
                <a:cxn ang="0">
                  <a:pos x="595" y="239"/>
                </a:cxn>
                <a:cxn ang="0">
                  <a:pos x="589" y="273"/>
                </a:cxn>
                <a:cxn ang="0">
                  <a:pos x="570" y="341"/>
                </a:cxn>
                <a:cxn ang="0">
                  <a:pos x="551" y="408"/>
                </a:cxn>
                <a:cxn ang="0">
                  <a:pos x="541" y="473"/>
                </a:cxn>
                <a:cxn ang="0">
                  <a:pos x="543" y="506"/>
                </a:cxn>
                <a:cxn ang="0">
                  <a:pos x="552" y="538"/>
                </a:cxn>
                <a:cxn ang="0">
                  <a:pos x="568" y="572"/>
                </a:cxn>
                <a:cxn ang="0">
                  <a:pos x="594" y="604"/>
                </a:cxn>
                <a:cxn ang="0">
                  <a:pos x="609" y="617"/>
                </a:cxn>
                <a:cxn ang="0">
                  <a:pos x="650" y="635"/>
                </a:cxn>
                <a:cxn ang="0">
                  <a:pos x="765" y="668"/>
                </a:cxn>
                <a:cxn ang="0">
                  <a:pos x="828" y="692"/>
                </a:cxn>
                <a:cxn ang="0">
                  <a:pos x="851" y="707"/>
                </a:cxn>
                <a:cxn ang="0">
                  <a:pos x="866" y="724"/>
                </a:cxn>
                <a:cxn ang="0">
                  <a:pos x="870" y="852"/>
                </a:cxn>
              </a:cxnLst>
              <a:rect l="0" t="0" r="r" b="b"/>
              <a:pathLst>
                <a:path w="870" h="852">
                  <a:moveTo>
                    <a:pt x="438" y="852"/>
                  </a:moveTo>
                  <a:lnTo>
                    <a:pt x="433" y="852"/>
                  </a:lnTo>
                  <a:lnTo>
                    <a:pt x="0" y="852"/>
                  </a:lnTo>
                  <a:lnTo>
                    <a:pt x="0" y="738"/>
                  </a:lnTo>
                  <a:lnTo>
                    <a:pt x="2" y="731"/>
                  </a:lnTo>
                  <a:lnTo>
                    <a:pt x="4" y="724"/>
                  </a:lnTo>
                  <a:lnTo>
                    <a:pt x="9" y="718"/>
                  </a:lnTo>
                  <a:lnTo>
                    <a:pt x="13" y="712"/>
                  </a:lnTo>
                  <a:lnTo>
                    <a:pt x="19" y="707"/>
                  </a:lnTo>
                  <a:lnTo>
                    <a:pt x="26" y="701"/>
                  </a:lnTo>
                  <a:lnTo>
                    <a:pt x="33" y="696"/>
                  </a:lnTo>
                  <a:lnTo>
                    <a:pt x="42" y="692"/>
                  </a:lnTo>
                  <a:lnTo>
                    <a:pt x="61" y="682"/>
                  </a:lnTo>
                  <a:lnTo>
                    <a:pt x="83" y="675"/>
                  </a:lnTo>
                  <a:lnTo>
                    <a:pt x="105" y="668"/>
                  </a:lnTo>
                  <a:lnTo>
                    <a:pt x="129" y="661"/>
                  </a:lnTo>
                  <a:lnTo>
                    <a:pt x="176" y="648"/>
                  </a:lnTo>
                  <a:lnTo>
                    <a:pt x="220" y="635"/>
                  </a:lnTo>
                  <a:lnTo>
                    <a:pt x="239" y="628"/>
                  </a:lnTo>
                  <a:lnTo>
                    <a:pt x="255" y="621"/>
                  </a:lnTo>
                  <a:lnTo>
                    <a:pt x="263" y="617"/>
                  </a:lnTo>
                  <a:lnTo>
                    <a:pt x="268" y="613"/>
                  </a:lnTo>
                  <a:lnTo>
                    <a:pt x="273" y="609"/>
                  </a:lnTo>
                  <a:lnTo>
                    <a:pt x="276" y="604"/>
                  </a:lnTo>
                  <a:lnTo>
                    <a:pt x="286" y="594"/>
                  </a:lnTo>
                  <a:lnTo>
                    <a:pt x="295" y="582"/>
                  </a:lnTo>
                  <a:lnTo>
                    <a:pt x="302" y="572"/>
                  </a:lnTo>
                  <a:lnTo>
                    <a:pt x="309" y="560"/>
                  </a:lnTo>
                  <a:lnTo>
                    <a:pt x="314" y="550"/>
                  </a:lnTo>
                  <a:lnTo>
                    <a:pt x="318" y="538"/>
                  </a:lnTo>
                  <a:lnTo>
                    <a:pt x="323" y="528"/>
                  </a:lnTo>
                  <a:lnTo>
                    <a:pt x="325" y="517"/>
                  </a:lnTo>
                  <a:lnTo>
                    <a:pt x="327" y="506"/>
                  </a:lnTo>
                  <a:lnTo>
                    <a:pt x="329" y="495"/>
                  </a:lnTo>
                  <a:lnTo>
                    <a:pt x="329" y="484"/>
                  </a:lnTo>
                  <a:lnTo>
                    <a:pt x="329" y="473"/>
                  </a:lnTo>
                  <a:lnTo>
                    <a:pt x="328" y="451"/>
                  </a:lnTo>
                  <a:lnTo>
                    <a:pt x="325" y="429"/>
                  </a:lnTo>
                  <a:lnTo>
                    <a:pt x="319" y="408"/>
                  </a:lnTo>
                  <a:lnTo>
                    <a:pt x="314" y="386"/>
                  </a:lnTo>
                  <a:lnTo>
                    <a:pt x="308" y="363"/>
                  </a:lnTo>
                  <a:lnTo>
                    <a:pt x="300" y="341"/>
                  </a:lnTo>
                  <a:lnTo>
                    <a:pt x="294" y="319"/>
                  </a:lnTo>
                  <a:lnTo>
                    <a:pt x="287" y="296"/>
                  </a:lnTo>
                  <a:lnTo>
                    <a:pt x="281" y="273"/>
                  </a:lnTo>
                  <a:lnTo>
                    <a:pt x="276" y="250"/>
                  </a:lnTo>
                  <a:lnTo>
                    <a:pt x="276" y="250"/>
                  </a:lnTo>
                  <a:lnTo>
                    <a:pt x="275" y="239"/>
                  </a:lnTo>
                  <a:lnTo>
                    <a:pt x="274" y="228"/>
                  </a:lnTo>
                  <a:lnTo>
                    <a:pt x="273" y="218"/>
                  </a:lnTo>
                  <a:lnTo>
                    <a:pt x="273" y="206"/>
                  </a:lnTo>
                  <a:lnTo>
                    <a:pt x="274" y="186"/>
                  </a:lnTo>
                  <a:lnTo>
                    <a:pt x="276" y="166"/>
                  </a:lnTo>
                  <a:lnTo>
                    <a:pt x="281" y="147"/>
                  </a:lnTo>
                  <a:lnTo>
                    <a:pt x="285" y="128"/>
                  </a:lnTo>
                  <a:lnTo>
                    <a:pt x="293" y="110"/>
                  </a:lnTo>
                  <a:lnTo>
                    <a:pt x="300" y="93"/>
                  </a:lnTo>
                  <a:lnTo>
                    <a:pt x="310" y="78"/>
                  </a:lnTo>
                  <a:lnTo>
                    <a:pt x="319" y="64"/>
                  </a:lnTo>
                  <a:lnTo>
                    <a:pt x="331" y="51"/>
                  </a:lnTo>
                  <a:lnTo>
                    <a:pt x="343" y="38"/>
                  </a:lnTo>
                  <a:lnTo>
                    <a:pt x="356" y="28"/>
                  </a:lnTo>
                  <a:lnTo>
                    <a:pt x="370" y="19"/>
                  </a:lnTo>
                  <a:lnTo>
                    <a:pt x="385" y="12"/>
                  </a:lnTo>
                  <a:lnTo>
                    <a:pt x="400" y="6"/>
                  </a:lnTo>
                  <a:lnTo>
                    <a:pt x="416" y="2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35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54" y="2"/>
                  </a:lnTo>
                  <a:lnTo>
                    <a:pt x="470" y="6"/>
                  </a:lnTo>
                  <a:lnTo>
                    <a:pt x="485" y="12"/>
                  </a:lnTo>
                  <a:lnTo>
                    <a:pt x="500" y="19"/>
                  </a:lnTo>
                  <a:lnTo>
                    <a:pt x="514" y="28"/>
                  </a:lnTo>
                  <a:lnTo>
                    <a:pt x="527" y="38"/>
                  </a:lnTo>
                  <a:lnTo>
                    <a:pt x="539" y="51"/>
                  </a:lnTo>
                  <a:lnTo>
                    <a:pt x="551" y="64"/>
                  </a:lnTo>
                  <a:lnTo>
                    <a:pt x="560" y="78"/>
                  </a:lnTo>
                  <a:lnTo>
                    <a:pt x="570" y="93"/>
                  </a:lnTo>
                  <a:lnTo>
                    <a:pt x="577" y="110"/>
                  </a:lnTo>
                  <a:lnTo>
                    <a:pt x="585" y="128"/>
                  </a:lnTo>
                  <a:lnTo>
                    <a:pt x="590" y="147"/>
                  </a:lnTo>
                  <a:lnTo>
                    <a:pt x="594" y="166"/>
                  </a:lnTo>
                  <a:lnTo>
                    <a:pt x="596" y="186"/>
                  </a:lnTo>
                  <a:lnTo>
                    <a:pt x="597" y="206"/>
                  </a:lnTo>
                  <a:lnTo>
                    <a:pt x="597" y="218"/>
                  </a:lnTo>
                  <a:lnTo>
                    <a:pt x="596" y="228"/>
                  </a:lnTo>
                  <a:lnTo>
                    <a:pt x="595" y="239"/>
                  </a:lnTo>
                  <a:lnTo>
                    <a:pt x="594" y="250"/>
                  </a:lnTo>
                  <a:lnTo>
                    <a:pt x="594" y="250"/>
                  </a:lnTo>
                  <a:lnTo>
                    <a:pt x="589" y="273"/>
                  </a:lnTo>
                  <a:lnTo>
                    <a:pt x="583" y="296"/>
                  </a:lnTo>
                  <a:lnTo>
                    <a:pt x="576" y="319"/>
                  </a:lnTo>
                  <a:lnTo>
                    <a:pt x="570" y="341"/>
                  </a:lnTo>
                  <a:lnTo>
                    <a:pt x="562" y="363"/>
                  </a:lnTo>
                  <a:lnTo>
                    <a:pt x="556" y="386"/>
                  </a:lnTo>
                  <a:lnTo>
                    <a:pt x="551" y="408"/>
                  </a:lnTo>
                  <a:lnTo>
                    <a:pt x="545" y="429"/>
                  </a:lnTo>
                  <a:lnTo>
                    <a:pt x="542" y="451"/>
                  </a:lnTo>
                  <a:lnTo>
                    <a:pt x="541" y="473"/>
                  </a:lnTo>
                  <a:lnTo>
                    <a:pt x="541" y="484"/>
                  </a:lnTo>
                  <a:lnTo>
                    <a:pt x="541" y="495"/>
                  </a:lnTo>
                  <a:lnTo>
                    <a:pt x="543" y="506"/>
                  </a:lnTo>
                  <a:lnTo>
                    <a:pt x="545" y="517"/>
                  </a:lnTo>
                  <a:lnTo>
                    <a:pt x="547" y="528"/>
                  </a:lnTo>
                  <a:lnTo>
                    <a:pt x="552" y="538"/>
                  </a:lnTo>
                  <a:lnTo>
                    <a:pt x="556" y="550"/>
                  </a:lnTo>
                  <a:lnTo>
                    <a:pt x="561" y="560"/>
                  </a:lnTo>
                  <a:lnTo>
                    <a:pt x="568" y="572"/>
                  </a:lnTo>
                  <a:lnTo>
                    <a:pt x="575" y="582"/>
                  </a:lnTo>
                  <a:lnTo>
                    <a:pt x="584" y="594"/>
                  </a:lnTo>
                  <a:lnTo>
                    <a:pt x="594" y="604"/>
                  </a:lnTo>
                  <a:lnTo>
                    <a:pt x="597" y="609"/>
                  </a:lnTo>
                  <a:lnTo>
                    <a:pt x="602" y="613"/>
                  </a:lnTo>
                  <a:lnTo>
                    <a:pt x="609" y="617"/>
                  </a:lnTo>
                  <a:lnTo>
                    <a:pt x="615" y="621"/>
                  </a:lnTo>
                  <a:lnTo>
                    <a:pt x="631" y="628"/>
                  </a:lnTo>
                  <a:lnTo>
                    <a:pt x="650" y="635"/>
                  </a:lnTo>
                  <a:lnTo>
                    <a:pt x="694" y="648"/>
                  </a:lnTo>
                  <a:lnTo>
                    <a:pt x="741" y="661"/>
                  </a:lnTo>
                  <a:lnTo>
                    <a:pt x="765" y="668"/>
                  </a:lnTo>
                  <a:lnTo>
                    <a:pt x="789" y="675"/>
                  </a:lnTo>
                  <a:lnTo>
                    <a:pt x="809" y="682"/>
                  </a:lnTo>
                  <a:lnTo>
                    <a:pt x="828" y="692"/>
                  </a:lnTo>
                  <a:lnTo>
                    <a:pt x="837" y="696"/>
                  </a:lnTo>
                  <a:lnTo>
                    <a:pt x="844" y="701"/>
                  </a:lnTo>
                  <a:lnTo>
                    <a:pt x="851" y="707"/>
                  </a:lnTo>
                  <a:lnTo>
                    <a:pt x="857" y="712"/>
                  </a:lnTo>
                  <a:lnTo>
                    <a:pt x="861" y="718"/>
                  </a:lnTo>
                  <a:lnTo>
                    <a:pt x="866" y="724"/>
                  </a:lnTo>
                  <a:lnTo>
                    <a:pt x="868" y="731"/>
                  </a:lnTo>
                  <a:lnTo>
                    <a:pt x="870" y="738"/>
                  </a:lnTo>
                  <a:lnTo>
                    <a:pt x="870" y="852"/>
                  </a:lnTo>
                  <a:lnTo>
                    <a:pt x="438" y="852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1554163" y="4384675"/>
              <a:ext cx="117475" cy="123825"/>
            </a:xfrm>
            <a:custGeom>
              <a:avLst/>
              <a:gdLst/>
              <a:ahLst/>
              <a:cxnLst>
                <a:cxn ang="0">
                  <a:pos x="621" y="21"/>
                </a:cxn>
                <a:cxn ang="0">
                  <a:pos x="766" y="93"/>
                </a:cxn>
                <a:cxn ang="0">
                  <a:pos x="876" y="207"/>
                </a:cxn>
                <a:cxn ang="0">
                  <a:pos x="944" y="351"/>
                </a:cxn>
                <a:cxn ang="0">
                  <a:pos x="955" y="517"/>
                </a:cxn>
                <a:cxn ang="0">
                  <a:pos x="912" y="672"/>
                </a:cxn>
                <a:cxn ang="0">
                  <a:pos x="818" y="799"/>
                </a:cxn>
                <a:cxn ang="0">
                  <a:pos x="687" y="890"/>
                </a:cxn>
                <a:cxn ang="0">
                  <a:pos x="528" y="934"/>
                </a:cxn>
                <a:cxn ang="0">
                  <a:pos x="359" y="922"/>
                </a:cxn>
                <a:cxn ang="0">
                  <a:pos x="211" y="857"/>
                </a:cxn>
                <a:cxn ang="0">
                  <a:pos x="95" y="749"/>
                </a:cxn>
                <a:cxn ang="0">
                  <a:pos x="21" y="608"/>
                </a:cxn>
                <a:cxn ang="0">
                  <a:pos x="0" y="445"/>
                </a:cxn>
                <a:cxn ang="0">
                  <a:pos x="37" y="287"/>
                </a:cxn>
                <a:cxn ang="0">
                  <a:pos x="124" y="154"/>
                </a:cxn>
                <a:cxn ang="0">
                  <a:pos x="251" y="56"/>
                </a:cxn>
                <a:cxn ang="0">
                  <a:pos x="406" y="5"/>
                </a:cxn>
                <a:cxn ang="0">
                  <a:pos x="762" y="523"/>
                </a:cxn>
                <a:cxn ang="0">
                  <a:pos x="725" y="606"/>
                </a:cxn>
                <a:cxn ang="0">
                  <a:pos x="664" y="673"/>
                </a:cxn>
                <a:cxn ang="0">
                  <a:pos x="586" y="719"/>
                </a:cxn>
                <a:cxn ang="0">
                  <a:pos x="493" y="737"/>
                </a:cxn>
                <a:cxn ang="0">
                  <a:pos x="397" y="727"/>
                </a:cxn>
                <a:cxn ang="0">
                  <a:pos x="314" y="688"/>
                </a:cxn>
                <a:cxn ang="0">
                  <a:pos x="248" y="627"/>
                </a:cxn>
                <a:cxn ang="0">
                  <a:pos x="204" y="548"/>
                </a:cxn>
                <a:cxn ang="0">
                  <a:pos x="188" y="513"/>
                </a:cxn>
                <a:cxn ang="0">
                  <a:pos x="206" y="611"/>
                </a:cxn>
                <a:cxn ang="0">
                  <a:pos x="255" y="694"/>
                </a:cxn>
                <a:cxn ang="0">
                  <a:pos x="328" y="756"/>
                </a:cxn>
                <a:cxn ang="0">
                  <a:pos x="420" y="792"/>
                </a:cxn>
                <a:cxn ang="0">
                  <a:pos x="524" y="794"/>
                </a:cxn>
                <a:cxn ang="0">
                  <a:pos x="618" y="763"/>
                </a:cxn>
                <a:cxn ang="0">
                  <a:pos x="694" y="704"/>
                </a:cxn>
                <a:cxn ang="0">
                  <a:pos x="748" y="623"/>
                </a:cxn>
                <a:cxn ang="0">
                  <a:pos x="770" y="527"/>
                </a:cxn>
                <a:cxn ang="0">
                  <a:pos x="290" y="249"/>
                </a:cxn>
                <a:cxn ang="0">
                  <a:pos x="243" y="282"/>
                </a:cxn>
                <a:cxn ang="0">
                  <a:pos x="229" y="339"/>
                </a:cxn>
                <a:cxn ang="0">
                  <a:pos x="254" y="391"/>
                </a:cxn>
                <a:cxn ang="0">
                  <a:pos x="307" y="416"/>
                </a:cxn>
                <a:cxn ang="0">
                  <a:pos x="365" y="402"/>
                </a:cxn>
                <a:cxn ang="0">
                  <a:pos x="401" y="356"/>
                </a:cxn>
                <a:cxn ang="0">
                  <a:pos x="397" y="297"/>
                </a:cxn>
                <a:cxn ang="0">
                  <a:pos x="358" y="255"/>
                </a:cxn>
                <a:cxn ang="0">
                  <a:pos x="633" y="245"/>
                </a:cxn>
                <a:cxn ang="0">
                  <a:pos x="579" y="270"/>
                </a:cxn>
                <a:cxn ang="0">
                  <a:pos x="554" y="322"/>
                </a:cxn>
                <a:cxn ang="0">
                  <a:pos x="569" y="379"/>
                </a:cxn>
                <a:cxn ang="0">
                  <a:pos x="616" y="412"/>
                </a:cxn>
                <a:cxn ang="0">
                  <a:pos x="676" y="410"/>
                </a:cxn>
                <a:cxn ang="0">
                  <a:pos x="719" y="371"/>
                </a:cxn>
                <a:cxn ang="0">
                  <a:pos x="728" y="313"/>
                </a:cxn>
                <a:cxn ang="0">
                  <a:pos x="697" y="265"/>
                </a:cxn>
                <a:cxn ang="0">
                  <a:pos x="642" y="245"/>
                </a:cxn>
              </a:cxnLst>
              <a:rect l="0" t="0" r="r" b="b"/>
              <a:pathLst>
                <a:path w="959" h="936">
                  <a:moveTo>
                    <a:pt x="479" y="0"/>
                  </a:moveTo>
                  <a:lnTo>
                    <a:pt x="503" y="1"/>
                  </a:lnTo>
                  <a:lnTo>
                    <a:pt x="528" y="3"/>
                  </a:lnTo>
                  <a:lnTo>
                    <a:pt x="552" y="5"/>
                  </a:lnTo>
                  <a:lnTo>
                    <a:pt x="575" y="9"/>
                  </a:lnTo>
                  <a:lnTo>
                    <a:pt x="599" y="14"/>
                  </a:lnTo>
                  <a:lnTo>
                    <a:pt x="621" y="21"/>
                  </a:lnTo>
                  <a:lnTo>
                    <a:pt x="644" y="29"/>
                  </a:lnTo>
                  <a:lnTo>
                    <a:pt x="665" y="38"/>
                  </a:lnTo>
                  <a:lnTo>
                    <a:pt x="687" y="46"/>
                  </a:lnTo>
                  <a:lnTo>
                    <a:pt x="708" y="56"/>
                  </a:lnTo>
                  <a:lnTo>
                    <a:pt x="727" y="68"/>
                  </a:lnTo>
                  <a:lnTo>
                    <a:pt x="747" y="80"/>
                  </a:lnTo>
                  <a:lnTo>
                    <a:pt x="766" y="93"/>
                  </a:lnTo>
                  <a:lnTo>
                    <a:pt x="784" y="108"/>
                  </a:lnTo>
                  <a:lnTo>
                    <a:pt x="801" y="122"/>
                  </a:lnTo>
                  <a:lnTo>
                    <a:pt x="818" y="137"/>
                  </a:lnTo>
                  <a:lnTo>
                    <a:pt x="833" y="154"/>
                  </a:lnTo>
                  <a:lnTo>
                    <a:pt x="849" y="170"/>
                  </a:lnTo>
                  <a:lnTo>
                    <a:pt x="863" y="188"/>
                  </a:lnTo>
                  <a:lnTo>
                    <a:pt x="876" y="207"/>
                  </a:lnTo>
                  <a:lnTo>
                    <a:pt x="889" y="226"/>
                  </a:lnTo>
                  <a:lnTo>
                    <a:pt x="901" y="246"/>
                  </a:lnTo>
                  <a:lnTo>
                    <a:pt x="912" y="266"/>
                  </a:lnTo>
                  <a:lnTo>
                    <a:pt x="921" y="287"/>
                  </a:lnTo>
                  <a:lnTo>
                    <a:pt x="930" y="307"/>
                  </a:lnTo>
                  <a:lnTo>
                    <a:pt x="937" y="329"/>
                  </a:lnTo>
                  <a:lnTo>
                    <a:pt x="944" y="351"/>
                  </a:lnTo>
                  <a:lnTo>
                    <a:pt x="949" y="374"/>
                  </a:lnTo>
                  <a:lnTo>
                    <a:pt x="953" y="397"/>
                  </a:lnTo>
                  <a:lnTo>
                    <a:pt x="955" y="420"/>
                  </a:lnTo>
                  <a:lnTo>
                    <a:pt x="958" y="445"/>
                  </a:lnTo>
                  <a:lnTo>
                    <a:pt x="959" y="469"/>
                  </a:lnTo>
                  <a:lnTo>
                    <a:pt x="958" y="493"/>
                  </a:lnTo>
                  <a:lnTo>
                    <a:pt x="955" y="517"/>
                  </a:lnTo>
                  <a:lnTo>
                    <a:pt x="953" y="540"/>
                  </a:lnTo>
                  <a:lnTo>
                    <a:pt x="949" y="563"/>
                  </a:lnTo>
                  <a:lnTo>
                    <a:pt x="944" y="586"/>
                  </a:lnTo>
                  <a:lnTo>
                    <a:pt x="937" y="608"/>
                  </a:lnTo>
                  <a:lnTo>
                    <a:pt x="930" y="630"/>
                  </a:lnTo>
                  <a:lnTo>
                    <a:pt x="921" y="651"/>
                  </a:lnTo>
                  <a:lnTo>
                    <a:pt x="912" y="672"/>
                  </a:lnTo>
                  <a:lnTo>
                    <a:pt x="901" y="691"/>
                  </a:lnTo>
                  <a:lnTo>
                    <a:pt x="889" y="711"/>
                  </a:lnTo>
                  <a:lnTo>
                    <a:pt x="876" y="730"/>
                  </a:lnTo>
                  <a:lnTo>
                    <a:pt x="863" y="749"/>
                  </a:lnTo>
                  <a:lnTo>
                    <a:pt x="849" y="767"/>
                  </a:lnTo>
                  <a:lnTo>
                    <a:pt x="833" y="783"/>
                  </a:lnTo>
                  <a:lnTo>
                    <a:pt x="818" y="799"/>
                  </a:lnTo>
                  <a:lnTo>
                    <a:pt x="801" y="815"/>
                  </a:lnTo>
                  <a:lnTo>
                    <a:pt x="784" y="830"/>
                  </a:lnTo>
                  <a:lnTo>
                    <a:pt x="766" y="843"/>
                  </a:lnTo>
                  <a:lnTo>
                    <a:pt x="747" y="857"/>
                  </a:lnTo>
                  <a:lnTo>
                    <a:pt x="727" y="869"/>
                  </a:lnTo>
                  <a:lnTo>
                    <a:pt x="708" y="880"/>
                  </a:lnTo>
                  <a:lnTo>
                    <a:pt x="687" y="890"/>
                  </a:lnTo>
                  <a:lnTo>
                    <a:pt x="665" y="900"/>
                  </a:lnTo>
                  <a:lnTo>
                    <a:pt x="644" y="908"/>
                  </a:lnTo>
                  <a:lnTo>
                    <a:pt x="621" y="915"/>
                  </a:lnTo>
                  <a:lnTo>
                    <a:pt x="599" y="922"/>
                  </a:lnTo>
                  <a:lnTo>
                    <a:pt x="575" y="927"/>
                  </a:lnTo>
                  <a:lnTo>
                    <a:pt x="552" y="931"/>
                  </a:lnTo>
                  <a:lnTo>
                    <a:pt x="528" y="934"/>
                  </a:lnTo>
                  <a:lnTo>
                    <a:pt x="503" y="936"/>
                  </a:lnTo>
                  <a:lnTo>
                    <a:pt x="479" y="936"/>
                  </a:lnTo>
                  <a:lnTo>
                    <a:pt x="454" y="936"/>
                  </a:lnTo>
                  <a:lnTo>
                    <a:pt x="429" y="934"/>
                  </a:lnTo>
                  <a:lnTo>
                    <a:pt x="406" y="931"/>
                  </a:lnTo>
                  <a:lnTo>
                    <a:pt x="382" y="927"/>
                  </a:lnTo>
                  <a:lnTo>
                    <a:pt x="359" y="922"/>
                  </a:lnTo>
                  <a:lnTo>
                    <a:pt x="336" y="915"/>
                  </a:lnTo>
                  <a:lnTo>
                    <a:pt x="314" y="908"/>
                  </a:lnTo>
                  <a:lnTo>
                    <a:pt x="292" y="900"/>
                  </a:lnTo>
                  <a:lnTo>
                    <a:pt x="271" y="890"/>
                  </a:lnTo>
                  <a:lnTo>
                    <a:pt x="251" y="880"/>
                  </a:lnTo>
                  <a:lnTo>
                    <a:pt x="230" y="869"/>
                  </a:lnTo>
                  <a:lnTo>
                    <a:pt x="211" y="857"/>
                  </a:lnTo>
                  <a:lnTo>
                    <a:pt x="193" y="843"/>
                  </a:lnTo>
                  <a:lnTo>
                    <a:pt x="174" y="830"/>
                  </a:lnTo>
                  <a:lnTo>
                    <a:pt x="156" y="815"/>
                  </a:lnTo>
                  <a:lnTo>
                    <a:pt x="140" y="799"/>
                  </a:lnTo>
                  <a:lnTo>
                    <a:pt x="124" y="783"/>
                  </a:lnTo>
                  <a:lnTo>
                    <a:pt x="109" y="767"/>
                  </a:lnTo>
                  <a:lnTo>
                    <a:pt x="95" y="749"/>
                  </a:lnTo>
                  <a:lnTo>
                    <a:pt x="81" y="730"/>
                  </a:lnTo>
                  <a:lnTo>
                    <a:pt x="69" y="711"/>
                  </a:lnTo>
                  <a:lnTo>
                    <a:pt x="58" y="691"/>
                  </a:lnTo>
                  <a:lnTo>
                    <a:pt x="47" y="672"/>
                  </a:lnTo>
                  <a:lnTo>
                    <a:pt x="37" y="651"/>
                  </a:lnTo>
                  <a:lnTo>
                    <a:pt x="29" y="630"/>
                  </a:lnTo>
                  <a:lnTo>
                    <a:pt x="21" y="608"/>
                  </a:lnTo>
                  <a:lnTo>
                    <a:pt x="15" y="586"/>
                  </a:lnTo>
                  <a:lnTo>
                    <a:pt x="9" y="563"/>
                  </a:lnTo>
                  <a:lnTo>
                    <a:pt x="5" y="540"/>
                  </a:lnTo>
                  <a:lnTo>
                    <a:pt x="2" y="517"/>
                  </a:lnTo>
                  <a:lnTo>
                    <a:pt x="0" y="493"/>
                  </a:lnTo>
                  <a:lnTo>
                    <a:pt x="0" y="469"/>
                  </a:lnTo>
                  <a:lnTo>
                    <a:pt x="0" y="445"/>
                  </a:lnTo>
                  <a:lnTo>
                    <a:pt x="2" y="420"/>
                  </a:lnTo>
                  <a:lnTo>
                    <a:pt x="5" y="397"/>
                  </a:lnTo>
                  <a:lnTo>
                    <a:pt x="9" y="374"/>
                  </a:lnTo>
                  <a:lnTo>
                    <a:pt x="15" y="351"/>
                  </a:lnTo>
                  <a:lnTo>
                    <a:pt x="21" y="329"/>
                  </a:lnTo>
                  <a:lnTo>
                    <a:pt x="29" y="307"/>
                  </a:lnTo>
                  <a:lnTo>
                    <a:pt x="37" y="287"/>
                  </a:lnTo>
                  <a:lnTo>
                    <a:pt x="47" y="266"/>
                  </a:lnTo>
                  <a:lnTo>
                    <a:pt x="58" y="246"/>
                  </a:lnTo>
                  <a:lnTo>
                    <a:pt x="69" y="226"/>
                  </a:lnTo>
                  <a:lnTo>
                    <a:pt x="81" y="207"/>
                  </a:lnTo>
                  <a:lnTo>
                    <a:pt x="95" y="188"/>
                  </a:lnTo>
                  <a:lnTo>
                    <a:pt x="109" y="170"/>
                  </a:lnTo>
                  <a:lnTo>
                    <a:pt x="124" y="154"/>
                  </a:lnTo>
                  <a:lnTo>
                    <a:pt x="140" y="137"/>
                  </a:lnTo>
                  <a:lnTo>
                    <a:pt x="156" y="122"/>
                  </a:lnTo>
                  <a:lnTo>
                    <a:pt x="174" y="108"/>
                  </a:lnTo>
                  <a:lnTo>
                    <a:pt x="193" y="93"/>
                  </a:lnTo>
                  <a:lnTo>
                    <a:pt x="211" y="80"/>
                  </a:lnTo>
                  <a:lnTo>
                    <a:pt x="230" y="68"/>
                  </a:lnTo>
                  <a:lnTo>
                    <a:pt x="251" y="56"/>
                  </a:lnTo>
                  <a:lnTo>
                    <a:pt x="271" y="46"/>
                  </a:lnTo>
                  <a:lnTo>
                    <a:pt x="292" y="38"/>
                  </a:lnTo>
                  <a:lnTo>
                    <a:pt x="314" y="29"/>
                  </a:lnTo>
                  <a:lnTo>
                    <a:pt x="336" y="21"/>
                  </a:lnTo>
                  <a:lnTo>
                    <a:pt x="359" y="14"/>
                  </a:lnTo>
                  <a:lnTo>
                    <a:pt x="382" y="9"/>
                  </a:lnTo>
                  <a:lnTo>
                    <a:pt x="406" y="5"/>
                  </a:lnTo>
                  <a:lnTo>
                    <a:pt x="429" y="3"/>
                  </a:lnTo>
                  <a:lnTo>
                    <a:pt x="454" y="1"/>
                  </a:lnTo>
                  <a:lnTo>
                    <a:pt x="479" y="0"/>
                  </a:lnTo>
                  <a:close/>
                  <a:moveTo>
                    <a:pt x="768" y="483"/>
                  </a:moveTo>
                  <a:lnTo>
                    <a:pt x="767" y="497"/>
                  </a:lnTo>
                  <a:lnTo>
                    <a:pt x="765" y="509"/>
                  </a:lnTo>
                  <a:lnTo>
                    <a:pt x="762" y="523"/>
                  </a:lnTo>
                  <a:lnTo>
                    <a:pt x="758" y="536"/>
                  </a:lnTo>
                  <a:lnTo>
                    <a:pt x="754" y="548"/>
                  </a:lnTo>
                  <a:lnTo>
                    <a:pt x="749" y="560"/>
                  </a:lnTo>
                  <a:lnTo>
                    <a:pt x="743" y="572"/>
                  </a:lnTo>
                  <a:lnTo>
                    <a:pt x="738" y="584"/>
                  </a:lnTo>
                  <a:lnTo>
                    <a:pt x="732" y="595"/>
                  </a:lnTo>
                  <a:lnTo>
                    <a:pt x="725" y="606"/>
                  </a:lnTo>
                  <a:lnTo>
                    <a:pt x="718" y="616"/>
                  </a:lnTo>
                  <a:lnTo>
                    <a:pt x="710" y="627"/>
                  </a:lnTo>
                  <a:lnTo>
                    <a:pt x="702" y="637"/>
                  </a:lnTo>
                  <a:lnTo>
                    <a:pt x="693" y="646"/>
                  </a:lnTo>
                  <a:lnTo>
                    <a:pt x="684" y="656"/>
                  </a:lnTo>
                  <a:lnTo>
                    <a:pt x="675" y="664"/>
                  </a:lnTo>
                  <a:lnTo>
                    <a:pt x="664" y="673"/>
                  </a:lnTo>
                  <a:lnTo>
                    <a:pt x="654" y="681"/>
                  </a:lnTo>
                  <a:lnTo>
                    <a:pt x="644" y="688"/>
                  </a:lnTo>
                  <a:lnTo>
                    <a:pt x="633" y="696"/>
                  </a:lnTo>
                  <a:lnTo>
                    <a:pt x="621" y="702"/>
                  </a:lnTo>
                  <a:lnTo>
                    <a:pt x="609" y="708"/>
                  </a:lnTo>
                  <a:lnTo>
                    <a:pt x="598" y="713"/>
                  </a:lnTo>
                  <a:lnTo>
                    <a:pt x="586" y="719"/>
                  </a:lnTo>
                  <a:lnTo>
                    <a:pt x="573" y="723"/>
                  </a:lnTo>
                  <a:lnTo>
                    <a:pt x="560" y="727"/>
                  </a:lnTo>
                  <a:lnTo>
                    <a:pt x="547" y="730"/>
                  </a:lnTo>
                  <a:lnTo>
                    <a:pt x="534" y="733"/>
                  </a:lnTo>
                  <a:lnTo>
                    <a:pt x="521" y="735"/>
                  </a:lnTo>
                  <a:lnTo>
                    <a:pt x="507" y="736"/>
                  </a:lnTo>
                  <a:lnTo>
                    <a:pt x="493" y="737"/>
                  </a:lnTo>
                  <a:lnTo>
                    <a:pt x="479" y="737"/>
                  </a:lnTo>
                  <a:lnTo>
                    <a:pt x="465" y="737"/>
                  </a:lnTo>
                  <a:lnTo>
                    <a:pt x="451" y="736"/>
                  </a:lnTo>
                  <a:lnTo>
                    <a:pt x="437" y="735"/>
                  </a:lnTo>
                  <a:lnTo>
                    <a:pt x="424" y="733"/>
                  </a:lnTo>
                  <a:lnTo>
                    <a:pt x="411" y="730"/>
                  </a:lnTo>
                  <a:lnTo>
                    <a:pt x="397" y="727"/>
                  </a:lnTo>
                  <a:lnTo>
                    <a:pt x="384" y="723"/>
                  </a:lnTo>
                  <a:lnTo>
                    <a:pt x="373" y="719"/>
                  </a:lnTo>
                  <a:lnTo>
                    <a:pt x="360" y="713"/>
                  </a:lnTo>
                  <a:lnTo>
                    <a:pt x="348" y="708"/>
                  </a:lnTo>
                  <a:lnTo>
                    <a:pt x="336" y="702"/>
                  </a:lnTo>
                  <a:lnTo>
                    <a:pt x="326" y="696"/>
                  </a:lnTo>
                  <a:lnTo>
                    <a:pt x="314" y="688"/>
                  </a:lnTo>
                  <a:lnTo>
                    <a:pt x="304" y="681"/>
                  </a:lnTo>
                  <a:lnTo>
                    <a:pt x="293" y="673"/>
                  </a:lnTo>
                  <a:lnTo>
                    <a:pt x="284" y="664"/>
                  </a:lnTo>
                  <a:lnTo>
                    <a:pt x="274" y="656"/>
                  </a:lnTo>
                  <a:lnTo>
                    <a:pt x="264" y="646"/>
                  </a:lnTo>
                  <a:lnTo>
                    <a:pt x="256" y="637"/>
                  </a:lnTo>
                  <a:lnTo>
                    <a:pt x="248" y="627"/>
                  </a:lnTo>
                  <a:lnTo>
                    <a:pt x="240" y="616"/>
                  </a:lnTo>
                  <a:lnTo>
                    <a:pt x="233" y="606"/>
                  </a:lnTo>
                  <a:lnTo>
                    <a:pt x="226" y="595"/>
                  </a:lnTo>
                  <a:lnTo>
                    <a:pt x="219" y="584"/>
                  </a:lnTo>
                  <a:lnTo>
                    <a:pt x="214" y="572"/>
                  </a:lnTo>
                  <a:lnTo>
                    <a:pt x="209" y="560"/>
                  </a:lnTo>
                  <a:lnTo>
                    <a:pt x="204" y="548"/>
                  </a:lnTo>
                  <a:lnTo>
                    <a:pt x="200" y="536"/>
                  </a:lnTo>
                  <a:lnTo>
                    <a:pt x="197" y="523"/>
                  </a:lnTo>
                  <a:lnTo>
                    <a:pt x="194" y="509"/>
                  </a:lnTo>
                  <a:lnTo>
                    <a:pt x="192" y="497"/>
                  </a:lnTo>
                  <a:lnTo>
                    <a:pt x="189" y="483"/>
                  </a:lnTo>
                  <a:lnTo>
                    <a:pt x="188" y="498"/>
                  </a:lnTo>
                  <a:lnTo>
                    <a:pt x="188" y="513"/>
                  </a:lnTo>
                  <a:lnTo>
                    <a:pt x="188" y="527"/>
                  </a:lnTo>
                  <a:lnTo>
                    <a:pt x="189" y="542"/>
                  </a:lnTo>
                  <a:lnTo>
                    <a:pt x="192" y="556"/>
                  </a:lnTo>
                  <a:lnTo>
                    <a:pt x="194" y="570"/>
                  </a:lnTo>
                  <a:lnTo>
                    <a:pt x="197" y="584"/>
                  </a:lnTo>
                  <a:lnTo>
                    <a:pt x="201" y="597"/>
                  </a:lnTo>
                  <a:lnTo>
                    <a:pt x="206" y="611"/>
                  </a:lnTo>
                  <a:lnTo>
                    <a:pt x="211" y="623"/>
                  </a:lnTo>
                  <a:lnTo>
                    <a:pt x="216" y="636"/>
                  </a:lnTo>
                  <a:lnTo>
                    <a:pt x="223" y="649"/>
                  </a:lnTo>
                  <a:lnTo>
                    <a:pt x="230" y="660"/>
                  </a:lnTo>
                  <a:lnTo>
                    <a:pt x="238" y="672"/>
                  </a:lnTo>
                  <a:lnTo>
                    <a:pt x="245" y="683"/>
                  </a:lnTo>
                  <a:lnTo>
                    <a:pt x="255" y="694"/>
                  </a:lnTo>
                  <a:lnTo>
                    <a:pt x="263" y="704"/>
                  </a:lnTo>
                  <a:lnTo>
                    <a:pt x="273" y="714"/>
                  </a:lnTo>
                  <a:lnTo>
                    <a:pt x="284" y="724"/>
                  </a:lnTo>
                  <a:lnTo>
                    <a:pt x="293" y="732"/>
                  </a:lnTo>
                  <a:lnTo>
                    <a:pt x="305" y="741"/>
                  </a:lnTo>
                  <a:lnTo>
                    <a:pt x="316" y="749"/>
                  </a:lnTo>
                  <a:lnTo>
                    <a:pt x="328" y="756"/>
                  </a:lnTo>
                  <a:lnTo>
                    <a:pt x="341" y="763"/>
                  </a:lnTo>
                  <a:lnTo>
                    <a:pt x="352" y="769"/>
                  </a:lnTo>
                  <a:lnTo>
                    <a:pt x="365" y="775"/>
                  </a:lnTo>
                  <a:lnTo>
                    <a:pt x="379" y="780"/>
                  </a:lnTo>
                  <a:lnTo>
                    <a:pt x="392" y="785"/>
                  </a:lnTo>
                  <a:lnTo>
                    <a:pt x="406" y="789"/>
                  </a:lnTo>
                  <a:lnTo>
                    <a:pt x="420" y="792"/>
                  </a:lnTo>
                  <a:lnTo>
                    <a:pt x="435" y="794"/>
                  </a:lnTo>
                  <a:lnTo>
                    <a:pt x="449" y="796"/>
                  </a:lnTo>
                  <a:lnTo>
                    <a:pt x="464" y="797"/>
                  </a:lnTo>
                  <a:lnTo>
                    <a:pt x="479" y="797"/>
                  </a:lnTo>
                  <a:lnTo>
                    <a:pt x="494" y="797"/>
                  </a:lnTo>
                  <a:lnTo>
                    <a:pt x="509" y="796"/>
                  </a:lnTo>
                  <a:lnTo>
                    <a:pt x="524" y="794"/>
                  </a:lnTo>
                  <a:lnTo>
                    <a:pt x="538" y="792"/>
                  </a:lnTo>
                  <a:lnTo>
                    <a:pt x="552" y="789"/>
                  </a:lnTo>
                  <a:lnTo>
                    <a:pt x="566" y="785"/>
                  </a:lnTo>
                  <a:lnTo>
                    <a:pt x="579" y="780"/>
                  </a:lnTo>
                  <a:lnTo>
                    <a:pt x="592" y="775"/>
                  </a:lnTo>
                  <a:lnTo>
                    <a:pt x="605" y="769"/>
                  </a:lnTo>
                  <a:lnTo>
                    <a:pt x="618" y="763"/>
                  </a:lnTo>
                  <a:lnTo>
                    <a:pt x="630" y="756"/>
                  </a:lnTo>
                  <a:lnTo>
                    <a:pt x="642" y="749"/>
                  </a:lnTo>
                  <a:lnTo>
                    <a:pt x="653" y="741"/>
                  </a:lnTo>
                  <a:lnTo>
                    <a:pt x="664" y="732"/>
                  </a:lnTo>
                  <a:lnTo>
                    <a:pt x="675" y="724"/>
                  </a:lnTo>
                  <a:lnTo>
                    <a:pt x="684" y="714"/>
                  </a:lnTo>
                  <a:lnTo>
                    <a:pt x="694" y="704"/>
                  </a:lnTo>
                  <a:lnTo>
                    <a:pt x="704" y="694"/>
                  </a:lnTo>
                  <a:lnTo>
                    <a:pt x="712" y="683"/>
                  </a:lnTo>
                  <a:lnTo>
                    <a:pt x="721" y="672"/>
                  </a:lnTo>
                  <a:lnTo>
                    <a:pt x="728" y="660"/>
                  </a:lnTo>
                  <a:lnTo>
                    <a:pt x="735" y="649"/>
                  </a:lnTo>
                  <a:lnTo>
                    <a:pt x="741" y="636"/>
                  </a:lnTo>
                  <a:lnTo>
                    <a:pt x="748" y="623"/>
                  </a:lnTo>
                  <a:lnTo>
                    <a:pt x="752" y="611"/>
                  </a:lnTo>
                  <a:lnTo>
                    <a:pt x="757" y="597"/>
                  </a:lnTo>
                  <a:lnTo>
                    <a:pt x="760" y="584"/>
                  </a:lnTo>
                  <a:lnTo>
                    <a:pt x="764" y="570"/>
                  </a:lnTo>
                  <a:lnTo>
                    <a:pt x="767" y="556"/>
                  </a:lnTo>
                  <a:lnTo>
                    <a:pt x="769" y="542"/>
                  </a:lnTo>
                  <a:lnTo>
                    <a:pt x="770" y="527"/>
                  </a:lnTo>
                  <a:lnTo>
                    <a:pt x="770" y="513"/>
                  </a:lnTo>
                  <a:lnTo>
                    <a:pt x="770" y="498"/>
                  </a:lnTo>
                  <a:lnTo>
                    <a:pt x="768" y="483"/>
                  </a:lnTo>
                  <a:close/>
                  <a:moveTo>
                    <a:pt x="316" y="245"/>
                  </a:moveTo>
                  <a:lnTo>
                    <a:pt x="307" y="245"/>
                  </a:lnTo>
                  <a:lnTo>
                    <a:pt x="299" y="247"/>
                  </a:lnTo>
                  <a:lnTo>
                    <a:pt x="290" y="249"/>
                  </a:lnTo>
                  <a:lnTo>
                    <a:pt x="282" y="251"/>
                  </a:lnTo>
                  <a:lnTo>
                    <a:pt x="274" y="255"/>
                  </a:lnTo>
                  <a:lnTo>
                    <a:pt x="267" y="259"/>
                  </a:lnTo>
                  <a:lnTo>
                    <a:pt x="260" y="265"/>
                  </a:lnTo>
                  <a:lnTo>
                    <a:pt x="254" y="270"/>
                  </a:lnTo>
                  <a:lnTo>
                    <a:pt x="248" y="276"/>
                  </a:lnTo>
                  <a:lnTo>
                    <a:pt x="243" y="282"/>
                  </a:lnTo>
                  <a:lnTo>
                    <a:pt x="239" y="290"/>
                  </a:lnTo>
                  <a:lnTo>
                    <a:pt x="236" y="297"/>
                  </a:lnTo>
                  <a:lnTo>
                    <a:pt x="232" y="305"/>
                  </a:lnTo>
                  <a:lnTo>
                    <a:pt x="230" y="313"/>
                  </a:lnTo>
                  <a:lnTo>
                    <a:pt x="229" y="322"/>
                  </a:lnTo>
                  <a:lnTo>
                    <a:pt x="228" y="330"/>
                  </a:lnTo>
                  <a:lnTo>
                    <a:pt x="229" y="339"/>
                  </a:lnTo>
                  <a:lnTo>
                    <a:pt x="230" y="348"/>
                  </a:lnTo>
                  <a:lnTo>
                    <a:pt x="232" y="356"/>
                  </a:lnTo>
                  <a:lnTo>
                    <a:pt x="236" y="364"/>
                  </a:lnTo>
                  <a:lnTo>
                    <a:pt x="239" y="371"/>
                  </a:lnTo>
                  <a:lnTo>
                    <a:pt x="243" y="379"/>
                  </a:lnTo>
                  <a:lnTo>
                    <a:pt x="248" y="385"/>
                  </a:lnTo>
                  <a:lnTo>
                    <a:pt x="254" y="391"/>
                  </a:lnTo>
                  <a:lnTo>
                    <a:pt x="260" y="396"/>
                  </a:lnTo>
                  <a:lnTo>
                    <a:pt x="267" y="402"/>
                  </a:lnTo>
                  <a:lnTo>
                    <a:pt x="274" y="406"/>
                  </a:lnTo>
                  <a:lnTo>
                    <a:pt x="282" y="410"/>
                  </a:lnTo>
                  <a:lnTo>
                    <a:pt x="290" y="412"/>
                  </a:lnTo>
                  <a:lnTo>
                    <a:pt x="299" y="415"/>
                  </a:lnTo>
                  <a:lnTo>
                    <a:pt x="307" y="416"/>
                  </a:lnTo>
                  <a:lnTo>
                    <a:pt x="316" y="416"/>
                  </a:lnTo>
                  <a:lnTo>
                    <a:pt x="326" y="416"/>
                  </a:lnTo>
                  <a:lnTo>
                    <a:pt x="334" y="415"/>
                  </a:lnTo>
                  <a:lnTo>
                    <a:pt x="343" y="412"/>
                  </a:lnTo>
                  <a:lnTo>
                    <a:pt x="350" y="410"/>
                  </a:lnTo>
                  <a:lnTo>
                    <a:pt x="358" y="406"/>
                  </a:lnTo>
                  <a:lnTo>
                    <a:pt x="365" y="402"/>
                  </a:lnTo>
                  <a:lnTo>
                    <a:pt x="373" y="396"/>
                  </a:lnTo>
                  <a:lnTo>
                    <a:pt x="378" y="391"/>
                  </a:lnTo>
                  <a:lnTo>
                    <a:pt x="384" y="385"/>
                  </a:lnTo>
                  <a:lnTo>
                    <a:pt x="389" y="379"/>
                  </a:lnTo>
                  <a:lnTo>
                    <a:pt x="394" y="371"/>
                  </a:lnTo>
                  <a:lnTo>
                    <a:pt x="397" y="364"/>
                  </a:lnTo>
                  <a:lnTo>
                    <a:pt x="401" y="356"/>
                  </a:lnTo>
                  <a:lnTo>
                    <a:pt x="403" y="348"/>
                  </a:lnTo>
                  <a:lnTo>
                    <a:pt x="404" y="339"/>
                  </a:lnTo>
                  <a:lnTo>
                    <a:pt x="405" y="330"/>
                  </a:lnTo>
                  <a:lnTo>
                    <a:pt x="404" y="322"/>
                  </a:lnTo>
                  <a:lnTo>
                    <a:pt x="403" y="313"/>
                  </a:lnTo>
                  <a:lnTo>
                    <a:pt x="401" y="305"/>
                  </a:lnTo>
                  <a:lnTo>
                    <a:pt x="397" y="297"/>
                  </a:lnTo>
                  <a:lnTo>
                    <a:pt x="394" y="290"/>
                  </a:lnTo>
                  <a:lnTo>
                    <a:pt x="389" y="282"/>
                  </a:lnTo>
                  <a:lnTo>
                    <a:pt x="384" y="276"/>
                  </a:lnTo>
                  <a:lnTo>
                    <a:pt x="378" y="270"/>
                  </a:lnTo>
                  <a:lnTo>
                    <a:pt x="373" y="265"/>
                  </a:lnTo>
                  <a:lnTo>
                    <a:pt x="365" y="259"/>
                  </a:lnTo>
                  <a:lnTo>
                    <a:pt x="358" y="255"/>
                  </a:lnTo>
                  <a:lnTo>
                    <a:pt x="350" y="251"/>
                  </a:lnTo>
                  <a:lnTo>
                    <a:pt x="343" y="249"/>
                  </a:lnTo>
                  <a:lnTo>
                    <a:pt x="334" y="247"/>
                  </a:lnTo>
                  <a:lnTo>
                    <a:pt x="326" y="245"/>
                  </a:lnTo>
                  <a:lnTo>
                    <a:pt x="316" y="245"/>
                  </a:lnTo>
                  <a:close/>
                  <a:moveTo>
                    <a:pt x="642" y="245"/>
                  </a:moveTo>
                  <a:lnTo>
                    <a:pt x="633" y="245"/>
                  </a:lnTo>
                  <a:lnTo>
                    <a:pt x="624" y="247"/>
                  </a:lnTo>
                  <a:lnTo>
                    <a:pt x="616" y="249"/>
                  </a:lnTo>
                  <a:lnTo>
                    <a:pt x="607" y="251"/>
                  </a:lnTo>
                  <a:lnTo>
                    <a:pt x="600" y="255"/>
                  </a:lnTo>
                  <a:lnTo>
                    <a:pt x="592" y="259"/>
                  </a:lnTo>
                  <a:lnTo>
                    <a:pt x="586" y="265"/>
                  </a:lnTo>
                  <a:lnTo>
                    <a:pt x="579" y="270"/>
                  </a:lnTo>
                  <a:lnTo>
                    <a:pt x="574" y="276"/>
                  </a:lnTo>
                  <a:lnTo>
                    <a:pt x="569" y="282"/>
                  </a:lnTo>
                  <a:lnTo>
                    <a:pt x="564" y="290"/>
                  </a:lnTo>
                  <a:lnTo>
                    <a:pt x="560" y="297"/>
                  </a:lnTo>
                  <a:lnTo>
                    <a:pt x="558" y="305"/>
                  </a:lnTo>
                  <a:lnTo>
                    <a:pt x="556" y="313"/>
                  </a:lnTo>
                  <a:lnTo>
                    <a:pt x="554" y="322"/>
                  </a:lnTo>
                  <a:lnTo>
                    <a:pt x="554" y="330"/>
                  </a:lnTo>
                  <a:lnTo>
                    <a:pt x="554" y="339"/>
                  </a:lnTo>
                  <a:lnTo>
                    <a:pt x="556" y="348"/>
                  </a:lnTo>
                  <a:lnTo>
                    <a:pt x="558" y="356"/>
                  </a:lnTo>
                  <a:lnTo>
                    <a:pt x="560" y="364"/>
                  </a:lnTo>
                  <a:lnTo>
                    <a:pt x="564" y="371"/>
                  </a:lnTo>
                  <a:lnTo>
                    <a:pt x="569" y="379"/>
                  </a:lnTo>
                  <a:lnTo>
                    <a:pt x="574" y="385"/>
                  </a:lnTo>
                  <a:lnTo>
                    <a:pt x="579" y="391"/>
                  </a:lnTo>
                  <a:lnTo>
                    <a:pt x="586" y="396"/>
                  </a:lnTo>
                  <a:lnTo>
                    <a:pt x="592" y="402"/>
                  </a:lnTo>
                  <a:lnTo>
                    <a:pt x="600" y="406"/>
                  </a:lnTo>
                  <a:lnTo>
                    <a:pt x="607" y="410"/>
                  </a:lnTo>
                  <a:lnTo>
                    <a:pt x="616" y="412"/>
                  </a:lnTo>
                  <a:lnTo>
                    <a:pt x="624" y="415"/>
                  </a:lnTo>
                  <a:lnTo>
                    <a:pt x="633" y="416"/>
                  </a:lnTo>
                  <a:lnTo>
                    <a:pt x="642" y="416"/>
                  </a:lnTo>
                  <a:lnTo>
                    <a:pt x="651" y="416"/>
                  </a:lnTo>
                  <a:lnTo>
                    <a:pt x="660" y="415"/>
                  </a:lnTo>
                  <a:lnTo>
                    <a:pt x="668" y="412"/>
                  </a:lnTo>
                  <a:lnTo>
                    <a:pt x="676" y="410"/>
                  </a:lnTo>
                  <a:lnTo>
                    <a:pt x="683" y="406"/>
                  </a:lnTo>
                  <a:lnTo>
                    <a:pt x="691" y="402"/>
                  </a:lnTo>
                  <a:lnTo>
                    <a:pt x="697" y="396"/>
                  </a:lnTo>
                  <a:lnTo>
                    <a:pt x="704" y="391"/>
                  </a:lnTo>
                  <a:lnTo>
                    <a:pt x="710" y="385"/>
                  </a:lnTo>
                  <a:lnTo>
                    <a:pt x="714" y="379"/>
                  </a:lnTo>
                  <a:lnTo>
                    <a:pt x="719" y="371"/>
                  </a:lnTo>
                  <a:lnTo>
                    <a:pt x="723" y="364"/>
                  </a:lnTo>
                  <a:lnTo>
                    <a:pt x="726" y="356"/>
                  </a:lnTo>
                  <a:lnTo>
                    <a:pt x="728" y="348"/>
                  </a:lnTo>
                  <a:lnTo>
                    <a:pt x="729" y="339"/>
                  </a:lnTo>
                  <a:lnTo>
                    <a:pt x="729" y="330"/>
                  </a:lnTo>
                  <a:lnTo>
                    <a:pt x="729" y="322"/>
                  </a:lnTo>
                  <a:lnTo>
                    <a:pt x="728" y="313"/>
                  </a:lnTo>
                  <a:lnTo>
                    <a:pt x="726" y="305"/>
                  </a:lnTo>
                  <a:lnTo>
                    <a:pt x="723" y="297"/>
                  </a:lnTo>
                  <a:lnTo>
                    <a:pt x="719" y="290"/>
                  </a:lnTo>
                  <a:lnTo>
                    <a:pt x="714" y="282"/>
                  </a:lnTo>
                  <a:lnTo>
                    <a:pt x="710" y="276"/>
                  </a:lnTo>
                  <a:lnTo>
                    <a:pt x="704" y="270"/>
                  </a:lnTo>
                  <a:lnTo>
                    <a:pt x="697" y="265"/>
                  </a:lnTo>
                  <a:lnTo>
                    <a:pt x="691" y="259"/>
                  </a:lnTo>
                  <a:lnTo>
                    <a:pt x="683" y="255"/>
                  </a:lnTo>
                  <a:lnTo>
                    <a:pt x="676" y="251"/>
                  </a:lnTo>
                  <a:lnTo>
                    <a:pt x="668" y="249"/>
                  </a:lnTo>
                  <a:lnTo>
                    <a:pt x="660" y="247"/>
                  </a:lnTo>
                  <a:lnTo>
                    <a:pt x="651" y="245"/>
                  </a:lnTo>
                  <a:lnTo>
                    <a:pt x="642" y="245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1654175" y="4159250"/>
              <a:ext cx="49213" cy="50800"/>
            </a:xfrm>
            <a:custGeom>
              <a:avLst/>
              <a:gdLst/>
              <a:ahLst/>
              <a:cxnLst>
                <a:cxn ang="0">
                  <a:pos x="402" y="165"/>
                </a:cxn>
                <a:cxn ang="0">
                  <a:pos x="270" y="130"/>
                </a:cxn>
                <a:cxn ang="0">
                  <a:pos x="224" y="0"/>
                </a:cxn>
                <a:cxn ang="0">
                  <a:pos x="136" y="112"/>
                </a:cxn>
                <a:cxn ang="0">
                  <a:pos x="0" y="114"/>
                </a:cxn>
                <a:cxn ang="0">
                  <a:pos x="85" y="219"/>
                </a:cxn>
                <a:cxn ang="0">
                  <a:pos x="44" y="346"/>
                </a:cxn>
                <a:cxn ang="0">
                  <a:pos x="183" y="302"/>
                </a:cxn>
                <a:cxn ang="0">
                  <a:pos x="298" y="379"/>
                </a:cxn>
                <a:cxn ang="0">
                  <a:pos x="292" y="246"/>
                </a:cxn>
                <a:cxn ang="0">
                  <a:pos x="402" y="165"/>
                </a:cxn>
              </a:cxnLst>
              <a:rect l="0" t="0" r="r" b="b"/>
              <a:pathLst>
                <a:path w="402" h="379">
                  <a:moveTo>
                    <a:pt x="402" y="165"/>
                  </a:moveTo>
                  <a:lnTo>
                    <a:pt x="270" y="130"/>
                  </a:lnTo>
                  <a:lnTo>
                    <a:pt x="224" y="0"/>
                  </a:lnTo>
                  <a:lnTo>
                    <a:pt x="136" y="112"/>
                  </a:lnTo>
                  <a:lnTo>
                    <a:pt x="0" y="114"/>
                  </a:lnTo>
                  <a:lnTo>
                    <a:pt x="85" y="219"/>
                  </a:lnTo>
                  <a:lnTo>
                    <a:pt x="44" y="346"/>
                  </a:lnTo>
                  <a:lnTo>
                    <a:pt x="183" y="302"/>
                  </a:lnTo>
                  <a:lnTo>
                    <a:pt x="298" y="379"/>
                  </a:lnTo>
                  <a:lnTo>
                    <a:pt x="292" y="246"/>
                  </a:lnTo>
                  <a:lnTo>
                    <a:pt x="402" y="165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2168525" y="4910138"/>
              <a:ext cx="114300" cy="112712"/>
            </a:xfrm>
            <a:custGeom>
              <a:avLst/>
              <a:gdLst/>
              <a:ahLst/>
              <a:cxnLst>
                <a:cxn ang="0">
                  <a:pos x="933" y="325"/>
                </a:cxn>
                <a:cxn ang="0">
                  <a:pos x="622" y="280"/>
                </a:cxn>
                <a:cxn ang="0">
                  <a:pos x="476" y="0"/>
                </a:cxn>
                <a:cxn ang="0">
                  <a:pos x="310" y="280"/>
                </a:cxn>
                <a:cxn ang="0">
                  <a:pos x="0" y="325"/>
                </a:cxn>
                <a:cxn ang="0">
                  <a:pos x="225" y="540"/>
                </a:cxn>
                <a:cxn ang="0">
                  <a:pos x="171" y="842"/>
                </a:cxn>
                <a:cxn ang="0">
                  <a:pos x="474" y="702"/>
                </a:cxn>
                <a:cxn ang="0">
                  <a:pos x="761" y="842"/>
                </a:cxn>
                <a:cxn ang="0">
                  <a:pos x="708" y="540"/>
                </a:cxn>
                <a:cxn ang="0">
                  <a:pos x="933" y="325"/>
                </a:cxn>
              </a:cxnLst>
              <a:rect l="0" t="0" r="r" b="b"/>
              <a:pathLst>
                <a:path w="933" h="842">
                  <a:moveTo>
                    <a:pt x="933" y="325"/>
                  </a:moveTo>
                  <a:lnTo>
                    <a:pt x="622" y="280"/>
                  </a:lnTo>
                  <a:lnTo>
                    <a:pt x="476" y="0"/>
                  </a:lnTo>
                  <a:lnTo>
                    <a:pt x="310" y="280"/>
                  </a:lnTo>
                  <a:lnTo>
                    <a:pt x="0" y="325"/>
                  </a:lnTo>
                  <a:lnTo>
                    <a:pt x="225" y="540"/>
                  </a:lnTo>
                  <a:lnTo>
                    <a:pt x="171" y="842"/>
                  </a:lnTo>
                  <a:lnTo>
                    <a:pt x="474" y="702"/>
                  </a:lnTo>
                  <a:lnTo>
                    <a:pt x="761" y="842"/>
                  </a:lnTo>
                  <a:lnTo>
                    <a:pt x="708" y="540"/>
                  </a:lnTo>
                  <a:lnTo>
                    <a:pt x="933" y="325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1512888" y="4251325"/>
              <a:ext cx="30163" cy="30162"/>
            </a:xfrm>
            <a:custGeom>
              <a:avLst/>
              <a:gdLst/>
              <a:ahLst/>
              <a:cxnLst>
                <a:cxn ang="0">
                  <a:pos x="254" y="89"/>
                </a:cxn>
                <a:cxn ang="0">
                  <a:pos x="169" y="77"/>
                </a:cxn>
                <a:cxn ang="0">
                  <a:pos x="129" y="0"/>
                </a:cxn>
                <a:cxn ang="0">
                  <a:pos x="84" y="77"/>
                </a:cxn>
                <a:cxn ang="0">
                  <a:pos x="0" y="89"/>
                </a:cxn>
                <a:cxn ang="0">
                  <a:pos x="61" y="147"/>
                </a:cxn>
                <a:cxn ang="0">
                  <a:pos x="47" y="229"/>
                </a:cxn>
                <a:cxn ang="0">
                  <a:pos x="129" y="192"/>
                </a:cxn>
                <a:cxn ang="0">
                  <a:pos x="207" y="229"/>
                </a:cxn>
                <a:cxn ang="0">
                  <a:pos x="193" y="147"/>
                </a:cxn>
                <a:cxn ang="0">
                  <a:pos x="254" y="89"/>
                </a:cxn>
              </a:cxnLst>
              <a:rect l="0" t="0" r="r" b="b"/>
              <a:pathLst>
                <a:path w="254" h="229">
                  <a:moveTo>
                    <a:pt x="254" y="89"/>
                  </a:moveTo>
                  <a:lnTo>
                    <a:pt x="169" y="77"/>
                  </a:lnTo>
                  <a:lnTo>
                    <a:pt x="129" y="0"/>
                  </a:lnTo>
                  <a:lnTo>
                    <a:pt x="84" y="77"/>
                  </a:lnTo>
                  <a:lnTo>
                    <a:pt x="0" y="89"/>
                  </a:lnTo>
                  <a:lnTo>
                    <a:pt x="61" y="147"/>
                  </a:lnTo>
                  <a:lnTo>
                    <a:pt x="47" y="229"/>
                  </a:lnTo>
                  <a:lnTo>
                    <a:pt x="129" y="192"/>
                  </a:lnTo>
                  <a:lnTo>
                    <a:pt x="207" y="229"/>
                  </a:lnTo>
                  <a:lnTo>
                    <a:pt x="193" y="147"/>
                  </a:lnTo>
                  <a:lnTo>
                    <a:pt x="254" y="89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1995488" y="3962400"/>
              <a:ext cx="106363" cy="103187"/>
            </a:xfrm>
            <a:custGeom>
              <a:avLst/>
              <a:gdLst/>
              <a:ahLst/>
              <a:cxnLst>
                <a:cxn ang="0">
                  <a:pos x="862" y="300"/>
                </a:cxn>
                <a:cxn ang="0">
                  <a:pos x="575" y="259"/>
                </a:cxn>
                <a:cxn ang="0">
                  <a:pos x="441" y="0"/>
                </a:cxn>
                <a:cxn ang="0">
                  <a:pos x="288" y="259"/>
                </a:cxn>
                <a:cxn ang="0">
                  <a:pos x="0" y="300"/>
                </a:cxn>
                <a:cxn ang="0">
                  <a:pos x="208" y="498"/>
                </a:cxn>
                <a:cxn ang="0">
                  <a:pos x="159" y="777"/>
                </a:cxn>
                <a:cxn ang="0">
                  <a:pos x="440" y="649"/>
                </a:cxn>
                <a:cxn ang="0">
                  <a:pos x="703" y="777"/>
                </a:cxn>
                <a:cxn ang="0">
                  <a:pos x="654" y="498"/>
                </a:cxn>
                <a:cxn ang="0">
                  <a:pos x="862" y="300"/>
                </a:cxn>
              </a:cxnLst>
              <a:rect l="0" t="0" r="r" b="b"/>
              <a:pathLst>
                <a:path w="862" h="777">
                  <a:moveTo>
                    <a:pt x="862" y="300"/>
                  </a:moveTo>
                  <a:lnTo>
                    <a:pt x="575" y="259"/>
                  </a:lnTo>
                  <a:lnTo>
                    <a:pt x="441" y="0"/>
                  </a:lnTo>
                  <a:lnTo>
                    <a:pt x="288" y="259"/>
                  </a:lnTo>
                  <a:lnTo>
                    <a:pt x="0" y="300"/>
                  </a:lnTo>
                  <a:lnTo>
                    <a:pt x="208" y="498"/>
                  </a:lnTo>
                  <a:lnTo>
                    <a:pt x="159" y="777"/>
                  </a:lnTo>
                  <a:lnTo>
                    <a:pt x="440" y="649"/>
                  </a:lnTo>
                  <a:lnTo>
                    <a:pt x="703" y="777"/>
                  </a:lnTo>
                  <a:lnTo>
                    <a:pt x="654" y="498"/>
                  </a:lnTo>
                  <a:lnTo>
                    <a:pt x="862" y="300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2068513" y="5778500"/>
              <a:ext cx="42863" cy="41275"/>
            </a:xfrm>
            <a:custGeom>
              <a:avLst/>
              <a:gdLst/>
              <a:ahLst/>
              <a:cxnLst>
                <a:cxn ang="0">
                  <a:pos x="342" y="119"/>
                </a:cxn>
                <a:cxn ang="0">
                  <a:pos x="228" y="102"/>
                </a:cxn>
                <a:cxn ang="0">
                  <a:pos x="175" y="0"/>
                </a:cxn>
                <a:cxn ang="0">
                  <a:pos x="114" y="102"/>
                </a:cxn>
                <a:cxn ang="0">
                  <a:pos x="0" y="119"/>
                </a:cxn>
                <a:cxn ang="0">
                  <a:pos x="83" y="198"/>
                </a:cxn>
                <a:cxn ang="0">
                  <a:pos x="63" y="308"/>
                </a:cxn>
                <a:cxn ang="0">
                  <a:pos x="174" y="256"/>
                </a:cxn>
                <a:cxn ang="0">
                  <a:pos x="279" y="308"/>
                </a:cxn>
                <a:cxn ang="0">
                  <a:pos x="260" y="198"/>
                </a:cxn>
                <a:cxn ang="0">
                  <a:pos x="342" y="119"/>
                </a:cxn>
              </a:cxnLst>
              <a:rect l="0" t="0" r="r" b="b"/>
              <a:pathLst>
                <a:path w="342" h="308">
                  <a:moveTo>
                    <a:pt x="342" y="119"/>
                  </a:moveTo>
                  <a:lnTo>
                    <a:pt x="228" y="102"/>
                  </a:lnTo>
                  <a:lnTo>
                    <a:pt x="175" y="0"/>
                  </a:lnTo>
                  <a:lnTo>
                    <a:pt x="114" y="102"/>
                  </a:lnTo>
                  <a:lnTo>
                    <a:pt x="0" y="119"/>
                  </a:lnTo>
                  <a:lnTo>
                    <a:pt x="83" y="198"/>
                  </a:lnTo>
                  <a:lnTo>
                    <a:pt x="63" y="308"/>
                  </a:lnTo>
                  <a:lnTo>
                    <a:pt x="174" y="256"/>
                  </a:lnTo>
                  <a:lnTo>
                    <a:pt x="279" y="308"/>
                  </a:lnTo>
                  <a:lnTo>
                    <a:pt x="260" y="198"/>
                  </a:lnTo>
                  <a:lnTo>
                    <a:pt x="342" y="119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286000" y="4481513"/>
              <a:ext cx="142875" cy="152400"/>
            </a:xfrm>
            <a:custGeom>
              <a:avLst/>
              <a:gdLst/>
              <a:ahLst/>
              <a:cxnLst>
                <a:cxn ang="0">
                  <a:pos x="583" y="116"/>
                </a:cxn>
                <a:cxn ang="0">
                  <a:pos x="1009" y="180"/>
                </a:cxn>
                <a:cxn ang="0">
                  <a:pos x="1151" y="488"/>
                </a:cxn>
                <a:cxn ang="0">
                  <a:pos x="957" y="851"/>
                </a:cxn>
                <a:cxn ang="0">
                  <a:pos x="767" y="998"/>
                </a:cxn>
                <a:cxn ang="0">
                  <a:pos x="354" y="1119"/>
                </a:cxn>
                <a:cxn ang="0">
                  <a:pos x="88" y="902"/>
                </a:cxn>
                <a:cxn ang="0">
                  <a:pos x="100" y="494"/>
                </a:cxn>
                <a:cxn ang="0">
                  <a:pos x="206" y="284"/>
                </a:cxn>
                <a:cxn ang="0">
                  <a:pos x="479" y="362"/>
                </a:cxn>
                <a:cxn ang="0">
                  <a:pos x="514" y="351"/>
                </a:cxn>
                <a:cxn ang="0">
                  <a:pos x="550" y="345"/>
                </a:cxn>
                <a:cxn ang="0">
                  <a:pos x="585" y="345"/>
                </a:cxn>
                <a:cxn ang="0">
                  <a:pos x="619" y="349"/>
                </a:cxn>
                <a:cxn ang="0">
                  <a:pos x="654" y="357"/>
                </a:cxn>
                <a:cxn ang="0">
                  <a:pos x="685" y="371"/>
                </a:cxn>
                <a:cxn ang="0">
                  <a:pos x="715" y="389"/>
                </a:cxn>
                <a:cxn ang="0">
                  <a:pos x="741" y="411"/>
                </a:cxn>
                <a:cxn ang="0">
                  <a:pos x="764" y="436"/>
                </a:cxn>
                <a:cxn ang="0">
                  <a:pos x="783" y="465"/>
                </a:cxn>
                <a:cxn ang="0">
                  <a:pos x="798" y="498"/>
                </a:cxn>
                <a:cxn ang="0">
                  <a:pos x="808" y="532"/>
                </a:cxn>
                <a:cxn ang="0">
                  <a:pos x="812" y="566"/>
                </a:cxn>
                <a:cxn ang="0">
                  <a:pos x="811" y="601"/>
                </a:cxn>
                <a:cxn ang="0">
                  <a:pos x="805" y="634"/>
                </a:cxn>
                <a:cxn ang="0">
                  <a:pos x="794" y="666"/>
                </a:cxn>
                <a:cxn ang="0">
                  <a:pos x="779" y="696"/>
                </a:cxn>
                <a:cxn ang="0">
                  <a:pos x="759" y="724"/>
                </a:cxn>
                <a:cxn ang="0">
                  <a:pos x="734" y="750"/>
                </a:cxn>
                <a:cxn ang="0">
                  <a:pos x="706" y="770"/>
                </a:cxn>
                <a:cxn ang="0">
                  <a:pos x="675" y="788"/>
                </a:cxn>
                <a:cxn ang="0">
                  <a:pos x="640" y="802"/>
                </a:cxn>
                <a:cxn ang="0">
                  <a:pos x="604" y="809"/>
                </a:cxn>
                <a:cxn ang="0">
                  <a:pos x="569" y="812"/>
                </a:cxn>
                <a:cxn ang="0">
                  <a:pos x="535" y="809"/>
                </a:cxn>
                <a:cxn ang="0">
                  <a:pos x="500" y="802"/>
                </a:cxn>
                <a:cxn ang="0">
                  <a:pos x="468" y="790"/>
                </a:cxn>
                <a:cxn ang="0">
                  <a:pos x="438" y="774"/>
                </a:cxn>
                <a:cxn ang="0">
                  <a:pos x="410" y="753"/>
                </a:cxn>
                <a:cxn ang="0">
                  <a:pos x="386" y="729"/>
                </a:cxn>
                <a:cxn ang="0">
                  <a:pos x="364" y="700"/>
                </a:cxn>
                <a:cxn ang="0">
                  <a:pos x="348" y="669"/>
                </a:cxn>
                <a:cxn ang="0">
                  <a:pos x="336" y="634"/>
                </a:cxn>
                <a:cxn ang="0">
                  <a:pos x="331" y="600"/>
                </a:cxn>
                <a:cxn ang="0">
                  <a:pos x="330" y="566"/>
                </a:cxn>
                <a:cxn ang="0">
                  <a:pos x="335" y="533"/>
                </a:cxn>
                <a:cxn ang="0">
                  <a:pos x="344" y="501"/>
                </a:cxn>
                <a:cxn ang="0">
                  <a:pos x="358" y="469"/>
                </a:cxn>
                <a:cxn ang="0">
                  <a:pos x="377" y="441"/>
                </a:cxn>
                <a:cxn ang="0">
                  <a:pos x="400" y="415"/>
                </a:cxn>
                <a:cxn ang="0">
                  <a:pos x="426" y="392"/>
                </a:cxn>
                <a:cxn ang="0">
                  <a:pos x="456" y="373"/>
                </a:cxn>
              </a:cxnLst>
              <a:rect l="0" t="0" r="r" b="b"/>
              <a:pathLst>
                <a:path w="1162" h="1145">
                  <a:moveTo>
                    <a:pt x="356" y="51"/>
                  </a:moveTo>
                  <a:lnTo>
                    <a:pt x="526" y="0"/>
                  </a:lnTo>
                  <a:lnTo>
                    <a:pt x="583" y="116"/>
                  </a:lnTo>
                  <a:lnTo>
                    <a:pt x="763" y="151"/>
                  </a:lnTo>
                  <a:lnTo>
                    <a:pt x="864" y="83"/>
                  </a:lnTo>
                  <a:lnTo>
                    <a:pt x="1009" y="180"/>
                  </a:lnTo>
                  <a:lnTo>
                    <a:pt x="951" y="297"/>
                  </a:lnTo>
                  <a:lnTo>
                    <a:pt x="1034" y="455"/>
                  </a:lnTo>
                  <a:lnTo>
                    <a:pt x="1151" y="488"/>
                  </a:lnTo>
                  <a:lnTo>
                    <a:pt x="1162" y="660"/>
                  </a:lnTo>
                  <a:lnTo>
                    <a:pt x="1033" y="689"/>
                  </a:lnTo>
                  <a:lnTo>
                    <a:pt x="957" y="851"/>
                  </a:lnTo>
                  <a:lnTo>
                    <a:pt x="1002" y="961"/>
                  </a:lnTo>
                  <a:lnTo>
                    <a:pt x="871" y="1077"/>
                  </a:lnTo>
                  <a:lnTo>
                    <a:pt x="767" y="998"/>
                  </a:lnTo>
                  <a:lnTo>
                    <a:pt x="589" y="1043"/>
                  </a:lnTo>
                  <a:lnTo>
                    <a:pt x="528" y="1145"/>
                  </a:lnTo>
                  <a:lnTo>
                    <a:pt x="354" y="1119"/>
                  </a:lnTo>
                  <a:lnTo>
                    <a:pt x="354" y="990"/>
                  </a:lnTo>
                  <a:lnTo>
                    <a:pt x="208" y="883"/>
                  </a:lnTo>
                  <a:lnTo>
                    <a:pt x="88" y="902"/>
                  </a:lnTo>
                  <a:lnTo>
                    <a:pt x="0" y="754"/>
                  </a:lnTo>
                  <a:lnTo>
                    <a:pt x="104" y="673"/>
                  </a:lnTo>
                  <a:lnTo>
                    <a:pt x="100" y="494"/>
                  </a:lnTo>
                  <a:lnTo>
                    <a:pt x="11" y="415"/>
                  </a:lnTo>
                  <a:lnTo>
                    <a:pt x="77" y="256"/>
                  </a:lnTo>
                  <a:lnTo>
                    <a:pt x="206" y="284"/>
                  </a:lnTo>
                  <a:lnTo>
                    <a:pt x="347" y="169"/>
                  </a:lnTo>
                  <a:lnTo>
                    <a:pt x="356" y="51"/>
                  </a:lnTo>
                  <a:close/>
                  <a:moveTo>
                    <a:pt x="479" y="362"/>
                  </a:moveTo>
                  <a:lnTo>
                    <a:pt x="491" y="358"/>
                  </a:lnTo>
                  <a:lnTo>
                    <a:pt x="502" y="354"/>
                  </a:lnTo>
                  <a:lnTo>
                    <a:pt x="514" y="351"/>
                  </a:lnTo>
                  <a:lnTo>
                    <a:pt x="526" y="349"/>
                  </a:lnTo>
                  <a:lnTo>
                    <a:pt x="538" y="347"/>
                  </a:lnTo>
                  <a:lnTo>
                    <a:pt x="550" y="345"/>
                  </a:lnTo>
                  <a:lnTo>
                    <a:pt x="561" y="345"/>
                  </a:lnTo>
                  <a:lnTo>
                    <a:pt x="573" y="344"/>
                  </a:lnTo>
                  <a:lnTo>
                    <a:pt x="585" y="345"/>
                  </a:lnTo>
                  <a:lnTo>
                    <a:pt x="597" y="345"/>
                  </a:lnTo>
                  <a:lnTo>
                    <a:pt x="609" y="347"/>
                  </a:lnTo>
                  <a:lnTo>
                    <a:pt x="619" y="349"/>
                  </a:lnTo>
                  <a:lnTo>
                    <a:pt x="631" y="351"/>
                  </a:lnTo>
                  <a:lnTo>
                    <a:pt x="642" y="354"/>
                  </a:lnTo>
                  <a:lnTo>
                    <a:pt x="654" y="357"/>
                  </a:lnTo>
                  <a:lnTo>
                    <a:pt x="664" y="361"/>
                  </a:lnTo>
                  <a:lnTo>
                    <a:pt x="675" y="366"/>
                  </a:lnTo>
                  <a:lnTo>
                    <a:pt x="685" y="371"/>
                  </a:lnTo>
                  <a:lnTo>
                    <a:pt x="695" y="376"/>
                  </a:lnTo>
                  <a:lnTo>
                    <a:pt x="705" y="382"/>
                  </a:lnTo>
                  <a:lnTo>
                    <a:pt x="715" y="389"/>
                  </a:lnTo>
                  <a:lnTo>
                    <a:pt x="723" y="395"/>
                  </a:lnTo>
                  <a:lnTo>
                    <a:pt x="733" y="402"/>
                  </a:lnTo>
                  <a:lnTo>
                    <a:pt x="741" y="411"/>
                  </a:lnTo>
                  <a:lnTo>
                    <a:pt x="749" y="419"/>
                  </a:lnTo>
                  <a:lnTo>
                    <a:pt x="756" y="427"/>
                  </a:lnTo>
                  <a:lnTo>
                    <a:pt x="764" y="436"/>
                  </a:lnTo>
                  <a:lnTo>
                    <a:pt x="771" y="445"/>
                  </a:lnTo>
                  <a:lnTo>
                    <a:pt x="778" y="456"/>
                  </a:lnTo>
                  <a:lnTo>
                    <a:pt x="783" y="465"/>
                  </a:lnTo>
                  <a:lnTo>
                    <a:pt x="790" y="476"/>
                  </a:lnTo>
                  <a:lnTo>
                    <a:pt x="794" y="487"/>
                  </a:lnTo>
                  <a:lnTo>
                    <a:pt x="798" y="498"/>
                  </a:lnTo>
                  <a:lnTo>
                    <a:pt x="802" y="510"/>
                  </a:lnTo>
                  <a:lnTo>
                    <a:pt x="806" y="520"/>
                  </a:lnTo>
                  <a:lnTo>
                    <a:pt x="808" y="532"/>
                  </a:lnTo>
                  <a:lnTo>
                    <a:pt x="810" y="543"/>
                  </a:lnTo>
                  <a:lnTo>
                    <a:pt x="811" y="555"/>
                  </a:lnTo>
                  <a:lnTo>
                    <a:pt x="812" y="566"/>
                  </a:lnTo>
                  <a:lnTo>
                    <a:pt x="812" y="578"/>
                  </a:lnTo>
                  <a:lnTo>
                    <a:pt x="812" y="589"/>
                  </a:lnTo>
                  <a:lnTo>
                    <a:pt x="811" y="601"/>
                  </a:lnTo>
                  <a:lnTo>
                    <a:pt x="810" y="613"/>
                  </a:lnTo>
                  <a:lnTo>
                    <a:pt x="808" y="623"/>
                  </a:lnTo>
                  <a:lnTo>
                    <a:pt x="805" y="634"/>
                  </a:lnTo>
                  <a:lnTo>
                    <a:pt x="801" y="645"/>
                  </a:lnTo>
                  <a:lnTo>
                    <a:pt x="798" y="655"/>
                  </a:lnTo>
                  <a:lnTo>
                    <a:pt x="794" y="666"/>
                  </a:lnTo>
                  <a:lnTo>
                    <a:pt x="790" y="676"/>
                  </a:lnTo>
                  <a:lnTo>
                    <a:pt x="784" y="687"/>
                  </a:lnTo>
                  <a:lnTo>
                    <a:pt x="779" y="696"/>
                  </a:lnTo>
                  <a:lnTo>
                    <a:pt x="772" y="706"/>
                  </a:lnTo>
                  <a:lnTo>
                    <a:pt x="766" y="715"/>
                  </a:lnTo>
                  <a:lnTo>
                    <a:pt x="759" y="724"/>
                  </a:lnTo>
                  <a:lnTo>
                    <a:pt x="751" y="733"/>
                  </a:lnTo>
                  <a:lnTo>
                    <a:pt x="742" y="741"/>
                  </a:lnTo>
                  <a:lnTo>
                    <a:pt x="734" y="750"/>
                  </a:lnTo>
                  <a:lnTo>
                    <a:pt x="725" y="757"/>
                  </a:lnTo>
                  <a:lnTo>
                    <a:pt x="716" y="764"/>
                  </a:lnTo>
                  <a:lnTo>
                    <a:pt x="706" y="770"/>
                  </a:lnTo>
                  <a:lnTo>
                    <a:pt x="696" y="777"/>
                  </a:lnTo>
                  <a:lnTo>
                    <a:pt x="686" y="783"/>
                  </a:lnTo>
                  <a:lnTo>
                    <a:pt x="675" y="788"/>
                  </a:lnTo>
                  <a:lnTo>
                    <a:pt x="663" y="794"/>
                  </a:lnTo>
                  <a:lnTo>
                    <a:pt x="651" y="798"/>
                  </a:lnTo>
                  <a:lnTo>
                    <a:pt x="640" y="802"/>
                  </a:lnTo>
                  <a:lnTo>
                    <a:pt x="628" y="805"/>
                  </a:lnTo>
                  <a:lnTo>
                    <a:pt x="616" y="807"/>
                  </a:lnTo>
                  <a:lnTo>
                    <a:pt x="604" y="809"/>
                  </a:lnTo>
                  <a:lnTo>
                    <a:pt x="592" y="811"/>
                  </a:lnTo>
                  <a:lnTo>
                    <a:pt x="581" y="811"/>
                  </a:lnTo>
                  <a:lnTo>
                    <a:pt x="569" y="812"/>
                  </a:lnTo>
                  <a:lnTo>
                    <a:pt x="557" y="811"/>
                  </a:lnTo>
                  <a:lnTo>
                    <a:pt x="545" y="811"/>
                  </a:lnTo>
                  <a:lnTo>
                    <a:pt x="535" y="809"/>
                  </a:lnTo>
                  <a:lnTo>
                    <a:pt x="523" y="807"/>
                  </a:lnTo>
                  <a:lnTo>
                    <a:pt x="511" y="805"/>
                  </a:lnTo>
                  <a:lnTo>
                    <a:pt x="500" y="802"/>
                  </a:lnTo>
                  <a:lnTo>
                    <a:pt x="490" y="799"/>
                  </a:lnTo>
                  <a:lnTo>
                    <a:pt x="479" y="795"/>
                  </a:lnTo>
                  <a:lnTo>
                    <a:pt x="468" y="790"/>
                  </a:lnTo>
                  <a:lnTo>
                    <a:pt x="457" y="785"/>
                  </a:lnTo>
                  <a:lnTo>
                    <a:pt x="448" y="780"/>
                  </a:lnTo>
                  <a:lnTo>
                    <a:pt x="438" y="774"/>
                  </a:lnTo>
                  <a:lnTo>
                    <a:pt x="429" y="767"/>
                  </a:lnTo>
                  <a:lnTo>
                    <a:pt x="419" y="760"/>
                  </a:lnTo>
                  <a:lnTo>
                    <a:pt x="410" y="753"/>
                  </a:lnTo>
                  <a:lnTo>
                    <a:pt x="402" y="745"/>
                  </a:lnTo>
                  <a:lnTo>
                    <a:pt x="393" y="737"/>
                  </a:lnTo>
                  <a:lnTo>
                    <a:pt x="386" y="729"/>
                  </a:lnTo>
                  <a:lnTo>
                    <a:pt x="378" y="719"/>
                  </a:lnTo>
                  <a:lnTo>
                    <a:pt x="371" y="710"/>
                  </a:lnTo>
                  <a:lnTo>
                    <a:pt x="364" y="700"/>
                  </a:lnTo>
                  <a:lnTo>
                    <a:pt x="359" y="690"/>
                  </a:lnTo>
                  <a:lnTo>
                    <a:pt x="354" y="679"/>
                  </a:lnTo>
                  <a:lnTo>
                    <a:pt x="348" y="669"/>
                  </a:lnTo>
                  <a:lnTo>
                    <a:pt x="344" y="657"/>
                  </a:lnTo>
                  <a:lnTo>
                    <a:pt x="340" y="646"/>
                  </a:lnTo>
                  <a:lnTo>
                    <a:pt x="336" y="634"/>
                  </a:lnTo>
                  <a:lnTo>
                    <a:pt x="334" y="623"/>
                  </a:lnTo>
                  <a:lnTo>
                    <a:pt x="332" y="611"/>
                  </a:lnTo>
                  <a:lnTo>
                    <a:pt x="331" y="600"/>
                  </a:lnTo>
                  <a:lnTo>
                    <a:pt x="330" y="588"/>
                  </a:lnTo>
                  <a:lnTo>
                    <a:pt x="330" y="578"/>
                  </a:lnTo>
                  <a:lnTo>
                    <a:pt x="330" y="566"/>
                  </a:lnTo>
                  <a:lnTo>
                    <a:pt x="331" y="555"/>
                  </a:lnTo>
                  <a:lnTo>
                    <a:pt x="333" y="543"/>
                  </a:lnTo>
                  <a:lnTo>
                    <a:pt x="335" y="533"/>
                  </a:lnTo>
                  <a:lnTo>
                    <a:pt x="337" y="521"/>
                  </a:lnTo>
                  <a:lnTo>
                    <a:pt x="341" y="511"/>
                  </a:lnTo>
                  <a:lnTo>
                    <a:pt x="344" y="501"/>
                  </a:lnTo>
                  <a:lnTo>
                    <a:pt x="348" y="490"/>
                  </a:lnTo>
                  <a:lnTo>
                    <a:pt x="354" y="480"/>
                  </a:lnTo>
                  <a:lnTo>
                    <a:pt x="358" y="469"/>
                  </a:lnTo>
                  <a:lnTo>
                    <a:pt x="364" y="460"/>
                  </a:lnTo>
                  <a:lnTo>
                    <a:pt x="371" y="450"/>
                  </a:lnTo>
                  <a:lnTo>
                    <a:pt x="377" y="441"/>
                  </a:lnTo>
                  <a:lnTo>
                    <a:pt x="384" y="432"/>
                  </a:lnTo>
                  <a:lnTo>
                    <a:pt x="391" y="423"/>
                  </a:lnTo>
                  <a:lnTo>
                    <a:pt x="400" y="415"/>
                  </a:lnTo>
                  <a:lnTo>
                    <a:pt x="408" y="406"/>
                  </a:lnTo>
                  <a:lnTo>
                    <a:pt x="417" y="399"/>
                  </a:lnTo>
                  <a:lnTo>
                    <a:pt x="426" y="392"/>
                  </a:lnTo>
                  <a:lnTo>
                    <a:pt x="436" y="384"/>
                  </a:lnTo>
                  <a:lnTo>
                    <a:pt x="447" y="378"/>
                  </a:lnTo>
                  <a:lnTo>
                    <a:pt x="456" y="373"/>
                  </a:lnTo>
                  <a:lnTo>
                    <a:pt x="468" y="368"/>
                  </a:lnTo>
                  <a:lnTo>
                    <a:pt x="479" y="362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2595563" y="4457700"/>
              <a:ext cx="31750" cy="34925"/>
            </a:xfrm>
            <a:custGeom>
              <a:avLst/>
              <a:gdLst/>
              <a:ahLst/>
              <a:cxnLst>
                <a:cxn ang="0">
                  <a:pos x="270" y="146"/>
                </a:cxn>
                <a:cxn ang="0">
                  <a:pos x="265" y="172"/>
                </a:cxn>
                <a:cxn ang="0">
                  <a:pos x="255" y="195"/>
                </a:cxn>
                <a:cxn ang="0">
                  <a:pos x="240" y="217"/>
                </a:cxn>
                <a:cxn ang="0">
                  <a:pos x="222" y="235"/>
                </a:cxn>
                <a:cxn ang="0">
                  <a:pos x="201" y="248"/>
                </a:cxn>
                <a:cxn ang="0">
                  <a:pos x="176" y="259"/>
                </a:cxn>
                <a:cxn ang="0">
                  <a:pos x="149" y="264"/>
                </a:cxn>
                <a:cxn ang="0">
                  <a:pos x="122" y="264"/>
                </a:cxn>
                <a:cxn ang="0">
                  <a:pos x="96" y="259"/>
                </a:cxn>
                <a:cxn ang="0">
                  <a:pos x="71" y="248"/>
                </a:cxn>
                <a:cxn ang="0">
                  <a:pos x="50" y="235"/>
                </a:cxn>
                <a:cxn ang="0">
                  <a:pos x="31" y="217"/>
                </a:cxn>
                <a:cxn ang="0">
                  <a:pos x="16" y="195"/>
                </a:cxn>
                <a:cxn ang="0">
                  <a:pos x="7" y="172"/>
                </a:cxn>
                <a:cxn ang="0">
                  <a:pos x="1" y="146"/>
                </a:cxn>
                <a:cxn ang="0">
                  <a:pos x="1" y="119"/>
                </a:cxn>
                <a:cxn ang="0">
                  <a:pos x="7" y="94"/>
                </a:cxn>
                <a:cxn ang="0">
                  <a:pos x="16" y="69"/>
                </a:cxn>
                <a:cxn ang="0">
                  <a:pos x="31" y="49"/>
                </a:cxn>
                <a:cxn ang="0">
                  <a:pos x="50" y="31"/>
                </a:cxn>
                <a:cxn ang="0">
                  <a:pos x="71" y="16"/>
                </a:cxn>
                <a:cxn ang="0">
                  <a:pos x="96" y="7"/>
                </a:cxn>
                <a:cxn ang="0">
                  <a:pos x="122" y="1"/>
                </a:cxn>
                <a:cxn ang="0">
                  <a:pos x="149" y="1"/>
                </a:cxn>
                <a:cxn ang="0">
                  <a:pos x="176" y="7"/>
                </a:cxn>
                <a:cxn ang="0">
                  <a:pos x="201" y="16"/>
                </a:cxn>
                <a:cxn ang="0">
                  <a:pos x="222" y="31"/>
                </a:cxn>
                <a:cxn ang="0">
                  <a:pos x="240" y="49"/>
                </a:cxn>
                <a:cxn ang="0">
                  <a:pos x="255" y="69"/>
                </a:cxn>
                <a:cxn ang="0">
                  <a:pos x="265" y="94"/>
                </a:cxn>
                <a:cxn ang="0">
                  <a:pos x="270" y="119"/>
                </a:cxn>
              </a:cxnLst>
              <a:rect l="0" t="0" r="r" b="b"/>
              <a:pathLst>
                <a:path w="271" h="265">
                  <a:moveTo>
                    <a:pt x="271" y="132"/>
                  </a:moveTo>
                  <a:lnTo>
                    <a:pt x="270" y="146"/>
                  </a:lnTo>
                  <a:lnTo>
                    <a:pt x="268" y="159"/>
                  </a:lnTo>
                  <a:lnTo>
                    <a:pt x="265" y="172"/>
                  </a:lnTo>
                  <a:lnTo>
                    <a:pt x="261" y="183"/>
                  </a:lnTo>
                  <a:lnTo>
                    <a:pt x="255" y="195"/>
                  </a:lnTo>
                  <a:lnTo>
                    <a:pt x="248" y="207"/>
                  </a:lnTo>
                  <a:lnTo>
                    <a:pt x="240" y="217"/>
                  </a:lnTo>
                  <a:lnTo>
                    <a:pt x="232" y="226"/>
                  </a:lnTo>
                  <a:lnTo>
                    <a:pt x="222" y="235"/>
                  </a:lnTo>
                  <a:lnTo>
                    <a:pt x="211" y="242"/>
                  </a:lnTo>
                  <a:lnTo>
                    <a:pt x="201" y="248"/>
                  </a:lnTo>
                  <a:lnTo>
                    <a:pt x="189" y="255"/>
                  </a:lnTo>
                  <a:lnTo>
                    <a:pt x="176" y="259"/>
                  </a:lnTo>
                  <a:lnTo>
                    <a:pt x="163" y="262"/>
                  </a:lnTo>
                  <a:lnTo>
                    <a:pt x="149" y="264"/>
                  </a:lnTo>
                  <a:lnTo>
                    <a:pt x="135" y="265"/>
                  </a:lnTo>
                  <a:lnTo>
                    <a:pt x="122" y="264"/>
                  </a:lnTo>
                  <a:lnTo>
                    <a:pt x="109" y="262"/>
                  </a:lnTo>
                  <a:lnTo>
                    <a:pt x="96" y="259"/>
                  </a:lnTo>
                  <a:lnTo>
                    <a:pt x="83" y="255"/>
                  </a:lnTo>
                  <a:lnTo>
                    <a:pt x="71" y="248"/>
                  </a:lnTo>
                  <a:lnTo>
                    <a:pt x="60" y="242"/>
                  </a:lnTo>
                  <a:lnTo>
                    <a:pt x="50" y="235"/>
                  </a:lnTo>
                  <a:lnTo>
                    <a:pt x="40" y="226"/>
                  </a:lnTo>
                  <a:lnTo>
                    <a:pt x="31" y="217"/>
                  </a:lnTo>
                  <a:lnTo>
                    <a:pt x="24" y="207"/>
                  </a:lnTo>
                  <a:lnTo>
                    <a:pt x="16" y="195"/>
                  </a:lnTo>
                  <a:lnTo>
                    <a:pt x="11" y="183"/>
                  </a:lnTo>
                  <a:lnTo>
                    <a:pt x="7" y="172"/>
                  </a:lnTo>
                  <a:lnTo>
                    <a:pt x="4" y="159"/>
                  </a:lnTo>
                  <a:lnTo>
                    <a:pt x="1" y="146"/>
                  </a:lnTo>
                  <a:lnTo>
                    <a:pt x="0" y="132"/>
                  </a:lnTo>
                  <a:lnTo>
                    <a:pt x="1" y="119"/>
                  </a:lnTo>
                  <a:lnTo>
                    <a:pt x="4" y="106"/>
                  </a:lnTo>
                  <a:lnTo>
                    <a:pt x="7" y="94"/>
                  </a:lnTo>
                  <a:lnTo>
                    <a:pt x="11" y="81"/>
                  </a:lnTo>
                  <a:lnTo>
                    <a:pt x="16" y="69"/>
                  </a:lnTo>
                  <a:lnTo>
                    <a:pt x="24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50" y="31"/>
                  </a:lnTo>
                  <a:lnTo>
                    <a:pt x="60" y="23"/>
                  </a:lnTo>
                  <a:lnTo>
                    <a:pt x="71" y="16"/>
                  </a:lnTo>
                  <a:lnTo>
                    <a:pt x="83" y="11"/>
                  </a:lnTo>
                  <a:lnTo>
                    <a:pt x="96" y="7"/>
                  </a:lnTo>
                  <a:lnTo>
                    <a:pt x="109" y="4"/>
                  </a:lnTo>
                  <a:lnTo>
                    <a:pt x="122" y="1"/>
                  </a:lnTo>
                  <a:lnTo>
                    <a:pt x="135" y="0"/>
                  </a:lnTo>
                  <a:lnTo>
                    <a:pt x="149" y="1"/>
                  </a:lnTo>
                  <a:lnTo>
                    <a:pt x="163" y="4"/>
                  </a:lnTo>
                  <a:lnTo>
                    <a:pt x="176" y="7"/>
                  </a:lnTo>
                  <a:lnTo>
                    <a:pt x="189" y="11"/>
                  </a:lnTo>
                  <a:lnTo>
                    <a:pt x="201" y="16"/>
                  </a:lnTo>
                  <a:lnTo>
                    <a:pt x="211" y="23"/>
                  </a:lnTo>
                  <a:lnTo>
                    <a:pt x="222" y="31"/>
                  </a:lnTo>
                  <a:lnTo>
                    <a:pt x="232" y="39"/>
                  </a:lnTo>
                  <a:lnTo>
                    <a:pt x="240" y="49"/>
                  </a:lnTo>
                  <a:lnTo>
                    <a:pt x="248" y="59"/>
                  </a:lnTo>
                  <a:lnTo>
                    <a:pt x="255" y="69"/>
                  </a:lnTo>
                  <a:lnTo>
                    <a:pt x="261" y="81"/>
                  </a:lnTo>
                  <a:lnTo>
                    <a:pt x="265" y="94"/>
                  </a:lnTo>
                  <a:lnTo>
                    <a:pt x="268" y="106"/>
                  </a:lnTo>
                  <a:lnTo>
                    <a:pt x="270" y="119"/>
                  </a:lnTo>
                  <a:lnTo>
                    <a:pt x="271" y="132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2289175" y="4929188"/>
              <a:ext cx="19050" cy="22225"/>
            </a:xfrm>
            <a:custGeom>
              <a:avLst/>
              <a:gdLst/>
              <a:ahLst/>
              <a:cxnLst>
                <a:cxn ang="0">
                  <a:pos x="160" y="87"/>
                </a:cxn>
                <a:cxn ang="0">
                  <a:pos x="157" y="102"/>
                </a:cxn>
                <a:cxn ang="0">
                  <a:pos x="150" y="116"/>
                </a:cxn>
                <a:cxn ang="0">
                  <a:pos x="142" y="129"/>
                </a:cxn>
                <a:cxn ang="0">
                  <a:pos x="131" y="139"/>
                </a:cxn>
                <a:cxn ang="0">
                  <a:pos x="118" y="148"/>
                </a:cxn>
                <a:cxn ang="0">
                  <a:pos x="104" y="153"/>
                </a:cxn>
                <a:cxn ang="0">
                  <a:pos x="88" y="156"/>
                </a:cxn>
                <a:cxn ang="0">
                  <a:pos x="72" y="156"/>
                </a:cxn>
                <a:cxn ang="0">
                  <a:pos x="56" y="153"/>
                </a:cxn>
                <a:cxn ang="0">
                  <a:pos x="42" y="148"/>
                </a:cxn>
                <a:cxn ang="0">
                  <a:pos x="29" y="139"/>
                </a:cxn>
                <a:cxn ang="0">
                  <a:pos x="19" y="129"/>
                </a:cxn>
                <a:cxn ang="0">
                  <a:pos x="10" y="116"/>
                </a:cxn>
                <a:cxn ang="0">
                  <a:pos x="4" y="102"/>
                </a:cxn>
                <a:cxn ang="0">
                  <a:pos x="0" y="87"/>
                </a:cxn>
                <a:cxn ang="0">
                  <a:pos x="0" y="70"/>
                </a:cxn>
                <a:cxn ang="0">
                  <a:pos x="4" y="56"/>
                </a:cxn>
                <a:cxn ang="0">
                  <a:pos x="10" y="41"/>
                </a:cxn>
                <a:cxn ang="0">
                  <a:pos x="19" y="28"/>
                </a:cxn>
                <a:cxn ang="0">
                  <a:pos x="29" y="18"/>
                </a:cxn>
                <a:cxn ang="0">
                  <a:pos x="42" y="10"/>
                </a:cxn>
                <a:cxn ang="0">
                  <a:pos x="56" y="3"/>
                </a:cxn>
                <a:cxn ang="0">
                  <a:pos x="72" y="0"/>
                </a:cxn>
                <a:cxn ang="0">
                  <a:pos x="88" y="0"/>
                </a:cxn>
                <a:cxn ang="0">
                  <a:pos x="104" y="3"/>
                </a:cxn>
                <a:cxn ang="0">
                  <a:pos x="118" y="10"/>
                </a:cxn>
                <a:cxn ang="0">
                  <a:pos x="131" y="18"/>
                </a:cxn>
                <a:cxn ang="0">
                  <a:pos x="142" y="28"/>
                </a:cxn>
                <a:cxn ang="0">
                  <a:pos x="150" y="41"/>
                </a:cxn>
                <a:cxn ang="0">
                  <a:pos x="157" y="56"/>
                </a:cxn>
                <a:cxn ang="0">
                  <a:pos x="160" y="70"/>
                </a:cxn>
              </a:cxnLst>
              <a:rect l="0" t="0" r="r" b="b"/>
              <a:pathLst>
                <a:path w="160" h="157">
                  <a:moveTo>
                    <a:pt x="160" y="79"/>
                  </a:moveTo>
                  <a:lnTo>
                    <a:pt x="160" y="87"/>
                  </a:lnTo>
                  <a:lnTo>
                    <a:pt x="159" y="94"/>
                  </a:lnTo>
                  <a:lnTo>
                    <a:pt x="157" y="102"/>
                  </a:lnTo>
                  <a:lnTo>
                    <a:pt x="155" y="109"/>
                  </a:lnTo>
                  <a:lnTo>
                    <a:pt x="150" y="116"/>
                  </a:lnTo>
                  <a:lnTo>
                    <a:pt x="147" y="123"/>
                  </a:lnTo>
                  <a:lnTo>
                    <a:pt x="142" y="129"/>
                  </a:lnTo>
                  <a:lnTo>
                    <a:pt x="136" y="134"/>
                  </a:lnTo>
                  <a:lnTo>
                    <a:pt x="131" y="139"/>
                  </a:lnTo>
                  <a:lnTo>
                    <a:pt x="125" y="144"/>
                  </a:lnTo>
                  <a:lnTo>
                    <a:pt x="118" y="148"/>
                  </a:lnTo>
                  <a:lnTo>
                    <a:pt x="112" y="151"/>
                  </a:lnTo>
                  <a:lnTo>
                    <a:pt x="104" y="153"/>
                  </a:lnTo>
                  <a:lnTo>
                    <a:pt x="97" y="155"/>
                  </a:lnTo>
                  <a:lnTo>
                    <a:pt x="88" y="156"/>
                  </a:lnTo>
                  <a:lnTo>
                    <a:pt x="80" y="157"/>
                  </a:lnTo>
                  <a:lnTo>
                    <a:pt x="72" y="156"/>
                  </a:lnTo>
                  <a:lnTo>
                    <a:pt x="64" y="155"/>
                  </a:lnTo>
                  <a:lnTo>
                    <a:pt x="56" y="153"/>
                  </a:lnTo>
                  <a:lnTo>
                    <a:pt x="49" y="151"/>
                  </a:lnTo>
                  <a:lnTo>
                    <a:pt x="42" y="148"/>
                  </a:lnTo>
                  <a:lnTo>
                    <a:pt x="36" y="144"/>
                  </a:lnTo>
                  <a:lnTo>
                    <a:pt x="29" y="139"/>
                  </a:lnTo>
                  <a:lnTo>
                    <a:pt x="23" y="134"/>
                  </a:lnTo>
                  <a:lnTo>
                    <a:pt x="19" y="129"/>
                  </a:lnTo>
                  <a:lnTo>
                    <a:pt x="13" y="123"/>
                  </a:lnTo>
                  <a:lnTo>
                    <a:pt x="10" y="116"/>
                  </a:lnTo>
                  <a:lnTo>
                    <a:pt x="6" y="109"/>
                  </a:lnTo>
                  <a:lnTo>
                    <a:pt x="4" y="102"/>
                  </a:lnTo>
                  <a:lnTo>
                    <a:pt x="1" y="94"/>
                  </a:lnTo>
                  <a:lnTo>
                    <a:pt x="0" y="87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4" y="56"/>
                  </a:lnTo>
                  <a:lnTo>
                    <a:pt x="6" y="48"/>
                  </a:lnTo>
                  <a:lnTo>
                    <a:pt x="10" y="41"/>
                  </a:lnTo>
                  <a:lnTo>
                    <a:pt x="13" y="35"/>
                  </a:lnTo>
                  <a:lnTo>
                    <a:pt x="19" y="28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6" y="14"/>
                  </a:lnTo>
                  <a:lnTo>
                    <a:pt x="42" y="10"/>
                  </a:lnTo>
                  <a:lnTo>
                    <a:pt x="49" y="6"/>
                  </a:lnTo>
                  <a:lnTo>
                    <a:pt x="56" y="3"/>
                  </a:lnTo>
                  <a:lnTo>
                    <a:pt x="64" y="1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8" y="0"/>
                  </a:lnTo>
                  <a:lnTo>
                    <a:pt x="97" y="1"/>
                  </a:lnTo>
                  <a:lnTo>
                    <a:pt x="104" y="3"/>
                  </a:lnTo>
                  <a:lnTo>
                    <a:pt x="112" y="6"/>
                  </a:lnTo>
                  <a:lnTo>
                    <a:pt x="118" y="10"/>
                  </a:lnTo>
                  <a:lnTo>
                    <a:pt x="125" y="14"/>
                  </a:lnTo>
                  <a:lnTo>
                    <a:pt x="131" y="18"/>
                  </a:lnTo>
                  <a:lnTo>
                    <a:pt x="136" y="23"/>
                  </a:lnTo>
                  <a:lnTo>
                    <a:pt x="142" y="28"/>
                  </a:lnTo>
                  <a:lnTo>
                    <a:pt x="147" y="35"/>
                  </a:lnTo>
                  <a:lnTo>
                    <a:pt x="150" y="41"/>
                  </a:lnTo>
                  <a:lnTo>
                    <a:pt x="155" y="48"/>
                  </a:lnTo>
                  <a:lnTo>
                    <a:pt x="157" y="56"/>
                  </a:lnTo>
                  <a:lnTo>
                    <a:pt x="159" y="63"/>
                  </a:lnTo>
                  <a:lnTo>
                    <a:pt x="160" y="70"/>
                  </a:lnTo>
                  <a:lnTo>
                    <a:pt x="160" y="79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2384425" y="4013200"/>
              <a:ext cx="36513" cy="39687"/>
            </a:xfrm>
            <a:custGeom>
              <a:avLst/>
              <a:gdLst/>
              <a:ahLst/>
              <a:cxnLst>
                <a:cxn ang="0">
                  <a:pos x="308" y="165"/>
                </a:cxn>
                <a:cxn ang="0">
                  <a:pos x="301" y="195"/>
                </a:cxn>
                <a:cxn ang="0">
                  <a:pos x="290" y="222"/>
                </a:cxn>
                <a:cxn ang="0">
                  <a:pos x="273" y="246"/>
                </a:cxn>
                <a:cxn ang="0">
                  <a:pos x="252" y="266"/>
                </a:cxn>
                <a:cxn ang="0">
                  <a:pos x="227" y="283"/>
                </a:cxn>
                <a:cxn ang="0">
                  <a:pos x="200" y="294"/>
                </a:cxn>
                <a:cxn ang="0">
                  <a:pos x="170" y="299"/>
                </a:cxn>
                <a:cxn ang="0">
                  <a:pos x="138" y="299"/>
                </a:cxn>
                <a:cxn ang="0">
                  <a:pos x="108" y="294"/>
                </a:cxn>
                <a:cxn ang="0">
                  <a:pos x="81" y="283"/>
                </a:cxn>
                <a:cxn ang="0">
                  <a:pos x="56" y="266"/>
                </a:cxn>
                <a:cxn ang="0">
                  <a:pos x="36" y="246"/>
                </a:cxn>
                <a:cxn ang="0">
                  <a:pos x="18" y="222"/>
                </a:cxn>
                <a:cxn ang="0">
                  <a:pos x="7" y="195"/>
                </a:cxn>
                <a:cxn ang="0">
                  <a:pos x="1" y="165"/>
                </a:cxn>
                <a:cxn ang="0">
                  <a:pos x="1" y="135"/>
                </a:cxn>
                <a:cxn ang="0">
                  <a:pos x="7" y="106"/>
                </a:cxn>
                <a:cxn ang="0">
                  <a:pos x="18" y="79"/>
                </a:cxn>
                <a:cxn ang="0">
                  <a:pos x="36" y="54"/>
                </a:cxn>
                <a:cxn ang="0">
                  <a:pos x="56" y="34"/>
                </a:cxn>
                <a:cxn ang="0">
                  <a:pos x="81" y="18"/>
                </a:cxn>
                <a:cxn ang="0">
                  <a:pos x="108" y="6"/>
                </a:cxn>
                <a:cxn ang="0">
                  <a:pos x="138" y="0"/>
                </a:cxn>
                <a:cxn ang="0">
                  <a:pos x="170" y="0"/>
                </a:cxn>
                <a:cxn ang="0">
                  <a:pos x="200" y="6"/>
                </a:cxn>
                <a:cxn ang="0">
                  <a:pos x="227" y="18"/>
                </a:cxn>
                <a:cxn ang="0">
                  <a:pos x="252" y="34"/>
                </a:cxn>
                <a:cxn ang="0">
                  <a:pos x="273" y="54"/>
                </a:cxn>
                <a:cxn ang="0">
                  <a:pos x="290" y="79"/>
                </a:cxn>
                <a:cxn ang="0">
                  <a:pos x="301" y="106"/>
                </a:cxn>
                <a:cxn ang="0">
                  <a:pos x="308" y="135"/>
                </a:cxn>
              </a:cxnLst>
              <a:rect l="0" t="0" r="r" b="b"/>
              <a:pathLst>
                <a:path w="308" h="300">
                  <a:moveTo>
                    <a:pt x="308" y="150"/>
                  </a:moveTo>
                  <a:lnTo>
                    <a:pt x="308" y="165"/>
                  </a:lnTo>
                  <a:lnTo>
                    <a:pt x="305" y="180"/>
                  </a:lnTo>
                  <a:lnTo>
                    <a:pt x="301" y="195"/>
                  </a:lnTo>
                  <a:lnTo>
                    <a:pt x="296" y="208"/>
                  </a:lnTo>
                  <a:lnTo>
                    <a:pt x="290" y="222"/>
                  </a:lnTo>
                  <a:lnTo>
                    <a:pt x="282" y="234"/>
                  </a:lnTo>
                  <a:lnTo>
                    <a:pt x="273" y="246"/>
                  </a:lnTo>
                  <a:lnTo>
                    <a:pt x="263" y="256"/>
                  </a:lnTo>
                  <a:lnTo>
                    <a:pt x="252" y="266"/>
                  </a:lnTo>
                  <a:lnTo>
                    <a:pt x="240" y="275"/>
                  </a:lnTo>
                  <a:lnTo>
                    <a:pt x="227" y="283"/>
                  </a:lnTo>
                  <a:lnTo>
                    <a:pt x="215" y="289"/>
                  </a:lnTo>
                  <a:lnTo>
                    <a:pt x="200" y="294"/>
                  </a:lnTo>
                  <a:lnTo>
                    <a:pt x="186" y="297"/>
                  </a:lnTo>
                  <a:lnTo>
                    <a:pt x="170" y="299"/>
                  </a:lnTo>
                  <a:lnTo>
                    <a:pt x="155" y="300"/>
                  </a:lnTo>
                  <a:lnTo>
                    <a:pt x="138" y="299"/>
                  </a:lnTo>
                  <a:lnTo>
                    <a:pt x="123" y="297"/>
                  </a:lnTo>
                  <a:lnTo>
                    <a:pt x="108" y="294"/>
                  </a:lnTo>
                  <a:lnTo>
                    <a:pt x="95" y="289"/>
                  </a:lnTo>
                  <a:lnTo>
                    <a:pt x="81" y="283"/>
                  </a:lnTo>
                  <a:lnTo>
                    <a:pt x="68" y="275"/>
                  </a:lnTo>
                  <a:lnTo>
                    <a:pt x="56" y="266"/>
                  </a:lnTo>
                  <a:lnTo>
                    <a:pt x="45" y="256"/>
                  </a:lnTo>
                  <a:lnTo>
                    <a:pt x="36" y="246"/>
                  </a:lnTo>
                  <a:lnTo>
                    <a:pt x="26" y="234"/>
                  </a:lnTo>
                  <a:lnTo>
                    <a:pt x="18" y="222"/>
                  </a:lnTo>
                  <a:lnTo>
                    <a:pt x="12" y="208"/>
                  </a:lnTo>
                  <a:lnTo>
                    <a:pt x="7" y="195"/>
                  </a:lnTo>
                  <a:lnTo>
                    <a:pt x="3" y="180"/>
                  </a:lnTo>
                  <a:lnTo>
                    <a:pt x="1" y="165"/>
                  </a:lnTo>
                  <a:lnTo>
                    <a:pt x="0" y="150"/>
                  </a:lnTo>
                  <a:lnTo>
                    <a:pt x="1" y="135"/>
                  </a:lnTo>
                  <a:lnTo>
                    <a:pt x="3" y="119"/>
                  </a:lnTo>
                  <a:lnTo>
                    <a:pt x="7" y="106"/>
                  </a:lnTo>
                  <a:lnTo>
                    <a:pt x="12" y="91"/>
                  </a:lnTo>
                  <a:lnTo>
                    <a:pt x="18" y="79"/>
                  </a:lnTo>
                  <a:lnTo>
                    <a:pt x="26" y="66"/>
                  </a:lnTo>
                  <a:lnTo>
                    <a:pt x="36" y="54"/>
                  </a:lnTo>
                  <a:lnTo>
                    <a:pt x="45" y="44"/>
                  </a:lnTo>
                  <a:lnTo>
                    <a:pt x="56" y="34"/>
                  </a:lnTo>
                  <a:lnTo>
                    <a:pt x="68" y="25"/>
                  </a:lnTo>
                  <a:lnTo>
                    <a:pt x="81" y="18"/>
                  </a:lnTo>
                  <a:lnTo>
                    <a:pt x="95" y="12"/>
                  </a:lnTo>
                  <a:lnTo>
                    <a:pt x="108" y="6"/>
                  </a:lnTo>
                  <a:lnTo>
                    <a:pt x="123" y="2"/>
                  </a:lnTo>
                  <a:lnTo>
                    <a:pt x="138" y="0"/>
                  </a:lnTo>
                  <a:lnTo>
                    <a:pt x="155" y="0"/>
                  </a:lnTo>
                  <a:lnTo>
                    <a:pt x="170" y="0"/>
                  </a:lnTo>
                  <a:lnTo>
                    <a:pt x="186" y="2"/>
                  </a:lnTo>
                  <a:lnTo>
                    <a:pt x="200" y="6"/>
                  </a:lnTo>
                  <a:lnTo>
                    <a:pt x="215" y="12"/>
                  </a:lnTo>
                  <a:lnTo>
                    <a:pt x="227" y="18"/>
                  </a:lnTo>
                  <a:lnTo>
                    <a:pt x="240" y="25"/>
                  </a:lnTo>
                  <a:lnTo>
                    <a:pt x="252" y="34"/>
                  </a:lnTo>
                  <a:lnTo>
                    <a:pt x="263" y="44"/>
                  </a:lnTo>
                  <a:lnTo>
                    <a:pt x="273" y="54"/>
                  </a:lnTo>
                  <a:lnTo>
                    <a:pt x="282" y="66"/>
                  </a:lnTo>
                  <a:lnTo>
                    <a:pt x="290" y="79"/>
                  </a:lnTo>
                  <a:lnTo>
                    <a:pt x="296" y="91"/>
                  </a:lnTo>
                  <a:lnTo>
                    <a:pt x="301" y="106"/>
                  </a:lnTo>
                  <a:lnTo>
                    <a:pt x="305" y="119"/>
                  </a:lnTo>
                  <a:lnTo>
                    <a:pt x="308" y="135"/>
                  </a:lnTo>
                  <a:lnTo>
                    <a:pt x="308" y="150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2587625" y="4832350"/>
              <a:ext cx="41275" cy="44450"/>
            </a:xfrm>
            <a:custGeom>
              <a:avLst/>
              <a:gdLst/>
              <a:ahLst/>
              <a:cxnLst>
                <a:cxn ang="0">
                  <a:pos x="336" y="181"/>
                </a:cxn>
                <a:cxn ang="0">
                  <a:pos x="328" y="212"/>
                </a:cxn>
                <a:cxn ang="0">
                  <a:pos x="315" y="241"/>
                </a:cxn>
                <a:cxn ang="0">
                  <a:pos x="298" y="268"/>
                </a:cxn>
                <a:cxn ang="0">
                  <a:pos x="275" y="291"/>
                </a:cxn>
                <a:cxn ang="0">
                  <a:pos x="248" y="308"/>
                </a:cxn>
                <a:cxn ang="0">
                  <a:pos x="218" y="320"/>
                </a:cxn>
                <a:cxn ang="0">
                  <a:pos x="186" y="327"/>
                </a:cxn>
                <a:cxn ang="0">
                  <a:pos x="151" y="327"/>
                </a:cxn>
                <a:cxn ang="0">
                  <a:pos x="118" y="320"/>
                </a:cxn>
                <a:cxn ang="0">
                  <a:pos x="88" y="308"/>
                </a:cxn>
                <a:cxn ang="0">
                  <a:pos x="61" y="291"/>
                </a:cxn>
                <a:cxn ang="0">
                  <a:pos x="39" y="268"/>
                </a:cxn>
                <a:cxn ang="0">
                  <a:pos x="21" y="241"/>
                </a:cxn>
                <a:cxn ang="0">
                  <a:pos x="8" y="212"/>
                </a:cxn>
                <a:cxn ang="0">
                  <a:pos x="1" y="181"/>
                </a:cxn>
                <a:cxn ang="0">
                  <a:pos x="1" y="147"/>
                </a:cxn>
                <a:cxn ang="0">
                  <a:pos x="8" y="115"/>
                </a:cxn>
                <a:cxn ang="0">
                  <a:pos x="21" y="86"/>
                </a:cxn>
                <a:cxn ang="0">
                  <a:pos x="39" y="59"/>
                </a:cxn>
                <a:cxn ang="0">
                  <a:pos x="61" y="37"/>
                </a:cxn>
                <a:cxn ang="0">
                  <a:pos x="88" y="20"/>
                </a:cxn>
                <a:cxn ang="0">
                  <a:pos x="118" y="7"/>
                </a:cxn>
                <a:cxn ang="0">
                  <a:pos x="151" y="1"/>
                </a:cxn>
                <a:cxn ang="0">
                  <a:pos x="186" y="1"/>
                </a:cxn>
                <a:cxn ang="0">
                  <a:pos x="218" y="7"/>
                </a:cxn>
                <a:cxn ang="0">
                  <a:pos x="248" y="20"/>
                </a:cxn>
                <a:cxn ang="0">
                  <a:pos x="275" y="37"/>
                </a:cxn>
                <a:cxn ang="0">
                  <a:pos x="298" y="59"/>
                </a:cxn>
                <a:cxn ang="0">
                  <a:pos x="315" y="86"/>
                </a:cxn>
                <a:cxn ang="0">
                  <a:pos x="328" y="115"/>
                </a:cxn>
                <a:cxn ang="0">
                  <a:pos x="336" y="147"/>
                </a:cxn>
              </a:cxnLst>
              <a:rect l="0" t="0" r="r" b="b"/>
              <a:pathLst>
                <a:path w="336" h="327">
                  <a:moveTo>
                    <a:pt x="336" y="164"/>
                  </a:moveTo>
                  <a:lnTo>
                    <a:pt x="336" y="181"/>
                  </a:lnTo>
                  <a:lnTo>
                    <a:pt x="332" y="196"/>
                  </a:lnTo>
                  <a:lnTo>
                    <a:pt x="328" y="212"/>
                  </a:lnTo>
                  <a:lnTo>
                    <a:pt x="323" y="228"/>
                  </a:lnTo>
                  <a:lnTo>
                    <a:pt x="315" y="241"/>
                  </a:lnTo>
                  <a:lnTo>
                    <a:pt x="308" y="255"/>
                  </a:lnTo>
                  <a:lnTo>
                    <a:pt x="298" y="268"/>
                  </a:lnTo>
                  <a:lnTo>
                    <a:pt x="287" y="280"/>
                  </a:lnTo>
                  <a:lnTo>
                    <a:pt x="275" y="291"/>
                  </a:lnTo>
                  <a:lnTo>
                    <a:pt x="262" y="300"/>
                  </a:lnTo>
                  <a:lnTo>
                    <a:pt x="248" y="308"/>
                  </a:lnTo>
                  <a:lnTo>
                    <a:pt x="234" y="315"/>
                  </a:lnTo>
                  <a:lnTo>
                    <a:pt x="218" y="320"/>
                  </a:lnTo>
                  <a:lnTo>
                    <a:pt x="202" y="324"/>
                  </a:lnTo>
                  <a:lnTo>
                    <a:pt x="186" y="327"/>
                  </a:lnTo>
                  <a:lnTo>
                    <a:pt x="169" y="327"/>
                  </a:lnTo>
                  <a:lnTo>
                    <a:pt x="151" y="327"/>
                  </a:lnTo>
                  <a:lnTo>
                    <a:pt x="134" y="324"/>
                  </a:lnTo>
                  <a:lnTo>
                    <a:pt x="118" y="320"/>
                  </a:lnTo>
                  <a:lnTo>
                    <a:pt x="103" y="315"/>
                  </a:lnTo>
                  <a:lnTo>
                    <a:pt x="88" y="308"/>
                  </a:lnTo>
                  <a:lnTo>
                    <a:pt x="74" y="300"/>
                  </a:lnTo>
                  <a:lnTo>
                    <a:pt x="61" y="291"/>
                  </a:lnTo>
                  <a:lnTo>
                    <a:pt x="50" y="280"/>
                  </a:lnTo>
                  <a:lnTo>
                    <a:pt x="39" y="268"/>
                  </a:lnTo>
                  <a:lnTo>
                    <a:pt x="29" y="255"/>
                  </a:lnTo>
                  <a:lnTo>
                    <a:pt x="21" y="241"/>
                  </a:lnTo>
                  <a:lnTo>
                    <a:pt x="14" y="228"/>
                  </a:lnTo>
                  <a:lnTo>
                    <a:pt x="8" y="212"/>
                  </a:lnTo>
                  <a:lnTo>
                    <a:pt x="5" y="196"/>
                  </a:lnTo>
                  <a:lnTo>
                    <a:pt x="1" y="181"/>
                  </a:lnTo>
                  <a:lnTo>
                    <a:pt x="0" y="164"/>
                  </a:lnTo>
                  <a:lnTo>
                    <a:pt x="1" y="147"/>
                  </a:lnTo>
                  <a:lnTo>
                    <a:pt x="5" y="131"/>
                  </a:lnTo>
                  <a:lnTo>
                    <a:pt x="8" y="115"/>
                  </a:lnTo>
                  <a:lnTo>
                    <a:pt x="14" y="100"/>
                  </a:lnTo>
                  <a:lnTo>
                    <a:pt x="21" y="86"/>
                  </a:lnTo>
                  <a:lnTo>
                    <a:pt x="29" y="72"/>
                  </a:lnTo>
                  <a:lnTo>
                    <a:pt x="39" y="59"/>
                  </a:lnTo>
                  <a:lnTo>
                    <a:pt x="50" y="48"/>
                  </a:lnTo>
                  <a:lnTo>
                    <a:pt x="61" y="37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3" y="13"/>
                  </a:lnTo>
                  <a:lnTo>
                    <a:pt x="118" y="7"/>
                  </a:lnTo>
                  <a:lnTo>
                    <a:pt x="134" y="4"/>
                  </a:lnTo>
                  <a:lnTo>
                    <a:pt x="151" y="1"/>
                  </a:lnTo>
                  <a:lnTo>
                    <a:pt x="169" y="0"/>
                  </a:lnTo>
                  <a:lnTo>
                    <a:pt x="186" y="1"/>
                  </a:lnTo>
                  <a:lnTo>
                    <a:pt x="202" y="4"/>
                  </a:lnTo>
                  <a:lnTo>
                    <a:pt x="218" y="7"/>
                  </a:lnTo>
                  <a:lnTo>
                    <a:pt x="234" y="13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5" y="37"/>
                  </a:lnTo>
                  <a:lnTo>
                    <a:pt x="287" y="48"/>
                  </a:lnTo>
                  <a:lnTo>
                    <a:pt x="298" y="59"/>
                  </a:lnTo>
                  <a:lnTo>
                    <a:pt x="308" y="72"/>
                  </a:lnTo>
                  <a:lnTo>
                    <a:pt x="315" y="86"/>
                  </a:lnTo>
                  <a:lnTo>
                    <a:pt x="323" y="100"/>
                  </a:lnTo>
                  <a:lnTo>
                    <a:pt x="328" y="115"/>
                  </a:lnTo>
                  <a:lnTo>
                    <a:pt x="332" y="131"/>
                  </a:lnTo>
                  <a:lnTo>
                    <a:pt x="336" y="147"/>
                  </a:lnTo>
                  <a:lnTo>
                    <a:pt x="336" y="164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1992313" y="5946775"/>
              <a:ext cx="46038" cy="49212"/>
            </a:xfrm>
            <a:custGeom>
              <a:avLst/>
              <a:gdLst/>
              <a:ahLst/>
              <a:cxnLst>
                <a:cxn ang="0">
                  <a:pos x="375" y="202"/>
                </a:cxn>
                <a:cxn ang="0">
                  <a:pos x="368" y="239"/>
                </a:cxn>
                <a:cxn ang="0">
                  <a:pos x="354" y="271"/>
                </a:cxn>
                <a:cxn ang="0">
                  <a:pos x="334" y="300"/>
                </a:cxn>
                <a:cxn ang="0">
                  <a:pos x="308" y="325"/>
                </a:cxn>
                <a:cxn ang="0">
                  <a:pos x="278" y="345"/>
                </a:cxn>
                <a:cxn ang="0">
                  <a:pos x="245" y="359"/>
                </a:cxn>
                <a:cxn ang="0">
                  <a:pos x="208" y="366"/>
                </a:cxn>
                <a:cxn ang="0">
                  <a:pos x="170" y="366"/>
                </a:cxn>
                <a:cxn ang="0">
                  <a:pos x="132" y="359"/>
                </a:cxn>
                <a:cxn ang="0">
                  <a:pos x="99" y="345"/>
                </a:cxn>
                <a:cxn ang="0">
                  <a:pos x="69" y="325"/>
                </a:cxn>
                <a:cxn ang="0">
                  <a:pos x="43" y="300"/>
                </a:cxn>
                <a:cxn ang="0">
                  <a:pos x="23" y="271"/>
                </a:cxn>
                <a:cxn ang="0">
                  <a:pos x="9" y="239"/>
                </a:cxn>
                <a:cxn ang="0">
                  <a:pos x="1" y="202"/>
                </a:cxn>
                <a:cxn ang="0">
                  <a:pos x="1" y="164"/>
                </a:cxn>
                <a:cxn ang="0">
                  <a:pos x="9" y="129"/>
                </a:cxn>
                <a:cxn ang="0">
                  <a:pos x="23" y="96"/>
                </a:cxn>
                <a:cxn ang="0">
                  <a:pos x="43" y="67"/>
                </a:cxn>
                <a:cxn ang="0">
                  <a:pos x="69" y="42"/>
                </a:cxn>
                <a:cxn ang="0">
                  <a:pos x="99" y="22"/>
                </a:cxn>
                <a:cxn ang="0">
                  <a:pos x="132" y="8"/>
                </a:cxn>
                <a:cxn ang="0">
                  <a:pos x="170" y="1"/>
                </a:cxn>
                <a:cxn ang="0">
                  <a:pos x="208" y="1"/>
                </a:cxn>
                <a:cxn ang="0">
                  <a:pos x="245" y="8"/>
                </a:cxn>
                <a:cxn ang="0">
                  <a:pos x="278" y="22"/>
                </a:cxn>
                <a:cxn ang="0">
                  <a:pos x="308" y="42"/>
                </a:cxn>
                <a:cxn ang="0">
                  <a:pos x="334" y="67"/>
                </a:cxn>
                <a:cxn ang="0">
                  <a:pos x="354" y="96"/>
                </a:cxn>
                <a:cxn ang="0">
                  <a:pos x="368" y="129"/>
                </a:cxn>
                <a:cxn ang="0">
                  <a:pos x="375" y="164"/>
                </a:cxn>
              </a:cxnLst>
              <a:rect l="0" t="0" r="r" b="b"/>
              <a:pathLst>
                <a:path w="376" h="367">
                  <a:moveTo>
                    <a:pt x="376" y="183"/>
                  </a:moveTo>
                  <a:lnTo>
                    <a:pt x="375" y="202"/>
                  </a:lnTo>
                  <a:lnTo>
                    <a:pt x="372" y="221"/>
                  </a:lnTo>
                  <a:lnTo>
                    <a:pt x="368" y="239"/>
                  </a:lnTo>
                  <a:lnTo>
                    <a:pt x="361" y="255"/>
                  </a:lnTo>
                  <a:lnTo>
                    <a:pt x="354" y="271"/>
                  </a:lnTo>
                  <a:lnTo>
                    <a:pt x="344" y="286"/>
                  </a:lnTo>
                  <a:lnTo>
                    <a:pt x="334" y="300"/>
                  </a:lnTo>
                  <a:lnTo>
                    <a:pt x="322" y="313"/>
                  </a:lnTo>
                  <a:lnTo>
                    <a:pt x="308" y="325"/>
                  </a:lnTo>
                  <a:lnTo>
                    <a:pt x="294" y="336"/>
                  </a:lnTo>
                  <a:lnTo>
                    <a:pt x="278" y="345"/>
                  </a:lnTo>
                  <a:lnTo>
                    <a:pt x="262" y="353"/>
                  </a:lnTo>
                  <a:lnTo>
                    <a:pt x="245" y="359"/>
                  </a:lnTo>
                  <a:lnTo>
                    <a:pt x="226" y="363"/>
                  </a:lnTo>
                  <a:lnTo>
                    <a:pt x="208" y="366"/>
                  </a:lnTo>
                  <a:lnTo>
                    <a:pt x="189" y="367"/>
                  </a:lnTo>
                  <a:lnTo>
                    <a:pt x="170" y="366"/>
                  </a:lnTo>
                  <a:lnTo>
                    <a:pt x="150" y="363"/>
                  </a:lnTo>
                  <a:lnTo>
                    <a:pt x="132" y="359"/>
                  </a:lnTo>
                  <a:lnTo>
                    <a:pt x="115" y="353"/>
                  </a:lnTo>
                  <a:lnTo>
                    <a:pt x="99" y="345"/>
                  </a:lnTo>
                  <a:lnTo>
                    <a:pt x="83" y="336"/>
                  </a:lnTo>
                  <a:lnTo>
                    <a:pt x="69" y="325"/>
                  </a:lnTo>
                  <a:lnTo>
                    <a:pt x="55" y="313"/>
                  </a:lnTo>
                  <a:lnTo>
                    <a:pt x="43" y="300"/>
                  </a:lnTo>
                  <a:lnTo>
                    <a:pt x="32" y="286"/>
                  </a:lnTo>
                  <a:lnTo>
                    <a:pt x="23" y="271"/>
                  </a:lnTo>
                  <a:lnTo>
                    <a:pt x="15" y="255"/>
                  </a:lnTo>
                  <a:lnTo>
                    <a:pt x="9" y="239"/>
                  </a:lnTo>
                  <a:lnTo>
                    <a:pt x="5" y="221"/>
                  </a:lnTo>
                  <a:lnTo>
                    <a:pt x="1" y="202"/>
                  </a:lnTo>
                  <a:lnTo>
                    <a:pt x="0" y="183"/>
                  </a:lnTo>
                  <a:lnTo>
                    <a:pt x="1" y="164"/>
                  </a:lnTo>
                  <a:lnTo>
                    <a:pt x="5" y="146"/>
                  </a:lnTo>
                  <a:lnTo>
                    <a:pt x="9" y="129"/>
                  </a:lnTo>
                  <a:lnTo>
                    <a:pt x="15" y="112"/>
                  </a:lnTo>
                  <a:lnTo>
                    <a:pt x="23" y="96"/>
                  </a:lnTo>
                  <a:lnTo>
                    <a:pt x="32" y="81"/>
                  </a:lnTo>
                  <a:lnTo>
                    <a:pt x="43" y="67"/>
                  </a:lnTo>
                  <a:lnTo>
                    <a:pt x="55" y="53"/>
                  </a:lnTo>
                  <a:lnTo>
                    <a:pt x="69" y="42"/>
                  </a:lnTo>
                  <a:lnTo>
                    <a:pt x="83" y="31"/>
                  </a:lnTo>
                  <a:lnTo>
                    <a:pt x="99" y="22"/>
                  </a:lnTo>
                  <a:lnTo>
                    <a:pt x="115" y="15"/>
                  </a:lnTo>
                  <a:lnTo>
                    <a:pt x="132" y="8"/>
                  </a:lnTo>
                  <a:lnTo>
                    <a:pt x="150" y="3"/>
                  </a:lnTo>
                  <a:lnTo>
                    <a:pt x="170" y="1"/>
                  </a:lnTo>
                  <a:lnTo>
                    <a:pt x="189" y="0"/>
                  </a:lnTo>
                  <a:lnTo>
                    <a:pt x="208" y="1"/>
                  </a:lnTo>
                  <a:lnTo>
                    <a:pt x="226" y="3"/>
                  </a:lnTo>
                  <a:lnTo>
                    <a:pt x="245" y="8"/>
                  </a:lnTo>
                  <a:lnTo>
                    <a:pt x="262" y="15"/>
                  </a:lnTo>
                  <a:lnTo>
                    <a:pt x="278" y="22"/>
                  </a:lnTo>
                  <a:lnTo>
                    <a:pt x="294" y="31"/>
                  </a:lnTo>
                  <a:lnTo>
                    <a:pt x="308" y="42"/>
                  </a:lnTo>
                  <a:lnTo>
                    <a:pt x="322" y="53"/>
                  </a:lnTo>
                  <a:lnTo>
                    <a:pt x="334" y="67"/>
                  </a:lnTo>
                  <a:lnTo>
                    <a:pt x="344" y="81"/>
                  </a:lnTo>
                  <a:lnTo>
                    <a:pt x="354" y="96"/>
                  </a:lnTo>
                  <a:lnTo>
                    <a:pt x="361" y="112"/>
                  </a:lnTo>
                  <a:lnTo>
                    <a:pt x="368" y="129"/>
                  </a:lnTo>
                  <a:lnTo>
                    <a:pt x="372" y="146"/>
                  </a:lnTo>
                  <a:lnTo>
                    <a:pt x="375" y="164"/>
                  </a:lnTo>
                  <a:lnTo>
                    <a:pt x="376" y="183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819275" y="4143375"/>
              <a:ext cx="57150" cy="60325"/>
            </a:xfrm>
            <a:custGeom>
              <a:avLst/>
              <a:gdLst/>
              <a:ahLst/>
              <a:cxnLst>
                <a:cxn ang="0">
                  <a:pos x="467" y="240"/>
                </a:cxn>
                <a:cxn ang="0">
                  <a:pos x="465" y="263"/>
                </a:cxn>
                <a:cxn ang="0">
                  <a:pos x="461" y="285"/>
                </a:cxn>
                <a:cxn ang="0">
                  <a:pos x="453" y="307"/>
                </a:cxn>
                <a:cxn ang="0">
                  <a:pos x="445" y="327"/>
                </a:cxn>
                <a:cxn ang="0">
                  <a:pos x="434" y="347"/>
                </a:cxn>
                <a:cxn ang="0">
                  <a:pos x="415" y="373"/>
                </a:cxn>
                <a:cxn ang="0">
                  <a:pos x="382" y="404"/>
                </a:cxn>
                <a:cxn ang="0">
                  <a:pos x="356" y="423"/>
                </a:cxn>
                <a:cxn ang="0">
                  <a:pos x="335" y="433"/>
                </a:cxn>
                <a:cxn ang="0">
                  <a:pos x="315" y="443"/>
                </a:cxn>
                <a:cxn ang="0">
                  <a:pos x="292" y="449"/>
                </a:cxn>
                <a:cxn ang="0">
                  <a:pos x="270" y="453"/>
                </a:cxn>
                <a:cxn ang="0">
                  <a:pos x="246" y="456"/>
                </a:cxn>
                <a:cxn ang="0">
                  <a:pos x="222" y="456"/>
                </a:cxn>
                <a:cxn ang="0">
                  <a:pos x="198" y="453"/>
                </a:cxn>
                <a:cxn ang="0">
                  <a:pos x="176" y="449"/>
                </a:cxn>
                <a:cxn ang="0">
                  <a:pos x="154" y="443"/>
                </a:cxn>
                <a:cxn ang="0">
                  <a:pos x="133" y="433"/>
                </a:cxn>
                <a:cxn ang="0">
                  <a:pos x="113" y="423"/>
                </a:cxn>
                <a:cxn ang="0">
                  <a:pos x="86" y="404"/>
                </a:cxn>
                <a:cxn ang="0">
                  <a:pos x="54" y="373"/>
                </a:cxn>
                <a:cxn ang="0">
                  <a:pos x="34" y="347"/>
                </a:cxn>
                <a:cxn ang="0">
                  <a:pos x="24" y="327"/>
                </a:cxn>
                <a:cxn ang="0">
                  <a:pos x="15" y="307"/>
                </a:cxn>
                <a:cxn ang="0">
                  <a:pos x="8" y="285"/>
                </a:cxn>
                <a:cxn ang="0">
                  <a:pos x="3" y="263"/>
                </a:cxn>
                <a:cxn ang="0">
                  <a:pos x="1" y="240"/>
                </a:cxn>
                <a:cxn ang="0">
                  <a:pos x="1" y="216"/>
                </a:cxn>
                <a:cxn ang="0">
                  <a:pos x="3" y="193"/>
                </a:cxn>
                <a:cxn ang="0">
                  <a:pos x="8" y="171"/>
                </a:cxn>
                <a:cxn ang="0">
                  <a:pos x="15" y="150"/>
                </a:cxn>
                <a:cxn ang="0">
                  <a:pos x="24" y="129"/>
                </a:cxn>
                <a:cxn ang="0">
                  <a:pos x="34" y="110"/>
                </a:cxn>
                <a:cxn ang="0">
                  <a:pos x="54" y="83"/>
                </a:cxn>
                <a:cxn ang="0">
                  <a:pos x="86" y="52"/>
                </a:cxn>
                <a:cxn ang="0">
                  <a:pos x="113" y="33"/>
                </a:cxn>
                <a:cxn ang="0">
                  <a:pos x="133" y="22"/>
                </a:cxn>
                <a:cxn ang="0">
                  <a:pos x="154" y="14"/>
                </a:cxn>
                <a:cxn ang="0">
                  <a:pos x="176" y="7"/>
                </a:cxn>
                <a:cxn ang="0">
                  <a:pos x="198" y="2"/>
                </a:cxn>
                <a:cxn ang="0">
                  <a:pos x="222" y="0"/>
                </a:cxn>
                <a:cxn ang="0">
                  <a:pos x="246" y="0"/>
                </a:cxn>
                <a:cxn ang="0">
                  <a:pos x="270" y="2"/>
                </a:cxn>
                <a:cxn ang="0">
                  <a:pos x="292" y="7"/>
                </a:cxn>
                <a:cxn ang="0">
                  <a:pos x="315" y="14"/>
                </a:cxn>
                <a:cxn ang="0">
                  <a:pos x="335" y="22"/>
                </a:cxn>
                <a:cxn ang="0">
                  <a:pos x="356" y="33"/>
                </a:cxn>
                <a:cxn ang="0">
                  <a:pos x="382" y="52"/>
                </a:cxn>
                <a:cxn ang="0">
                  <a:pos x="415" y="83"/>
                </a:cxn>
                <a:cxn ang="0">
                  <a:pos x="434" y="110"/>
                </a:cxn>
                <a:cxn ang="0">
                  <a:pos x="445" y="129"/>
                </a:cxn>
                <a:cxn ang="0">
                  <a:pos x="453" y="150"/>
                </a:cxn>
                <a:cxn ang="0">
                  <a:pos x="461" y="171"/>
                </a:cxn>
                <a:cxn ang="0">
                  <a:pos x="465" y="193"/>
                </a:cxn>
                <a:cxn ang="0">
                  <a:pos x="467" y="216"/>
                </a:cxn>
              </a:cxnLst>
              <a:rect l="0" t="0" r="r" b="b"/>
              <a:pathLst>
                <a:path w="468" h="456">
                  <a:moveTo>
                    <a:pt x="468" y="228"/>
                  </a:moveTo>
                  <a:lnTo>
                    <a:pt x="467" y="240"/>
                  </a:lnTo>
                  <a:lnTo>
                    <a:pt x="467" y="251"/>
                  </a:lnTo>
                  <a:lnTo>
                    <a:pt x="465" y="263"/>
                  </a:lnTo>
                  <a:lnTo>
                    <a:pt x="463" y="274"/>
                  </a:lnTo>
                  <a:lnTo>
                    <a:pt x="461" y="285"/>
                  </a:lnTo>
                  <a:lnTo>
                    <a:pt x="457" y="296"/>
                  </a:lnTo>
                  <a:lnTo>
                    <a:pt x="453" y="307"/>
                  </a:lnTo>
                  <a:lnTo>
                    <a:pt x="450" y="317"/>
                  </a:lnTo>
                  <a:lnTo>
                    <a:pt x="445" y="327"/>
                  </a:lnTo>
                  <a:lnTo>
                    <a:pt x="439" y="337"/>
                  </a:lnTo>
                  <a:lnTo>
                    <a:pt x="434" y="347"/>
                  </a:lnTo>
                  <a:lnTo>
                    <a:pt x="427" y="356"/>
                  </a:lnTo>
                  <a:lnTo>
                    <a:pt x="415" y="373"/>
                  </a:lnTo>
                  <a:lnTo>
                    <a:pt x="400" y="389"/>
                  </a:lnTo>
                  <a:lnTo>
                    <a:pt x="382" y="404"/>
                  </a:lnTo>
                  <a:lnTo>
                    <a:pt x="365" y="418"/>
                  </a:lnTo>
                  <a:lnTo>
                    <a:pt x="356" y="423"/>
                  </a:lnTo>
                  <a:lnTo>
                    <a:pt x="346" y="429"/>
                  </a:lnTo>
                  <a:lnTo>
                    <a:pt x="335" y="433"/>
                  </a:lnTo>
                  <a:lnTo>
                    <a:pt x="325" y="439"/>
                  </a:lnTo>
                  <a:lnTo>
                    <a:pt x="315" y="443"/>
                  </a:lnTo>
                  <a:lnTo>
                    <a:pt x="303" y="446"/>
                  </a:lnTo>
                  <a:lnTo>
                    <a:pt x="292" y="449"/>
                  </a:lnTo>
                  <a:lnTo>
                    <a:pt x="282" y="451"/>
                  </a:lnTo>
                  <a:lnTo>
                    <a:pt x="270" y="453"/>
                  </a:lnTo>
                  <a:lnTo>
                    <a:pt x="258" y="455"/>
                  </a:lnTo>
                  <a:lnTo>
                    <a:pt x="246" y="456"/>
                  </a:lnTo>
                  <a:lnTo>
                    <a:pt x="235" y="456"/>
                  </a:lnTo>
                  <a:lnTo>
                    <a:pt x="222" y="456"/>
                  </a:lnTo>
                  <a:lnTo>
                    <a:pt x="210" y="455"/>
                  </a:lnTo>
                  <a:lnTo>
                    <a:pt x="198" y="453"/>
                  </a:lnTo>
                  <a:lnTo>
                    <a:pt x="187" y="451"/>
                  </a:lnTo>
                  <a:lnTo>
                    <a:pt x="176" y="449"/>
                  </a:lnTo>
                  <a:lnTo>
                    <a:pt x="165" y="446"/>
                  </a:lnTo>
                  <a:lnTo>
                    <a:pt x="154" y="443"/>
                  </a:lnTo>
                  <a:lnTo>
                    <a:pt x="144" y="439"/>
                  </a:lnTo>
                  <a:lnTo>
                    <a:pt x="133" y="433"/>
                  </a:lnTo>
                  <a:lnTo>
                    <a:pt x="123" y="429"/>
                  </a:lnTo>
                  <a:lnTo>
                    <a:pt x="113" y="423"/>
                  </a:lnTo>
                  <a:lnTo>
                    <a:pt x="104" y="418"/>
                  </a:lnTo>
                  <a:lnTo>
                    <a:pt x="86" y="404"/>
                  </a:lnTo>
                  <a:lnTo>
                    <a:pt x="69" y="389"/>
                  </a:lnTo>
                  <a:lnTo>
                    <a:pt x="54" y="373"/>
                  </a:lnTo>
                  <a:lnTo>
                    <a:pt x="41" y="356"/>
                  </a:lnTo>
                  <a:lnTo>
                    <a:pt x="34" y="347"/>
                  </a:lnTo>
                  <a:lnTo>
                    <a:pt x="29" y="337"/>
                  </a:lnTo>
                  <a:lnTo>
                    <a:pt x="24" y="327"/>
                  </a:lnTo>
                  <a:lnTo>
                    <a:pt x="19" y="317"/>
                  </a:lnTo>
                  <a:lnTo>
                    <a:pt x="15" y="307"/>
                  </a:lnTo>
                  <a:lnTo>
                    <a:pt x="11" y="296"/>
                  </a:lnTo>
                  <a:lnTo>
                    <a:pt x="8" y="285"/>
                  </a:lnTo>
                  <a:lnTo>
                    <a:pt x="5" y="274"/>
                  </a:lnTo>
                  <a:lnTo>
                    <a:pt x="3" y="263"/>
                  </a:lnTo>
                  <a:lnTo>
                    <a:pt x="2" y="251"/>
                  </a:lnTo>
                  <a:lnTo>
                    <a:pt x="1" y="240"/>
                  </a:lnTo>
                  <a:lnTo>
                    <a:pt x="0" y="228"/>
                  </a:lnTo>
                  <a:lnTo>
                    <a:pt x="1" y="216"/>
                  </a:lnTo>
                  <a:lnTo>
                    <a:pt x="2" y="204"/>
                  </a:lnTo>
                  <a:lnTo>
                    <a:pt x="3" y="193"/>
                  </a:lnTo>
                  <a:lnTo>
                    <a:pt x="5" y="182"/>
                  </a:lnTo>
                  <a:lnTo>
                    <a:pt x="8" y="171"/>
                  </a:lnTo>
                  <a:lnTo>
                    <a:pt x="11" y="160"/>
                  </a:lnTo>
                  <a:lnTo>
                    <a:pt x="15" y="150"/>
                  </a:lnTo>
                  <a:lnTo>
                    <a:pt x="19" y="139"/>
                  </a:lnTo>
                  <a:lnTo>
                    <a:pt x="24" y="129"/>
                  </a:lnTo>
                  <a:lnTo>
                    <a:pt x="29" y="120"/>
                  </a:lnTo>
                  <a:lnTo>
                    <a:pt x="34" y="110"/>
                  </a:lnTo>
                  <a:lnTo>
                    <a:pt x="41" y="101"/>
                  </a:lnTo>
                  <a:lnTo>
                    <a:pt x="54" y="83"/>
                  </a:lnTo>
                  <a:lnTo>
                    <a:pt x="69" y="66"/>
                  </a:lnTo>
                  <a:lnTo>
                    <a:pt x="86" y="52"/>
                  </a:lnTo>
                  <a:lnTo>
                    <a:pt x="104" y="39"/>
                  </a:lnTo>
                  <a:lnTo>
                    <a:pt x="113" y="33"/>
                  </a:lnTo>
                  <a:lnTo>
                    <a:pt x="123" y="27"/>
                  </a:lnTo>
                  <a:lnTo>
                    <a:pt x="133" y="22"/>
                  </a:lnTo>
                  <a:lnTo>
                    <a:pt x="144" y="18"/>
                  </a:lnTo>
                  <a:lnTo>
                    <a:pt x="154" y="14"/>
                  </a:lnTo>
                  <a:lnTo>
                    <a:pt x="165" y="10"/>
                  </a:lnTo>
                  <a:lnTo>
                    <a:pt x="176" y="7"/>
                  </a:lnTo>
                  <a:lnTo>
                    <a:pt x="187" y="4"/>
                  </a:lnTo>
                  <a:lnTo>
                    <a:pt x="198" y="2"/>
                  </a:lnTo>
                  <a:lnTo>
                    <a:pt x="210" y="1"/>
                  </a:lnTo>
                  <a:lnTo>
                    <a:pt x="222" y="0"/>
                  </a:lnTo>
                  <a:lnTo>
                    <a:pt x="235" y="0"/>
                  </a:lnTo>
                  <a:lnTo>
                    <a:pt x="246" y="0"/>
                  </a:lnTo>
                  <a:lnTo>
                    <a:pt x="258" y="1"/>
                  </a:lnTo>
                  <a:lnTo>
                    <a:pt x="270" y="2"/>
                  </a:lnTo>
                  <a:lnTo>
                    <a:pt x="282" y="4"/>
                  </a:lnTo>
                  <a:lnTo>
                    <a:pt x="292" y="7"/>
                  </a:lnTo>
                  <a:lnTo>
                    <a:pt x="303" y="10"/>
                  </a:lnTo>
                  <a:lnTo>
                    <a:pt x="315" y="14"/>
                  </a:lnTo>
                  <a:lnTo>
                    <a:pt x="325" y="18"/>
                  </a:lnTo>
                  <a:lnTo>
                    <a:pt x="335" y="22"/>
                  </a:lnTo>
                  <a:lnTo>
                    <a:pt x="346" y="27"/>
                  </a:lnTo>
                  <a:lnTo>
                    <a:pt x="356" y="33"/>
                  </a:lnTo>
                  <a:lnTo>
                    <a:pt x="365" y="39"/>
                  </a:lnTo>
                  <a:lnTo>
                    <a:pt x="382" y="52"/>
                  </a:lnTo>
                  <a:lnTo>
                    <a:pt x="400" y="66"/>
                  </a:lnTo>
                  <a:lnTo>
                    <a:pt x="415" y="83"/>
                  </a:lnTo>
                  <a:lnTo>
                    <a:pt x="427" y="101"/>
                  </a:lnTo>
                  <a:lnTo>
                    <a:pt x="434" y="110"/>
                  </a:lnTo>
                  <a:lnTo>
                    <a:pt x="439" y="120"/>
                  </a:lnTo>
                  <a:lnTo>
                    <a:pt x="445" y="129"/>
                  </a:lnTo>
                  <a:lnTo>
                    <a:pt x="450" y="139"/>
                  </a:lnTo>
                  <a:lnTo>
                    <a:pt x="453" y="150"/>
                  </a:lnTo>
                  <a:lnTo>
                    <a:pt x="457" y="160"/>
                  </a:lnTo>
                  <a:lnTo>
                    <a:pt x="461" y="171"/>
                  </a:lnTo>
                  <a:lnTo>
                    <a:pt x="463" y="182"/>
                  </a:lnTo>
                  <a:lnTo>
                    <a:pt x="465" y="193"/>
                  </a:lnTo>
                  <a:lnTo>
                    <a:pt x="467" y="204"/>
                  </a:lnTo>
                  <a:lnTo>
                    <a:pt x="467" y="216"/>
                  </a:lnTo>
                  <a:lnTo>
                    <a:pt x="468" y="228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1917700" y="3892550"/>
              <a:ext cx="36513" cy="38100"/>
            </a:xfrm>
            <a:custGeom>
              <a:avLst/>
              <a:gdLst/>
              <a:ahLst/>
              <a:cxnLst>
                <a:cxn ang="0">
                  <a:pos x="298" y="161"/>
                </a:cxn>
                <a:cxn ang="0">
                  <a:pos x="292" y="189"/>
                </a:cxn>
                <a:cxn ang="0">
                  <a:pos x="280" y="215"/>
                </a:cxn>
                <a:cxn ang="0">
                  <a:pos x="264" y="239"/>
                </a:cxn>
                <a:cxn ang="0">
                  <a:pos x="244" y="259"/>
                </a:cxn>
                <a:cxn ang="0">
                  <a:pos x="220" y="275"/>
                </a:cxn>
                <a:cxn ang="0">
                  <a:pos x="194" y="285"/>
                </a:cxn>
                <a:cxn ang="0">
                  <a:pos x="164" y="291"/>
                </a:cxn>
                <a:cxn ang="0">
                  <a:pos x="134" y="291"/>
                </a:cxn>
                <a:cxn ang="0">
                  <a:pos x="105" y="285"/>
                </a:cxn>
                <a:cxn ang="0">
                  <a:pos x="78" y="275"/>
                </a:cxn>
                <a:cxn ang="0">
                  <a:pos x="53" y="259"/>
                </a:cxn>
                <a:cxn ang="0">
                  <a:pos x="33" y="239"/>
                </a:cxn>
                <a:cxn ang="0">
                  <a:pos x="17" y="215"/>
                </a:cxn>
                <a:cxn ang="0">
                  <a:pos x="6" y="189"/>
                </a:cxn>
                <a:cxn ang="0">
                  <a:pos x="0" y="161"/>
                </a:cxn>
                <a:cxn ang="0">
                  <a:pos x="0" y="131"/>
                </a:cxn>
                <a:cxn ang="0">
                  <a:pos x="6" y="102"/>
                </a:cxn>
                <a:cxn ang="0">
                  <a:pos x="17" y="76"/>
                </a:cxn>
                <a:cxn ang="0">
                  <a:pos x="33" y="53"/>
                </a:cxn>
                <a:cxn ang="0">
                  <a:pos x="53" y="33"/>
                </a:cxn>
                <a:cxn ang="0">
                  <a:pos x="78" y="17"/>
                </a:cxn>
                <a:cxn ang="0">
                  <a:pos x="105" y="7"/>
                </a:cxn>
                <a:cxn ang="0">
                  <a:pos x="134" y="1"/>
                </a:cxn>
                <a:cxn ang="0">
                  <a:pos x="164" y="1"/>
                </a:cxn>
                <a:cxn ang="0">
                  <a:pos x="194" y="7"/>
                </a:cxn>
                <a:cxn ang="0">
                  <a:pos x="220" y="17"/>
                </a:cxn>
                <a:cxn ang="0">
                  <a:pos x="244" y="33"/>
                </a:cxn>
                <a:cxn ang="0">
                  <a:pos x="264" y="53"/>
                </a:cxn>
                <a:cxn ang="0">
                  <a:pos x="280" y="76"/>
                </a:cxn>
                <a:cxn ang="0">
                  <a:pos x="292" y="102"/>
                </a:cxn>
                <a:cxn ang="0">
                  <a:pos x="298" y="131"/>
                </a:cxn>
              </a:cxnLst>
              <a:rect l="0" t="0" r="r" b="b"/>
              <a:pathLst>
                <a:path w="299" h="293">
                  <a:moveTo>
                    <a:pt x="299" y="146"/>
                  </a:moveTo>
                  <a:lnTo>
                    <a:pt x="298" y="161"/>
                  </a:lnTo>
                  <a:lnTo>
                    <a:pt x="295" y="175"/>
                  </a:lnTo>
                  <a:lnTo>
                    <a:pt x="292" y="189"/>
                  </a:lnTo>
                  <a:lnTo>
                    <a:pt x="287" y="203"/>
                  </a:lnTo>
                  <a:lnTo>
                    <a:pt x="280" y="215"/>
                  </a:lnTo>
                  <a:lnTo>
                    <a:pt x="273" y="228"/>
                  </a:lnTo>
                  <a:lnTo>
                    <a:pt x="264" y="239"/>
                  </a:lnTo>
                  <a:lnTo>
                    <a:pt x="255" y="250"/>
                  </a:lnTo>
                  <a:lnTo>
                    <a:pt x="244" y="259"/>
                  </a:lnTo>
                  <a:lnTo>
                    <a:pt x="232" y="267"/>
                  </a:lnTo>
                  <a:lnTo>
                    <a:pt x="220" y="275"/>
                  </a:lnTo>
                  <a:lnTo>
                    <a:pt x="208" y="281"/>
                  </a:lnTo>
                  <a:lnTo>
                    <a:pt x="194" y="285"/>
                  </a:lnTo>
                  <a:lnTo>
                    <a:pt x="179" y="289"/>
                  </a:lnTo>
                  <a:lnTo>
                    <a:pt x="164" y="291"/>
                  </a:lnTo>
                  <a:lnTo>
                    <a:pt x="149" y="293"/>
                  </a:lnTo>
                  <a:lnTo>
                    <a:pt x="134" y="291"/>
                  </a:lnTo>
                  <a:lnTo>
                    <a:pt x="119" y="289"/>
                  </a:lnTo>
                  <a:lnTo>
                    <a:pt x="105" y="285"/>
                  </a:lnTo>
                  <a:lnTo>
                    <a:pt x="91" y="281"/>
                  </a:lnTo>
                  <a:lnTo>
                    <a:pt x="78" y="275"/>
                  </a:lnTo>
                  <a:lnTo>
                    <a:pt x="65" y="267"/>
                  </a:lnTo>
                  <a:lnTo>
                    <a:pt x="53" y="259"/>
                  </a:lnTo>
                  <a:lnTo>
                    <a:pt x="43" y="250"/>
                  </a:lnTo>
                  <a:lnTo>
                    <a:pt x="33" y="239"/>
                  </a:lnTo>
                  <a:lnTo>
                    <a:pt x="24" y="228"/>
                  </a:lnTo>
                  <a:lnTo>
                    <a:pt x="17" y="215"/>
                  </a:lnTo>
                  <a:lnTo>
                    <a:pt x="12" y="203"/>
                  </a:lnTo>
                  <a:lnTo>
                    <a:pt x="6" y="189"/>
                  </a:lnTo>
                  <a:lnTo>
                    <a:pt x="2" y="175"/>
                  </a:lnTo>
                  <a:lnTo>
                    <a:pt x="0" y="161"/>
                  </a:lnTo>
                  <a:lnTo>
                    <a:pt x="0" y="146"/>
                  </a:lnTo>
                  <a:lnTo>
                    <a:pt x="0" y="131"/>
                  </a:lnTo>
                  <a:lnTo>
                    <a:pt x="2" y="117"/>
                  </a:lnTo>
                  <a:lnTo>
                    <a:pt x="6" y="102"/>
                  </a:lnTo>
                  <a:lnTo>
                    <a:pt x="12" y="90"/>
                  </a:lnTo>
                  <a:lnTo>
                    <a:pt x="17" y="76"/>
                  </a:lnTo>
                  <a:lnTo>
                    <a:pt x="24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3" y="33"/>
                  </a:lnTo>
                  <a:lnTo>
                    <a:pt x="65" y="25"/>
                  </a:lnTo>
                  <a:lnTo>
                    <a:pt x="78" y="17"/>
                  </a:lnTo>
                  <a:lnTo>
                    <a:pt x="91" y="11"/>
                  </a:lnTo>
                  <a:lnTo>
                    <a:pt x="105" y="7"/>
                  </a:lnTo>
                  <a:lnTo>
                    <a:pt x="119" y="3"/>
                  </a:lnTo>
                  <a:lnTo>
                    <a:pt x="134" y="1"/>
                  </a:lnTo>
                  <a:lnTo>
                    <a:pt x="149" y="0"/>
                  </a:lnTo>
                  <a:lnTo>
                    <a:pt x="164" y="1"/>
                  </a:lnTo>
                  <a:lnTo>
                    <a:pt x="179" y="3"/>
                  </a:lnTo>
                  <a:lnTo>
                    <a:pt x="194" y="7"/>
                  </a:lnTo>
                  <a:lnTo>
                    <a:pt x="208" y="11"/>
                  </a:lnTo>
                  <a:lnTo>
                    <a:pt x="220" y="17"/>
                  </a:lnTo>
                  <a:lnTo>
                    <a:pt x="232" y="25"/>
                  </a:lnTo>
                  <a:lnTo>
                    <a:pt x="244" y="33"/>
                  </a:lnTo>
                  <a:lnTo>
                    <a:pt x="255" y="42"/>
                  </a:lnTo>
                  <a:lnTo>
                    <a:pt x="264" y="53"/>
                  </a:lnTo>
                  <a:lnTo>
                    <a:pt x="273" y="64"/>
                  </a:lnTo>
                  <a:lnTo>
                    <a:pt x="280" y="76"/>
                  </a:lnTo>
                  <a:lnTo>
                    <a:pt x="287" y="90"/>
                  </a:lnTo>
                  <a:lnTo>
                    <a:pt x="292" y="102"/>
                  </a:lnTo>
                  <a:lnTo>
                    <a:pt x="295" y="117"/>
                  </a:lnTo>
                  <a:lnTo>
                    <a:pt x="298" y="131"/>
                  </a:lnTo>
                  <a:lnTo>
                    <a:pt x="299" y="146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1887538" y="4046538"/>
              <a:ext cx="122238" cy="120650"/>
            </a:xfrm>
            <a:custGeom>
              <a:avLst/>
              <a:gdLst/>
              <a:ahLst/>
              <a:cxnLst>
                <a:cxn ang="0">
                  <a:pos x="617" y="568"/>
                </a:cxn>
                <a:cxn ang="0">
                  <a:pos x="604" y="602"/>
                </a:cxn>
                <a:cxn ang="0">
                  <a:pos x="583" y="630"/>
                </a:cxn>
                <a:cxn ang="0">
                  <a:pos x="554" y="651"/>
                </a:cxn>
                <a:cxn ang="0">
                  <a:pos x="520" y="662"/>
                </a:cxn>
                <a:cxn ang="0">
                  <a:pos x="483" y="664"/>
                </a:cxn>
                <a:cxn ang="0">
                  <a:pos x="446" y="655"/>
                </a:cxn>
                <a:cxn ang="0">
                  <a:pos x="416" y="637"/>
                </a:cxn>
                <a:cxn ang="0">
                  <a:pos x="392" y="612"/>
                </a:cxn>
                <a:cxn ang="0">
                  <a:pos x="377" y="580"/>
                </a:cxn>
                <a:cxn ang="0">
                  <a:pos x="371" y="544"/>
                </a:cxn>
                <a:cxn ang="0">
                  <a:pos x="0" y="786"/>
                </a:cxn>
                <a:cxn ang="0">
                  <a:pos x="5" y="821"/>
                </a:cxn>
                <a:cxn ang="0">
                  <a:pos x="21" y="854"/>
                </a:cxn>
                <a:cxn ang="0">
                  <a:pos x="45" y="879"/>
                </a:cxn>
                <a:cxn ang="0">
                  <a:pos x="75" y="898"/>
                </a:cxn>
                <a:cxn ang="0">
                  <a:pos x="111" y="906"/>
                </a:cxn>
                <a:cxn ang="0">
                  <a:pos x="879" y="906"/>
                </a:cxn>
                <a:cxn ang="0">
                  <a:pos x="915" y="898"/>
                </a:cxn>
                <a:cxn ang="0">
                  <a:pos x="946" y="879"/>
                </a:cxn>
                <a:cxn ang="0">
                  <a:pos x="969" y="854"/>
                </a:cxn>
                <a:cxn ang="0">
                  <a:pos x="985" y="821"/>
                </a:cxn>
                <a:cxn ang="0">
                  <a:pos x="991" y="786"/>
                </a:cxn>
                <a:cxn ang="0">
                  <a:pos x="619" y="544"/>
                </a:cxn>
                <a:cxn ang="0">
                  <a:pos x="434" y="605"/>
                </a:cxn>
                <a:cxn ang="0">
                  <a:pos x="866" y="181"/>
                </a:cxn>
                <a:cxn ang="0">
                  <a:pos x="680" y="109"/>
                </a:cxn>
                <a:cxn ang="0">
                  <a:pos x="673" y="76"/>
                </a:cxn>
                <a:cxn ang="0">
                  <a:pos x="655" y="47"/>
                </a:cxn>
                <a:cxn ang="0">
                  <a:pos x="631" y="24"/>
                </a:cxn>
                <a:cxn ang="0">
                  <a:pos x="602" y="8"/>
                </a:cxn>
                <a:cxn ang="0">
                  <a:pos x="568" y="1"/>
                </a:cxn>
                <a:cxn ang="0">
                  <a:pos x="433" y="0"/>
                </a:cxn>
                <a:cxn ang="0">
                  <a:pos x="395" y="5"/>
                </a:cxn>
                <a:cxn ang="0">
                  <a:pos x="363" y="21"/>
                </a:cxn>
                <a:cxn ang="0">
                  <a:pos x="337" y="44"/>
                </a:cxn>
                <a:cxn ang="0">
                  <a:pos x="319" y="73"/>
                </a:cxn>
                <a:cxn ang="0">
                  <a:pos x="309" y="108"/>
                </a:cxn>
                <a:cxn ang="0">
                  <a:pos x="123" y="181"/>
                </a:cxn>
                <a:cxn ang="0">
                  <a:pos x="86" y="186"/>
                </a:cxn>
                <a:cxn ang="0">
                  <a:pos x="54" y="202"/>
                </a:cxn>
                <a:cxn ang="0">
                  <a:pos x="28" y="225"/>
                </a:cxn>
                <a:cxn ang="0">
                  <a:pos x="9" y="255"/>
                </a:cxn>
                <a:cxn ang="0">
                  <a:pos x="0" y="290"/>
                </a:cxn>
                <a:cxn ang="0">
                  <a:pos x="991" y="423"/>
                </a:cxn>
                <a:cxn ang="0">
                  <a:pos x="988" y="277"/>
                </a:cxn>
                <a:cxn ang="0">
                  <a:pos x="976" y="245"/>
                </a:cxn>
                <a:cxn ang="0">
                  <a:pos x="954" y="217"/>
                </a:cxn>
                <a:cxn ang="0">
                  <a:pos x="925" y="196"/>
                </a:cxn>
                <a:cxn ang="0">
                  <a:pos x="891" y="183"/>
                </a:cxn>
                <a:cxn ang="0">
                  <a:pos x="495" y="60"/>
                </a:cxn>
                <a:cxn ang="0">
                  <a:pos x="532" y="66"/>
                </a:cxn>
                <a:cxn ang="0">
                  <a:pos x="564" y="81"/>
                </a:cxn>
                <a:cxn ang="0">
                  <a:pos x="591" y="104"/>
                </a:cxn>
                <a:cxn ang="0">
                  <a:pos x="609" y="134"/>
                </a:cxn>
                <a:cxn ang="0">
                  <a:pos x="618" y="168"/>
                </a:cxn>
                <a:cxn ang="0">
                  <a:pos x="371" y="168"/>
                </a:cxn>
                <a:cxn ang="0">
                  <a:pos x="381" y="134"/>
                </a:cxn>
                <a:cxn ang="0">
                  <a:pos x="399" y="104"/>
                </a:cxn>
                <a:cxn ang="0">
                  <a:pos x="426" y="81"/>
                </a:cxn>
                <a:cxn ang="0">
                  <a:pos x="458" y="66"/>
                </a:cxn>
                <a:cxn ang="0">
                  <a:pos x="495" y="60"/>
                </a:cxn>
              </a:cxnLst>
              <a:rect l="0" t="0" r="r" b="b"/>
              <a:pathLst>
                <a:path w="991" h="907">
                  <a:moveTo>
                    <a:pt x="619" y="544"/>
                  </a:moveTo>
                  <a:lnTo>
                    <a:pt x="618" y="557"/>
                  </a:lnTo>
                  <a:lnTo>
                    <a:pt x="617" y="568"/>
                  </a:lnTo>
                  <a:lnTo>
                    <a:pt x="614" y="580"/>
                  </a:lnTo>
                  <a:lnTo>
                    <a:pt x="609" y="591"/>
                  </a:lnTo>
                  <a:lnTo>
                    <a:pt x="604" y="602"/>
                  </a:lnTo>
                  <a:lnTo>
                    <a:pt x="598" y="612"/>
                  </a:lnTo>
                  <a:lnTo>
                    <a:pt x="591" y="620"/>
                  </a:lnTo>
                  <a:lnTo>
                    <a:pt x="583" y="630"/>
                  </a:lnTo>
                  <a:lnTo>
                    <a:pt x="574" y="637"/>
                  </a:lnTo>
                  <a:lnTo>
                    <a:pt x="564" y="644"/>
                  </a:lnTo>
                  <a:lnTo>
                    <a:pt x="554" y="651"/>
                  </a:lnTo>
                  <a:lnTo>
                    <a:pt x="543" y="655"/>
                  </a:lnTo>
                  <a:lnTo>
                    <a:pt x="532" y="659"/>
                  </a:lnTo>
                  <a:lnTo>
                    <a:pt x="520" y="662"/>
                  </a:lnTo>
                  <a:lnTo>
                    <a:pt x="508" y="664"/>
                  </a:lnTo>
                  <a:lnTo>
                    <a:pt x="495" y="665"/>
                  </a:lnTo>
                  <a:lnTo>
                    <a:pt x="483" y="664"/>
                  </a:lnTo>
                  <a:lnTo>
                    <a:pt x="470" y="662"/>
                  </a:lnTo>
                  <a:lnTo>
                    <a:pt x="458" y="659"/>
                  </a:lnTo>
                  <a:lnTo>
                    <a:pt x="446" y="655"/>
                  </a:lnTo>
                  <a:lnTo>
                    <a:pt x="436" y="651"/>
                  </a:lnTo>
                  <a:lnTo>
                    <a:pt x="426" y="644"/>
                  </a:lnTo>
                  <a:lnTo>
                    <a:pt x="416" y="637"/>
                  </a:lnTo>
                  <a:lnTo>
                    <a:pt x="408" y="630"/>
                  </a:lnTo>
                  <a:lnTo>
                    <a:pt x="399" y="620"/>
                  </a:lnTo>
                  <a:lnTo>
                    <a:pt x="392" y="612"/>
                  </a:lnTo>
                  <a:lnTo>
                    <a:pt x="386" y="602"/>
                  </a:lnTo>
                  <a:lnTo>
                    <a:pt x="381" y="591"/>
                  </a:lnTo>
                  <a:lnTo>
                    <a:pt x="377" y="580"/>
                  </a:lnTo>
                  <a:lnTo>
                    <a:pt x="374" y="568"/>
                  </a:lnTo>
                  <a:lnTo>
                    <a:pt x="371" y="557"/>
                  </a:lnTo>
                  <a:lnTo>
                    <a:pt x="371" y="544"/>
                  </a:lnTo>
                  <a:lnTo>
                    <a:pt x="371" y="483"/>
                  </a:lnTo>
                  <a:lnTo>
                    <a:pt x="0" y="483"/>
                  </a:lnTo>
                  <a:lnTo>
                    <a:pt x="0" y="786"/>
                  </a:lnTo>
                  <a:lnTo>
                    <a:pt x="0" y="798"/>
                  </a:lnTo>
                  <a:lnTo>
                    <a:pt x="2" y="810"/>
                  </a:lnTo>
                  <a:lnTo>
                    <a:pt x="5" y="821"/>
                  </a:lnTo>
                  <a:lnTo>
                    <a:pt x="9" y="833"/>
                  </a:lnTo>
                  <a:lnTo>
                    <a:pt x="15" y="843"/>
                  </a:lnTo>
                  <a:lnTo>
                    <a:pt x="21" y="854"/>
                  </a:lnTo>
                  <a:lnTo>
                    <a:pt x="28" y="863"/>
                  </a:lnTo>
                  <a:lnTo>
                    <a:pt x="36" y="871"/>
                  </a:lnTo>
                  <a:lnTo>
                    <a:pt x="45" y="879"/>
                  </a:lnTo>
                  <a:lnTo>
                    <a:pt x="54" y="886"/>
                  </a:lnTo>
                  <a:lnTo>
                    <a:pt x="64" y="892"/>
                  </a:lnTo>
                  <a:lnTo>
                    <a:pt x="75" y="898"/>
                  </a:lnTo>
                  <a:lnTo>
                    <a:pt x="86" y="902"/>
                  </a:lnTo>
                  <a:lnTo>
                    <a:pt x="98" y="904"/>
                  </a:lnTo>
                  <a:lnTo>
                    <a:pt x="111" y="906"/>
                  </a:lnTo>
                  <a:lnTo>
                    <a:pt x="123" y="907"/>
                  </a:lnTo>
                  <a:lnTo>
                    <a:pt x="866" y="907"/>
                  </a:lnTo>
                  <a:lnTo>
                    <a:pt x="879" y="906"/>
                  </a:lnTo>
                  <a:lnTo>
                    <a:pt x="891" y="904"/>
                  </a:lnTo>
                  <a:lnTo>
                    <a:pt x="904" y="902"/>
                  </a:lnTo>
                  <a:lnTo>
                    <a:pt x="915" y="898"/>
                  </a:lnTo>
                  <a:lnTo>
                    <a:pt x="925" y="892"/>
                  </a:lnTo>
                  <a:lnTo>
                    <a:pt x="936" y="886"/>
                  </a:lnTo>
                  <a:lnTo>
                    <a:pt x="946" y="879"/>
                  </a:lnTo>
                  <a:lnTo>
                    <a:pt x="954" y="871"/>
                  </a:lnTo>
                  <a:lnTo>
                    <a:pt x="962" y="863"/>
                  </a:lnTo>
                  <a:lnTo>
                    <a:pt x="969" y="854"/>
                  </a:lnTo>
                  <a:lnTo>
                    <a:pt x="976" y="843"/>
                  </a:lnTo>
                  <a:lnTo>
                    <a:pt x="981" y="833"/>
                  </a:lnTo>
                  <a:lnTo>
                    <a:pt x="985" y="821"/>
                  </a:lnTo>
                  <a:lnTo>
                    <a:pt x="988" y="810"/>
                  </a:lnTo>
                  <a:lnTo>
                    <a:pt x="990" y="798"/>
                  </a:lnTo>
                  <a:lnTo>
                    <a:pt x="991" y="786"/>
                  </a:lnTo>
                  <a:lnTo>
                    <a:pt x="991" y="483"/>
                  </a:lnTo>
                  <a:lnTo>
                    <a:pt x="619" y="483"/>
                  </a:lnTo>
                  <a:lnTo>
                    <a:pt x="619" y="544"/>
                  </a:lnTo>
                  <a:close/>
                  <a:moveTo>
                    <a:pt x="557" y="483"/>
                  </a:moveTo>
                  <a:lnTo>
                    <a:pt x="434" y="483"/>
                  </a:lnTo>
                  <a:lnTo>
                    <a:pt x="434" y="605"/>
                  </a:lnTo>
                  <a:lnTo>
                    <a:pt x="557" y="605"/>
                  </a:lnTo>
                  <a:lnTo>
                    <a:pt x="557" y="483"/>
                  </a:lnTo>
                  <a:close/>
                  <a:moveTo>
                    <a:pt x="866" y="181"/>
                  </a:moveTo>
                  <a:lnTo>
                    <a:pt x="681" y="181"/>
                  </a:lnTo>
                  <a:lnTo>
                    <a:pt x="681" y="120"/>
                  </a:lnTo>
                  <a:lnTo>
                    <a:pt x="680" y="109"/>
                  </a:lnTo>
                  <a:lnTo>
                    <a:pt x="679" y="97"/>
                  </a:lnTo>
                  <a:lnTo>
                    <a:pt x="676" y="87"/>
                  </a:lnTo>
                  <a:lnTo>
                    <a:pt x="673" y="76"/>
                  </a:lnTo>
                  <a:lnTo>
                    <a:pt x="667" y="66"/>
                  </a:lnTo>
                  <a:lnTo>
                    <a:pt x="662" y="56"/>
                  </a:lnTo>
                  <a:lnTo>
                    <a:pt x="655" y="47"/>
                  </a:lnTo>
                  <a:lnTo>
                    <a:pt x="648" y="39"/>
                  </a:lnTo>
                  <a:lnTo>
                    <a:pt x="640" y="31"/>
                  </a:lnTo>
                  <a:lnTo>
                    <a:pt x="631" y="24"/>
                  </a:lnTo>
                  <a:lnTo>
                    <a:pt x="622" y="18"/>
                  </a:lnTo>
                  <a:lnTo>
                    <a:pt x="611" y="13"/>
                  </a:lnTo>
                  <a:lnTo>
                    <a:pt x="602" y="8"/>
                  </a:lnTo>
                  <a:lnTo>
                    <a:pt x="591" y="5"/>
                  </a:lnTo>
                  <a:lnTo>
                    <a:pt x="579" y="2"/>
                  </a:lnTo>
                  <a:lnTo>
                    <a:pt x="568" y="1"/>
                  </a:lnTo>
                  <a:lnTo>
                    <a:pt x="568" y="0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20" y="0"/>
                  </a:lnTo>
                  <a:lnTo>
                    <a:pt x="407" y="2"/>
                  </a:lnTo>
                  <a:lnTo>
                    <a:pt x="395" y="5"/>
                  </a:lnTo>
                  <a:lnTo>
                    <a:pt x="384" y="9"/>
                  </a:lnTo>
                  <a:lnTo>
                    <a:pt x="374" y="15"/>
                  </a:lnTo>
                  <a:lnTo>
                    <a:pt x="363" y="21"/>
                  </a:lnTo>
                  <a:lnTo>
                    <a:pt x="354" y="27"/>
                  </a:lnTo>
                  <a:lnTo>
                    <a:pt x="345" y="36"/>
                  </a:lnTo>
                  <a:lnTo>
                    <a:pt x="337" y="44"/>
                  </a:lnTo>
                  <a:lnTo>
                    <a:pt x="330" y="53"/>
                  </a:lnTo>
                  <a:lnTo>
                    <a:pt x="324" y="63"/>
                  </a:lnTo>
                  <a:lnTo>
                    <a:pt x="319" y="73"/>
                  </a:lnTo>
                  <a:lnTo>
                    <a:pt x="315" y="85"/>
                  </a:lnTo>
                  <a:lnTo>
                    <a:pt x="311" y="96"/>
                  </a:lnTo>
                  <a:lnTo>
                    <a:pt x="309" y="108"/>
                  </a:lnTo>
                  <a:lnTo>
                    <a:pt x="309" y="120"/>
                  </a:lnTo>
                  <a:lnTo>
                    <a:pt x="309" y="181"/>
                  </a:lnTo>
                  <a:lnTo>
                    <a:pt x="123" y="181"/>
                  </a:lnTo>
                  <a:lnTo>
                    <a:pt x="111" y="182"/>
                  </a:lnTo>
                  <a:lnTo>
                    <a:pt x="98" y="183"/>
                  </a:lnTo>
                  <a:lnTo>
                    <a:pt x="86" y="186"/>
                  </a:lnTo>
                  <a:lnTo>
                    <a:pt x="75" y="190"/>
                  </a:lnTo>
                  <a:lnTo>
                    <a:pt x="64" y="196"/>
                  </a:lnTo>
                  <a:lnTo>
                    <a:pt x="54" y="202"/>
                  </a:lnTo>
                  <a:lnTo>
                    <a:pt x="45" y="208"/>
                  </a:lnTo>
                  <a:lnTo>
                    <a:pt x="36" y="217"/>
                  </a:lnTo>
                  <a:lnTo>
                    <a:pt x="28" y="225"/>
                  </a:lnTo>
                  <a:lnTo>
                    <a:pt x="21" y="234"/>
                  </a:lnTo>
                  <a:lnTo>
                    <a:pt x="15" y="245"/>
                  </a:lnTo>
                  <a:lnTo>
                    <a:pt x="9" y="255"/>
                  </a:lnTo>
                  <a:lnTo>
                    <a:pt x="5" y="266"/>
                  </a:lnTo>
                  <a:lnTo>
                    <a:pt x="2" y="277"/>
                  </a:lnTo>
                  <a:lnTo>
                    <a:pt x="0" y="290"/>
                  </a:lnTo>
                  <a:lnTo>
                    <a:pt x="0" y="302"/>
                  </a:lnTo>
                  <a:lnTo>
                    <a:pt x="0" y="423"/>
                  </a:lnTo>
                  <a:lnTo>
                    <a:pt x="991" y="423"/>
                  </a:lnTo>
                  <a:lnTo>
                    <a:pt x="991" y="302"/>
                  </a:lnTo>
                  <a:lnTo>
                    <a:pt x="990" y="290"/>
                  </a:lnTo>
                  <a:lnTo>
                    <a:pt x="988" y="277"/>
                  </a:lnTo>
                  <a:lnTo>
                    <a:pt x="985" y="266"/>
                  </a:lnTo>
                  <a:lnTo>
                    <a:pt x="981" y="255"/>
                  </a:lnTo>
                  <a:lnTo>
                    <a:pt x="976" y="245"/>
                  </a:lnTo>
                  <a:lnTo>
                    <a:pt x="969" y="234"/>
                  </a:lnTo>
                  <a:lnTo>
                    <a:pt x="962" y="225"/>
                  </a:lnTo>
                  <a:lnTo>
                    <a:pt x="954" y="217"/>
                  </a:lnTo>
                  <a:lnTo>
                    <a:pt x="946" y="208"/>
                  </a:lnTo>
                  <a:lnTo>
                    <a:pt x="936" y="202"/>
                  </a:lnTo>
                  <a:lnTo>
                    <a:pt x="925" y="196"/>
                  </a:lnTo>
                  <a:lnTo>
                    <a:pt x="915" y="190"/>
                  </a:lnTo>
                  <a:lnTo>
                    <a:pt x="904" y="186"/>
                  </a:lnTo>
                  <a:lnTo>
                    <a:pt x="891" y="183"/>
                  </a:lnTo>
                  <a:lnTo>
                    <a:pt x="879" y="182"/>
                  </a:lnTo>
                  <a:lnTo>
                    <a:pt x="866" y="181"/>
                  </a:lnTo>
                  <a:close/>
                  <a:moveTo>
                    <a:pt x="495" y="60"/>
                  </a:moveTo>
                  <a:lnTo>
                    <a:pt x="508" y="61"/>
                  </a:lnTo>
                  <a:lnTo>
                    <a:pt x="520" y="63"/>
                  </a:lnTo>
                  <a:lnTo>
                    <a:pt x="532" y="66"/>
                  </a:lnTo>
                  <a:lnTo>
                    <a:pt x="543" y="69"/>
                  </a:lnTo>
                  <a:lnTo>
                    <a:pt x="554" y="74"/>
                  </a:lnTo>
                  <a:lnTo>
                    <a:pt x="564" y="81"/>
                  </a:lnTo>
                  <a:lnTo>
                    <a:pt x="574" y="88"/>
                  </a:lnTo>
                  <a:lnTo>
                    <a:pt x="583" y="95"/>
                  </a:lnTo>
                  <a:lnTo>
                    <a:pt x="591" y="104"/>
                  </a:lnTo>
                  <a:lnTo>
                    <a:pt x="598" y="113"/>
                  </a:lnTo>
                  <a:lnTo>
                    <a:pt x="604" y="123"/>
                  </a:lnTo>
                  <a:lnTo>
                    <a:pt x="609" y="134"/>
                  </a:lnTo>
                  <a:lnTo>
                    <a:pt x="614" y="145"/>
                  </a:lnTo>
                  <a:lnTo>
                    <a:pt x="617" y="157"/>
                  </a:lnTo>
                  <a:lnTo>
                    <a:pt x="618" y="168"/>
                  </a:lnTo>
                  <a:lnTo>
                    <a:pt x="619" y="181"/>
                  </a:lnTo>
                  <a:lnTo>
                    <a:pt x="371" y="181"/>
                  </a:lnTo>
                  <a:lnTo>
                    <a:pt x="371" y="168"/>
                  </a:lnTo>
                  <a:lnTo>
                    <a:pt x="374" y="157"/>
                  </a:lnTo>
                  <a:lnTo>
                    <a:pt x="377" y="145"/>
                  </a:lnTo>
                  <a:lnTo>
                    <a:pt x="381" y="134"/>
                  </a:lnTo>
                  <a:lnTo>
                    <a:pt x="386" y="123"/>
                  </a:lnTo>
                  <a:lnTo>
                    <a:pt x="392" y="113"/>
                  </a:lnTo>
                  <a:lnTo>
                    <a:pt x="399" y="104"/>
                  </a:lnTo>
                  <a:lnTo>
                    <a:pt x="408" y="95"/>
                  </a:lnTo>
                  <a:lnTo>
                    <a:pt x="416" y="88"/>
                  </a:lnTo>
                  <a:lnTo>
                    <a:pt x="426" y="81"/>
                  </a:lnTo>
                  <a:lnTo>
                    <a:pt x="436" y="74"/>
                  </a:lnTo>
                  <a:lnTo>
                    <a:pt x="446" y="69"/>
                  </a:lnTo>
                  <a:lnTo>
                    <a:pt x="458" y="66"/>
                  </a:lnTo>
                  <a:lnTo>
                    <a:pt x="470" y="63"/>
                  </a:lnTo>
                  <a:lnTo>
                    <a:pt x="483" y="61"/>
                  </a:lnTo>
                  <a:lnTo>
                    <a:pt x="495" y="60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1820863" y="4316413"/>
              <a:ext cx="53975" cy="79375"/>
            </a:xfrm>
            <a:custGeom>
              <a:avLst/>
              <a:gdLst/>
              <a:ahLst/>
              <a:cxnLst>
                <a:cxn ang="0">
                  <a:pos x="273" y="162"/>
                </a:cxn>
                <a:cxn ang="0">
                  <a:pos x="297" y="176"/>
                </a:cxn>
                <a:cxn ang="0">
                  <a:pos x="311" y="189"/>
                </a:cxn>
                <a:cxn ang="0">
                  <a:pos x="321" y="190"/>
                </a:cxn>
                <a:cxn ang="0">
                  <a:pos x="330" y="183"/>
                </a:cxn>
                <a:cxn ang="0">
                  <a:pos x="353" y="166"/>
                </a:cxn>
                <a:cxn ang="0">
                  <a:pos x="382" y="159"/>
                </a:cxn>
                <a:cxn ang="0">
                  <a:pos x="399" y="163"/>
                </a:cxn>
                <a:cxn ang="0">
                  <a:pos x="416" y="172"/>
                </a:cxn>
                <a:cxn ang="0">
                  <a:pos x="429" y="185"/>
                </a:cxn>
                <a:cxn ang="0">
                  <a:pos x="439" y="202"/>
                </a:cxn>
                <a:cxn ang="0">
                  <a:pos x="444" y="222"/>
                </a:cxn>
                <a:cxn ang="0">
                  <a:pos x="444" y="281"/>
                </a:cxn>
                <a:cxn ang="0">
                  <a:pos x="443" y="399"/>
                </a:cxn>
                <a:cxn ang="0">
                  <a:pos x="428" y="461"/>
                </a:cxn>
                <a:cxn ang="0">
                  <a:pos x="396" y="515"/>
                </a:cxn>
                <a:cxn ang="0">
                  <a:pos x="366" y="545"/>
                </a:cxn>
                <a:cxn ang="0">
                  <a:pos x="341" y="564"/>
                </a:cxn>
                <a:cxn ang="0">
                  <a:pos x="311" y="579"/>
                </a:cxn>
                <a:cxn ang="0">
                  <a:pos x="277" y="590"/>
                </a:cxn>
                <a:cxn ang="0">
                  <a:pos x="241" y="597"/>
                </a:cxn>
                <a:cxn ang="0">
                  <a:pos x="197" y="597"/>
                </a:cxn>
                <a:cxn ang="0">
                  <a:pos x="147" y="586"/>
                </a:cxn>
                <a:cxn ang="0">
                  <a:pos x="105" y="565"/>
                </a:cxn>
                <a:cxn ang="0">
                  <a:pos x="64" y="526"/>
                </a:cxn>
                <a:cxn ang="0">
                  <a:pos x="26" y="487"/>
                </a:cxn>
                <a:cxn ang="0">
                  <a:pos x="5" y="451"/>
                </a:cxn>
                <a:cxn ang="0">
                  <a:pos x="0" y="409"/>
                </a:cxn>
                <a:cxn ang="0">
                  <a:pos x="3" y="376"/>
                </a:cxn>
                <a:cxn ang="0">
                  <a:pos x="14" y="350"/>
                </a:cxn>
                <a:cxn ang="0">
                  <a:pos x="34" y="324"/>
                </a:cxn>
                <a:cxn ang="0">
                  <a:pos x="58" y="306"/>
                </a:cxn>
                <a:cxn ang="0">
                  <a:pos x="63" y="271"/>
                </a:cxn>
                <a:cxn ang="0">
                  <a:pos x="63" y="159"/>
                </a:cxn>
                <a:cxn ang="0">
                  <a:pos x="62" y="67"/>
                </a:cxn>
                <a:cxn ang="0">
                  <a:pos x="66" y="46"/>
                </a:cxn>
                <a:cxn ang="0">
                  <a:pos x="75" y="28"/>
                </a:cxn>
                <a:cxn ang="0">
                  <a:pos x="89" y="15"/>
                </a:cxn>
                <a:cxn ang="0">
                  <a:pos x="104" y="4"/>
                </a:cxn>
                <a:cxn ang="0">
                  <a:pos x="121" y="0"/>
                </a:cxn>
                <a:cxn ang="0">
                  <a:pos x="138" y="1"/>
                </a:cxn>
                <a:cxn ang="0">
                  <a:pos x="155" y="8"/>
                </a:cxn>
                <a:cxn ang="0">
                  <a:pos x="171" y="18"/>
                </a:cxn>
                <a:cxn ang="0">
                  <a:pos x="184" y="33"/>
                </a:cxn>
                <a:cxn ang="0">
                  <a:pos x="192" y="51"/>
                </a:cxn>
                <a:cxn ang="0">
                  <a:pos x="193" y="94"/>
                </a:cxn>
                <a:cxn ang="0">
                  <a:pos x="193" y="158"/>
                </a:cxn>
                <a:cxn ang="0">
                  <a:pos x="198" y="169"/>
                </a:cxn>
                <a:cxn ang="0">
                  <a:pos x="210" y="173"/>
                </a:cxn>
                <a:cxn ang="0">
                  <a:pos x="227" y="166"/>
                </a:cxn>
                <a:cxn ang="0">
                  <a:pos x="255" y="159"/>
                </a:cxn>
              </a:cxnLst>
              <a:rect l="0" t="0" r="r" b="b"/>
              <a:pathLst>
                <a:path w="444" h="598">
                  <a:moveTo>
                    <a:pt x="255" y="159"/>
                  </a:moveTo>
                  <a:lnTo>
                    <a:pt x="264" y="160"/>
                  </a:lnTo>
                  <a:lnTo>
                    <a:pt x="273" y="162"/>
                  </a:lnTo>
                  <a:lnTo>
                    <a:pt x="281" y="166"/>
                  </a:lnTo>
                  <a:lnTo>
                    <a:pt x="287" y="169"/>
                  </a:lnTo>
                  <a:lnTo>
                    <a:pt x="297" y="176"/>
                  </a:lnTo>
                  <a:lnTo>
                    <a:pt x="304" y="183"/>
                  </a:lnTo>
                  <a:lnTo>
                    <a:pt x="307" y="186"/>
                  </a:lnTo>
                  <a:lnTo>
                    <a:pt x="311" y="189"/>
                  </a:lnTo>
                  <a:lnTo>
                    <a:pt x="314" y="190"/>
                  </a:lnTo>
                  <a:lnTo>
                    <a:pt x="317" y="190"/>
                  </a:lnTo>
                  <a:lnTo>
                    <a:pt x="321" y="190"/>
                  </a:lnTo>
                  <a:lnTo>
                    <a:pt x="324" y="189"/>
                  </a:lnTo>
                  <a:lnTo>
                    <a:pt x="328" y="186"/>
                  </a:lnTo>
                  <a:lnTo>
                    <a:pt x="330" y="183"/>
                  </a:lnTo>
                  <a:lnTo>
                    <a:pt x="337" y="176"/>
                  </a:lnTo>
                  <a:lnTo>
                    <a:pt x="347" y="169"/>
                  </a:lnTo>
                  <a:lnTo>
                    <a:pt x="353" y="166"/>
                  </a:lnTo>
                  <a:lnTo>
                    <a:pt x="361" y="162"/>
                  </a:lnTo>
                  <a:lnTo>
                    <a:pt x="371" y="160"/>
                  </a:lnTo>
                  <a:lnTo>
                    <a:pt x="382" y="159"/>
                  </a:lnTo>
                  <a:lnTo>
                    <a:pt x="388" y="160"/>
                  </a:lnTo>
                  <a:lnTo>
                    <a:pt x="394" y="161"/>
                  </a:lnTo>
                  <a:lnTo>
                    <a:pt x="399" y="163"/>
                  </a:lnTo>
                  <a:lnTo>
                    <a:pt x="406" y="166"/>
                  </a:lnTo>
                  <a:lnTo>
                    <a:pt x="411" y="169"/>
                  </a:lnTo>
                  <a:lnTo>
                    <a:pt x="416" y="172"/>
                  </a:lnTo>
                  <a:lnTo>
                    <a:pt x="421" y="176"/>
                  </a:lnTo>
                  <a:lnTo>
                    <a:pt x="425" y="180"/>
                  </a:lnTo>
                  <a:lnTo>
                    <a:pt x="429" y="185"/>
                  </a:lnTo>
                  <a:lnTo>
                    <a:pt x="434" y="191"/>
                  </a:lnTo>
                  <a:lnTo>
                    <a:pt x="437" y="197"/>
                  </a:lnTo>
                  <a:lnTo>
                    <a:pt x="439" y="202"/>
                  </a:lnTo>
                  <a:lnTo>
                    <a:pt x="441" y="208"/>
                  </a:lnTo>
                  <a:lnTo>
                    <a:pt x="443" y="216"/>
                  </a:lnTo>
                  <a:lnTo>
                    <a:pt x="444" y="222"/>
                  </a:lnTo>
                  <a:lnTo>
                    <a:pt x="444" y="229"/>
                  </a:lnTo>
                  <a:lnTo>
                    <a:pt x="444" y="254"/>
                  </a:lnTo>
                  <a:lnTo>
                    <a:pt x="444" y="281"/>
                  </a:lnTo>
                  <a:lnTo>
                    <a:pt x="444" y="318"/>
                  </a:lnTo>
                  <a:lnTo>
                    <a:pt x="444" y="378"/>
                  </a:lnTo>
                  <a:lnTo>
                    <a:pt x="443" y="399"/>
                  </a:lnTo>
                  <a:lnTo>
                    <a:pt x="440" y="421"/>
                  </a:lnTo>
                  <a:lnTo>
                    <a:pt x="435" y="441"/>
                  </a:lnTo>
                  <a:lnTo>
                    <a:pt x="428" y="461"/>
                  </a:lnTo>
                  <a:lnTo>
                    <a:pt x="420" y="480"/>
                  </a:lnTo>
                  <a:lnTo>
                    <a:pt x="409" y="498"/>
                  </a:lnTo>
                  <a:lnTo>
                    <a:pt x="396" y="515"/>
                  </a:lnTo>
                  <a:lnTo>
                    <a:pt x="382" y="531"/>
                  </a:lnTo>
                  <a:lnTo>
                    <a:pt x="375" y="538"/>
                  </a:lnTo>
                  <a:lnTo>
                    <a:pt x="366" y="545"/>
                  </a:lnTo>
                  <a:lnTo>
                    <a:pt x="359" y="552"/>
                  </a:lnTo>
                  <a:lnTo>
                    <a:pt x="349" y="558"/>
                  </a:lnTo>
                  <a:lnTo>
                    <a:pt x="341" y="564"/>
                  </a:lnTo>
                  <a:lnTo>
                    <a:pt x="331" y="569"/>
                  </a:lnTo>
                  <a:lnTo>
                    <a:pt x="320" y="575"/>
                  </a:lnTo>
                  <a:lnTo>
                    <a:pt x="311" y="579"/>
                  </a:lnTo>
                  <a:lnTo>
                    <a:pt x="300" y="583"/>
                  </a:lnTo>
                  <a:lnTo>
                    <a:pt x="288" y="587"/>
                  </a:lnTo>
                  <a:lnTo>
                    <a:pt x="277" y="590"/>
                  </a:lnTo>
                  <a:lnTo>
                    <a:pt x="266" y="592"/>
                  </a:lnTo>
                  <a:lnTo>
                    <a:pt x="254" y="595"/>
                  </a:lnTo>
                  <a:lnTo>
                    <a:pt x="241" y="597"/>
                  </a:lnTo>
                  <a:lnTo>
                    <a:pt x="228" y="597"/>
                  </a:lnTo>
                  <a:lnTo>
                    <a:pt x="215" y="598"/>
                  </a:lnTo>
                  <a:lnTo>
                    <a:pt x="197" y="597"/>
                  </a:lnTo>
                  <a:lnTo>
                    <a:pt x="180" y="595"/>
                  </a:lnTo>
                  <a:lnTo>
                    <a:pt x="163" y="590"/>
                  </a:lnTo>
                  <a:lnTo>
                    <a:pt x="147" y="586"/>
                  </a:lnTo>
                  <a:lnTo>
                    <a:pt x="132" y="580"/>
                  </a:lnTo>
                  <a:lnTo>
                    <a:pt x="118" y="573"/>
                  </a:lnTo>
                  <a:lnTo>
                    <a:pt x="105" y="565"/>
                  </a:lnTo>
                  <a:lnTo>
                    <a:pt x="95" y="556"/>
                  </a:lnTo>
                  <a:lnTo>
                    <a:pt x="77" y="539"/>
                  </a:lnTo>
                  <a:lnTo>
                    <a:pt x="64" y="526"/>
                  </a:lnTo>
                  <a:lnTo>
                    <a:pt x="52" y="514"/>
                  </a:lnTo>
                  <a:lnTo>
                    <a:pt x="35" y="497"/>
                  </a:lnTo>
                  <a:lnTo>
                    <a:pt x="26" y="487"/>
                  </a:lnTo>
                  <a:lnTo>
                    <a:pt x="17" y="475"/>
                  </a:lnTo>
                  <a:lnTo>
                    <a:pt x="11" y="464"/>
                  </a:lnTo>
                  <a:lnTo>
                    <a:pt x="5" y="451"/>
                  </a:lnTo>
                  <a:lnTo>
                    <a:pt x="2" y="439"/>
                  </a:lnTo>
                  <a:lnTo>
                    <a:pt x="0" y="424"/>
                  </a:lnTo>
                  <a:lnTo>
                    <a:pt x="0" y="409"/>
                  </a:lnTo>
                  <a:lnTo>
                    <a:pt x="1" y="393"/>
                  </a:lnTo>
                  <a:lnTo>
                    <a:pt x="2" y="384"/>
                  </a:lnTo>
                  <a:lnTo>
                    <a:pt x="3" y="376"/>
                  </a:lnTo>
                  <a:lnTo>
                    <a:pt x="5" y="369"/>
                  </a:lnTo>
                  <a:lnTo>
                    <a:pt x="8" y="362"/>
                  </a:lnTo>
                  <a:lnTo>
                    <a:pt x="14" y="350"/>
                  </a:lnTo>
                  <a:lnTo>
                    <a:pt x="21" y="339"/>
                  </a:lnTo>
                  <a:lnTo>
                    <a:pt x="28" y="331"/>
                  </a:lnTo>
                  <a:lnTo>
                    <a:pt x="34" y="324"/>
                  </a:lnTo>
                  <a:lnTo>
                    <a:pt x="41" y="318"/>
                  </a:lnTo>
                  <a:lnTo>
                    <a:pt x="45" y="314"/>
                  </a:lnTo>
                  <a:lnTo>
                    <a:pt x="58" y="306"/>
                  </a:lnTo>
                  <a:lnTo>
                    <a:pt x="63" y="303"/>
                  </a:lnTo>
                  <a:lnTo>
                    <a:pt x="63" y="294"/>
                  </a:lnTo>
                  <a:lnTo>
                    <a:pt x="63" y="271"/>
                  </a:lnTo>
                  <a:lnTo>
                    <a:pt x="63" y="239"/>
                  </a:lnTo>
                  <a:lnTo>
                    <a:pt x="63" y="200"/>
                  </a:lnTo>
                  <a:lnTo>
                    <a:pt x="63" y="159"/>
                  </a:lnTo>
                  <a:lnTo>
                    <a:pt x="63" y="121"/>
                  </a:lnTo>
                  <a:lnTo>
                    <a:pt x="63" y="88"/>
                  </a:lnTo>
                  <a:lnTo>
                    <a:pt x="62" y="67"/>
                  </a:lnTo>
                  <a:lnTo>
                    <a:pt x="63" y="60"/>
                  </a:lnTo>
                  <a:lnTo>
                    <a:pt x="64" y="53"/>
                  </a:lnTo>
                  <a:lnTo>
                    <a:pt x="66" y="46"/>
                  </a:lnTo>
                  <a:lnTo>
                    <a:pt x="68" y="40"/>
                  </a:lnTo>
                  <a:lnTo>
                    <a:pt x="72" y="34"/>
                  </a:lnTo>
                  <a:lnTo>
                    <a:pt x="75" y="28"/>
                  </a:lnTo>
                  <a:lnTo>
                    <a:pt x="79" y="23"/>
                  </a:lnTo>
                  <a:lnTo>
                    <a:pt x="83" y="18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8" y="8"/>
                  </a:lnTo>
                  <a:lnTo>
                    <a:pt x="104" y="4"/>
                  </a:lnTo>
                  <a:lnTo>
                    <a:pt x="110" y="2"/>
                  </a:lnTo>
                  <a:lnTo>
                    <a:pt x="116" y="1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3" y="2"/>
                  </a:lnTo>
                  <a:lnTo>
                    <a:pt x="150" y="4"/>
                  </a:lnTo>
                  <a:lnTo>
                    <a:pt x="155" y="8"/>
                  </a:lnTo>
                  <a:lnTo>
                    <a:pt x="161" y="11"/>
                  </a:lnTo>
                  <a:lnTo>
                    <a:pt x="166" y="14"/>
                  </a:lnTo>
                  <a:lnTo>
                    <a:pt x="171" y="18"/>
                  </a:lnTo>
                  <a:lnTo>
                    <a:pt x="176" y="22"/>
                  </a:lnTo>
                  <a:lnTo>
                    <a:pt x="180" y="27"/>
                  </a:lnTo>
                  <a:lnTo>
                    <a:pt x="184" y="33"/>
                  </a:lnTo>
                  <a:lnTo>
                    <a:pt x="187" y="39"/>
                  </a:lnTo>
                  <a:lnTo>
                    <a:pt x="189" y="44"/>
                  </a:lnTo>
                  <a:lnTo>
                    <a:pt x="192" y="51"/>
                  </a:lnTo>
                  <a:lnTo>
                    <a:pt x="193" y="58"/>
                  </a:lnTo>
                  <a:lnTo>
                    <a:pt x="193" y="65"/>
                  </a:lnTo>
                  <a:lnTo>
                    <a:pt x="193" y="94"/>
                  </a:lnTo>
                  <a:lnTo>
                    <a:pt x="193" y="123"/>
                  </a:lnTo>
                  <a:lnTo>
                    <a:pt x="193" y="145"/>
                  </a:lnTo>
                  <a:lnTo>
                    <a:pt x="193" y="158"/>
                  </a:lnTo>
                  <a:lnTo>
                    <a:pt x="194" y="162"/>
                  </a:lnTo>
                  <a:lnTo>
                    <a:pt x="196" y="167"/>
                  </a:lnTo>
                  <a:lnTo>
                    <a:pt x="198" y="169"/>
                  </a:lnTo>
                  <a:lnTo>
                    <a:pt x="202" y="171"/>
                  </a:lnTo>
                  <a:lnTo>
                    <a:pt x="206" y="173"/>
                  </a:lnTo>
                  <a:lnTo>
                    <a:pt x="210" y="173"/>
                  </a:lnTo>
                  <a:lnTo>
                    <a:pt x="214" y="172"/>
                  </a:lnTo>
                  <a:lnTo>
                    <a:pt x="218" y="170"/>
                  </a:lnTo>
                  <a:lnTo>
                    <a:pt x="227" y="166"/>
                  </a:lnTo>
                  <a:lnTo>
                    <a:pt x="234" y="162"/>
                  </a:lnTo>
                  <a:lnTo>
                    <a:pt x="244" y="160"/>
                  </a:lnTo>
                  <a:lnTo>
                    <a:pt x="255" y="159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2417763" y="4592638"/>
              <a:ext cx="26988" cy="50800"/>
            </a:xfrm>
            <a:custGeom>
              <a:avLst/>
              <a:gdLst/>
              <a:ahLst/>
              <a:cxnLst>
                <a:cxn ang="0">
                  <a:pos x="92" y="293"/>
                </a:cxn>
                <a:cxn ang="0">
                  <a:pos x="70" y="311"/>
                </a:cxn>
                <a:cxn ang="0">
                  <a:pos x="61" y="338"/>
                </a:cxn>
                <a:cxn ang="0">
                  <a:pos x="70" y="366"/>
                </a:cxn>
                <a:cxn ang="0">
                  <a:pos x="92" y="382"/>
                </a:cxn>
                <a:cxn ang="0">
                  <a:pos x="121" y="386"/>
                </a:cxn>
                <a:cxn ang="0">
                  <a:pos x="147" y="373"/>
                </a:cxn>
                <a:cxn ang="0">
                  <a:pos x="160" y="348"/>
                </a:cxn>
                <a:cxn ang="0">
                  <a:pos x="158" y="320"/>
                </a:cxn>
                <a:cxn ang="0">
                  <a:pos x="140" y="298"/>
                </a:cxn>
                <a:cxn ang="0">
                  <a:pos x="112" y="289"/>
                </a:cxn>
                <a:cxn ang="0">
                  <a:pos x="85" y="4"/>
                </a:cxn>
                <a:cxn ang="0">
                  <a:pos x="54" y="15"/>
                </a:cxn>
                <a:cxn ang="0">
                  <a:pos x="30" y="33"/>
                </a:cxn>
                <a:cxn ang="0">
                  <a:pos x="5" y="65"/>
                </a:cxn>
                <a:cxn ang="0">
                  <a:pos x="0" y="80"/>
                </a:cxn>
                <a:cxn ang="0">
                  <a:pos x="4" y="94"/>
                </a:cxn>
                <a:cxn ang="0">
                  <a:pos x="11" y="104"/>
                </a:cxn>
                <a:cxn ang="0">
                  <a:pos x="37" y="113"/>
                </a:cxn>
                <a:cxn ang="0">
                  <a:pos x="64" y="109"/>
                </a:cxn>
                <a:cxn ang="0">
                  <a:pos x="83" y="92"/>
                </a:cxn>
                <a:cxn ang="0">
                  <a:pos x="100" y="81"/>
                </a:cxn>
                <a:cxn ang="0">
                  <a:pos x="119" y="79"/>
                </a:cxn>
                <a:cxn ang="0">
                  <a:pos x="139" y="89"/>
                </a:cxn>
                <a:cxn ang="0">
                  <a:pos x="149" y="108"/>
                </a:cxn>
                <a:cxn ang="0">
                  <a:pos x="149" y="126"/>
                </a:cxn>
                <a:cxn ang="0">
                  <a:pos x="140" y="142"/>
                </a:cxn>
                <a:cxn ang="0">
                  <a:pos x="105" y="170"/>
                </a:cxn>
                <a:cxn ang="0">
                  <a:pos x="90" y="187"/>
                </a:cxn>
                <a:cxn ang="0">
                  <a:pos x="81" y="208"/>
                </a:cxn>
                <a:cxn ang="0">
                  <a:pos x="80" y="236"/>
                </a:cxn>
                <a:cxn ang="0">
                  <a:pos x="94" y="260"/>
                </a:cxn>
                <a:cxn ang="0">
                  <a:pos x="116" y="273"/>
                </a:cxn>
                <a:cxn ang="0">
                  <a:pos x="134" y="271"/>
                </a:cxn>
                <a:cxn ang="0">
                  <a:pos x="145" y="263"/>
                </a:cxn>
                <a:cxn ang="0">
                  <a:pos x="150" y="247"/>
                </a:cxn>
                <a:cxn ang="0">
                  <a:pos x="155" y="234"/>
                </a:cxn>
                <a:cxn ang="0">
                  <a:pos x="171" y="217"/>
                </a:cxn>
                <a:cxn ang="0">
                  <a:pos x="193" y="200"/>
                </a:cxn>
                <a:cxn ang="0">
                  <a:pos x="210" y="180"/>
                </a:cxn>
                <a:cxn ang="0">
                  <a:pos x="224" y="154"/>
                </a:cxn>
                <a:cxn ang="0">
                  <a:pos x="231" y="117"/>
                </a:cxn>
                <a:cxn ang="0">
                  <a:pos x="225" y="82"/>
                </a:cxn>
                <a:cxn ang="0">
                  <a:pos x="210" y="52"/>
                </a:cxn>
                <a:cxn ang="0">
                  <a:pos x="187" y="28"/>
                </a:cxn>
                <a:cxn ang="0">
                  <a:pos x="157" y="10"/>
                </a:cxn>
                <a:cxn ang="0">
                  <a:pos x="122" y="2"/>
                </a:cxn>
              </a:cxnLst>
              <a:rect l="0" t="0" r="r" b="b"/>
              <a:pathLst>
                <a:path w="231" h="387">
                  <a:moveTo>
                    <a:pt x="112" y="289"/>
                  </a:moveTo>
                  <a:lnTo>
                    <a:pt x="101" y="290"/>
                  </a:lnTo>
                  <a:lnTo>
                    <a:pt x="92" y="293"/>
                  </a:lnTo>
                  <a:lnTo>
                    <a:pt x="84" y="298"/>
                  </a:lnTo>
                  <a:lnTo>
                    <a:pt x="76" y="304"/>
                  </a:lnTo>
                  <a:lnTo>
                    <a:pt x="70" y="311"/>
                  </a:lnTo>
                  <a:lnTo>
                    <a:pt x="66" y="320"/>
                  </a:lnTo>
                  <a:lnTo>
                    <a:pt x="62" y="328"/>
                  </a:lnTo>
                  <a:lnTo>
                    <a:pt x="61" y="338"/>
                  </a:lnTo>
                  <a:lnTo>
                    <a:pt x="62" y="348"/>
                  </a:lnTo>
                  <a:lnTo>
                    <a:pt x="66" y="357"/>
                  </a:lnTo>
                  <a:lnTo>
                    <a:pt x="70" y="366"/>
                  </a:lnTo>
                  <a:lnTo>
                    <a:pt x="76" y="373"/>
                  </a:lnTo>
                  <a:lnTo>
                    <a:pt x="84" y="378"/>
                  </a:lnTo>
                  <a:lnTo>
                    <a:pt x="92" y="382"/>
                  </a:lnTo>
                  <a:lnTo>
                    <a:pt x="101" y="386"/>
                  </a:lnTo>
                  <a:lnTo>
                    <a:pt x="112" y="387"/>
                  </a:lnTo>
                  <a:lnTo>
                    <a:pt x="121" y="386"/>
                  </a:lnTo>
                  <a:lnTo>
                    <a:pt x="131" y="382"/>
                  </a:lnTo>
                  <a:lnTo>
                    <a:pt x="140" y="378"/>
                  </a:lnTo>
                  <a:lnTo>
                    <a:pt x="147" y="373"/>
                  </a:lnTo>
                  <a:lnTo>
                    <a:pt x="152" y="366"/>
                  </a:lnTo>
                  <a:lnTo>
                    <a:pt x="158" y="357"/>
                  </a:lnTo>
                  <a:lnTo>
                    <a:pt x="160" y="348"/>
                  </a:lnTo>
                  <a:lnTo>
                    <a:pt x="161" y="338"/>
                  </a:lnTo>
                  <a:lnTo>
                    <a:pt x="160" y="328"/>
                  </a:lnTo>
                  <a:lnTo>
                    <a:pt x="158" y="320"/>
                  </a:lnTo>
                  <a:lnTo>
                    <a:pt x="152" y="311"/>
                  </a:lnTo>
                  <a:lnTo>
                    <a:pt x="147" y="304"/>
                  </a:lnTo>
                  <a:lnTo>
                    <a:pt x="140" y="298"/>
                  </a:lnTo>
                  <a:lnTo>
                    <a:pt x="131" y="293"/>
                  </a:lnTo>
                  <a:lnTo>
                    <a:pt x="121" y="290"/>
                  </a:lnTo>
                  <a:lnTo>
                    <a:pt x="112" y="289"/>
                  </a:lnTo>
                  <a:close/>
                  <a:moveTo>
                    <a:pt x="111" y="0"/>
                  </a:moveTo>
                  <a:lnTo>
                    <a:pt x="98" y="2"/>
                  </a:lnTo>
                  <a:lnTo>
                    <a:pt x="85" y="4"/>
                  </a:lnTo>
                  <a:lnTo>
                    <a:pt x="74" y="7"/>
                  </a:lnTo>
                  <a:lnTo>
                    <a:pt x="64" y="11"/>
                  </a:lnTo>
                  <a:lnTo>
                    <a:pt x="54" y="15"/>
                  </a:lnTo>
                  <a:lnTo>
                    <a:pt x="45" y="20"/>
                  </a:lnTo>
                  <a:lnTo>
                    <a:pt x="38" y="27"/>
                  </a:lnTo>
                  <a:lnTo>
                    <a:pt x="30" y="33"/>
                  </a:lnTo>
                  <a:lnTo>
                    <a:pt x="20" y="44"/>
                  </a:lnTo>
                  <a:lnTo>
                    <a:pt x="11" y="56"/>
                  </a:lnTo>
                  <a:lnTo>
                    <a:pt x="5" y="65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80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4" y="94"/>
                  </a:lnTo>
                  <a:lnTo>
                    <a:pt x="6" y="98"/>
                  </a:lnTo>
                  <a:lnTo>
                    <a:pt x="8" y="101"/>
                  </a:lnTo>
                  <a:lnTo>
                    <a:pt x="11" y="104"/>
                  </a:lnTo>
                  <a:lnTo>
                    <a:pt x="20" y="108"/>
                  </a:lnTo>
                  <a:lnTo>
                    <a:pt x="28" y="111"/>
                  </a:lnTo>
                  <a:lnTo>
                    <a:pt x="37" y="113"/>
                  </a:lnTo>
                  <a:lnTo>
                    <a:pt x="46" y="113"/>
                  </a:lnTo>
                  <a:lnTo>
                    <a:pt x="55" y="111"/>
                  </a:lnTo>
                  <a:lnTo>
                    <a:pt x="64" y="109"/>
                  </a:lnTo>
                  <a:lnTo>
                    <a:pt x="71" y="104"/>
                  </a:lnTo>
                  <a:lnTo>
                    <a:pt x="77" y="98"/>
                  </a:lnTo>
                  <a:lnTo>
                    <a:pt x="83" y="92"/>
                  </a:lnTo>
                  <a:lnTo>
                    <a:pt x="90" y="85"/>
                  </a:lnTo>
                  <a:lnTo>
                    <a:pt x="95" y="82"/>
                  </a:lnTo>
                  <a:lnTo>
                    <a:pt x="100" y="81"/>
                  </a:lnTo>
                  <a:lnTo>
                    <a:pt x="105" y="79"/>
                  </a:lnTo>
                  <a:lnTo>
                    <a:pt x="112" y="79"/>
                  </a:lnTo>
                  <a:lnTo>
                    <a:pt x="119" y="79"/>
                  </a:lnTo>
                  <a:lnTo>
                    <a:pt x="127" y="81"/>
                  </a:lnTo>
                  <a:lnTo>
                    <a:pt x="133" y="85"/>
                  </a:lnTo>
                  <a:lnTo>
                    <a:pt x="139" y="89"/>
                  </a:lnTo>
                  <a:lnTo>
                    <a:pt x="144" y="95"/>
                  </a:lnTo>
                  <a:lnTo>
                    <a:pt x="147" y="101"/>
                  </a:lnTo>
                  <a:lnTo>
                    <a:pt x="149" y="108"/>
                  </a:lnTo>
                  <a:lnTo>
                    <a:pt x="150" y="117"/>
                  </a:lnTo>
                  <a:lnTo>
                    <a:pt x="150" y="122"/>
                  </a:lnTo>
                  <a:lnTo>
                    <a:pt x="149" y="126"/>
                  </a:lnTo>
                  <a:lnTo>
                    <a:pt x="148" y="131"/>
                  </a:lnTo>
                  <a:lnTo>
                    <a:pt x="146" y="134"/>
                  </a:lnTo>
                  <a:lnTo>
                    <a:pt x="140" y="142"/>
                  </a:lnTo>
                  <a:lnTo>
                    <a:pt x="133" y="148"/>
                  </a:lnTo>
                  <a:lnTo>
                    <a:pt x="118" y="160"/>
                  </a:lnTo>
                  <a:lnTo>
                    <a:pt x="105" y="170"/>
                  </a:lnTo>
                  <a:lnTo>
                    <a:pt x="100" y="175"/>
                  </a:lnTo>
                  <a:lnTo>
                    <a:pt x="95" y="180"/>
                  </a:lnTo>
                  <a:lnTo>
                    <a:pt x="90" y="187"/>
                  </a:lnTo>
                  <a:lnTo>
                    <a:pt x="86" y="193"/>
                  </a:lnTo>
                  <a:lnTo>
                    <a:pt x="83" y="200"/>
                  </a:lnTo>
                  <a:lnTo>
                    <a:pt x="81" y="208"/>
                  </a:lnTo>
                  <a:lnTo>
                    <a:pt x="80" y="216"/>
                  </a:lnTo>
                  <a:lnTo>
                    <a:pt x="79" y="225"/>
                  </a:lnTo>
                  <a:lnTo>
                    <a:pt x="80" y="236"/>
                  </a:lnTo>
                  <a:lnTo>
                    <a:pt x="83" y="245"/>
                  </a:lnTo>
                  <a:lnTo>
                    <a:pt x="88" y="253"/>
                  </a:lnTo>
                  <a:lnTo>
                    <a:pt x="94" y="260"/>
                  </a:lnTo>
                  <a:lnTo>
                    <a:pt x="101" y="265"/>
                  </a:lnTo>
                  <a:lnTo>
                    <a:pt x="109" y="269"/>
                  </a:lnTo>
                  <a:lnTo>
                    <a:pt x="116" y="273"/>
                  </a:lnTo>
                  <a:lnTo>
                    <a:pt x="124" y="274"/>
                  </a:lnTo>
                  <a:lnTo>
                    <a:pt x="129" y="273"/>
                  </a:lnTo>
                  <a:lnTo>
                    <a:pt x="134" y="271"/>
                  </a:lnTo>
                  <a:lnTo>
                    <a:pt x="139" y="269"/>
                  </a:lnTo>
                  <a:lnTo>
                    <a:pt x="142" y="266"/>
                  </a:lnTo>
                  <a:lnTo>
                    <a:pt x="145" y="263"/>
                  </a:lnTo>
                  <a:lnTo>
                    <a:pt x="148" y="258"/>
                  </a:lnTo>
                  <a:lnTo>
                    <a:pt x="149" y="254"/>
                  </a:lnTo>
                  <a:lnTo>
                    <a:pt x="150" y="247"/>
                  </a:lnTo>
                  <a:lnTo>
                    <a:pt x="151" y="243"/>
                  </a:lnTo>
                  <a:lnTo>
                    <a:pt x="152" y="238"/>
                  </a:lnTo>
                  <a:lnTo>
                    <a:pt x="155" y="234"/>
                  </a:lnTo>
                  <a:lnTo>
                    <a:pt x="158" y="230"/>
                  </a:lnTo>
                  <a:lnTo>
                    <a:pt x="163" y="222"/>
                  </a:lnTo>
                  <a:lnTo>
                    <a:pt x="171" y="217"/>
                  </a:lnTo>
                  <a:lnTo>
                    <a:pt x="178" y="213"/>
                  </a:lnTo>
                  <a:lnTo>
                    <a:pt x="186" y="207"/>
                  </a:lnTo>
                  <a:lnTo>
                    <a:pt x="193" y="200"/>
                  </a:lnTo>
                  <a:lnTo>
                    <a:pt x="201" y="193"/>
                  </a:lnTo>
                  <a:lnTo>
                    <a:pt x="206" y="187"/>
                  </a:lnTo>
                  <a:lnTo>
                    <a:pt x="210" y="180"/>
                  </a:lnTo>
                  <a:lnTo>
                    <a:pt x="216" y="172"/>
                  </a:lnTo>
                  <a:lnTo>
                    <a:pt x="220" y="164"/>
                  </a:lnTo>
                  <a:lnTo>
                    <a:pt x="224" y="154"/>
                  </a:lnTo>
                  <a:lnTo>
                    <a:pt x="227" y="143"/>
                  </a:lnTo>
                  <a:lnTo>
                    <a:pt x="230" y="130"/>
                  </a:lnTo>
                  <a:lnTo>
                    <a:pt x="231" y="117"/>
                  </a:lnTo>
                  <a:lnTo>
                    <a:pt x="230" y="105"/>
                  </a:lnTo>
                  <a:lnTo>
                    <a:pt x="227" y="94"/>
                  </a:lnTo>
                  <a:lnTo>
                    <a:pt x="225" y="82"/>
                  </a:lnTo>
                  <a:lnTo>
                    <a:pt x="221" y="72"/>
                  </a:lnTo>
                  <a:lnTo>
                    <a:pt x="216" y="61"/>
                  </a:lnTo>
                  <a:lnTo>
                    <a:pt x="210" y="52"/>
                  </a:lnTo>
                  <a:lnTo>
                    <a:pt x="203" y="43"/>
                  </a:lnTo>
                  <a:lnTo>
                    <a:pt x="195" y="35"/>
                  </a:lnTo>
                  <a:lnTo>
                    <a:pt x="187" y="28"/>
                  </a:lnTo>
                  <a:lnTo>
                    <a:pt x="178" y="20"/>
                  </a:lnTo>
                  <a:lnTo>
                    <a:pt x="167" y="15"/>
                  </a:lnTo>
                  <a:lnTo>
                    <a:pt x="157" y="10"/>
                  </a:lnTo>
                  <a:lnTo>
                    <a:pt x="146" y="6"/>
                  </a:lnTo>
                  <a:lnTo>
                    <a:pt x="134" y="4"/>
                  </a:lnTo>
                  <a:lnTo>
                    <a:pt x="122" y="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2024063" y="4079875"/>
              <a:ext cx="163513" cy="173037"/>
            </a:xfrm>
            <a:custGeom>
              <a:avLst/>
              <a:gdLst/>
              <a:ahLst/>
              <a:cxnLst>
                <a:cxn ang="0">
                  <a:pos x="501" y="20"/>
                </a:cxn>
                <a:cxn ang="0">
                  <a:pos x="321" y="94"/>
                </a:cxn>
                <a:cxn ang="0">
                  <a:pos x="173" y="214"/>
                </a:cxn>
                <a:cxn ang="0">
                  <a:pos x="65" y="370"/>
                </a:cxn>
                <a:cxn ang="0">
                  <a:pos x="7" y="554"/>
                </a:cxn>
                <a:cxn ang="0">
                  <a:pos x="7" y="753"/>
                </a:cxn>
                <a:cxn ang="0">
                  <a:pos x="65" y="937"/>
                </a:cxn>
                <a:cxn ang="0">
                  <a:pos x="173" y="1093"/>
                </a:cxn>
                <a:cxn ang="0">
                  <a:pos x="321" y="1212"/>
                </a:cxn>
                <a:cxn ang="0">
                  <a:pos x="501" y="1286"/>
                </a:cxn>
                <a:cxn ang="0">
                  <a:pos x="703" y="1306"/>
                </a:cxn>
                <a:cxn ang="0">
                  <a:pos x="899" y="1267"/>
                </a:cxn>
                <a:cxn ang="0">
                  <a:pos x="1069" y="1177"/>
                </a:cxn>
                <a:cxn ang="0">
                  <a:pos x="1205" y="1044"/>
                </a:cxn>
                <a:cxn ang="0">
                  <a:pos x="1297" y="878"/>
                </a:cxn>
                <a:cxn ang="0">
                  <a:pos x="1337" y="687"/>
                </a:cxn>
                <a:cxn ang="0">
                  <a:pos x="1317" y="490"/>
                </a:cxn>
                <a:cxn ang="0">
                  <a:pos x="1241" y="314"/>
                </a:cxn>
                <a:cxn ang="0">
                  <a:pos x="1118" y="170"/>
                </a:cxn>
                <a:cxn ang="0">
                  <a:pos x="959" y="64"/>
                </a:cxn>
                <a:cxn ang="0">
                  <a:pos x="770" y="8"/>
                </a:cxn>
                <a:cxn ang="0">
                  <a:pos x="632" y="1172"/>
                </a:cxn>
                <a:cxn ang="0">
                  <a:pos x="563" y="1136"/>
                </a:cxn>
                <a:cxn ang="0">
                  <a:pos x="527" y="1070"/>
                </a:cxn>
                <a:cxn ang="0">
                  <a:pos x="534" y="992"/>
                </a:cxn>
                <a:cxn ang="0">
                  <a:pos x="584" y="935"/>
                </a:cxn>
                <a:cxn ang="0">
                  <a:pos x="659" y="912"/>
                </a:cxn>
                <a:cxn ang="0">
                  <a:pos x="734" y="935"/>
                </a:cxn>
                <a:cxn ang="0">
                  <a:pos x="782" y="992"/>
                </a:cxn>
                <a:cxn ang="0">
                  <a:pos x="791" y="1070"/>
                </a:cxn>
                <a:cxn ang="0">
                  <a:pos x="754" y="1136"/>
                </a:cxn>
                <a:cxn ang="0">
                  <a:pos x="686" y="1172"/>
                </a:cxn>
                <a:cxn ang="0">
                  <a:pos x="869" y="680"/>
                </a:cxn>
                <a:cxn ang="0">
                  <a:pos x="791" y="740"/>
                </a:cxn>
                <a:cxn ang="0">
                  <a:pos x="764" y="807"/>
                </a:cxn>
                <a:cxn ang="0">
                  <a:pos x="747" y="845"/>
                </a:cxn>
                <a:cxn ang="0">
                  <a:pos x="712" y="865"/>
                </a:cxn>
                <a:cxn ang="0">
                  <a:pos x="660" y="862"/>
                </a:cxn>
                <a:cxn ang="0">
                  <a:pos x="602" y="823"/>
                </a:cxn>
                <a:cxn ang="0">
                  <a:pos x="572" y="754"/>
                </a:cxn>
                <a:cxn ang="0">
                  <a:pos x="579" y="680"/>
                </a:cxn>
                <a:cxn ang="0">
                  <a:pos x="627" y="603"/>
                </a:cxn>
                <a:cxn ang="0">
                  <a:pos x="743" y="505"/>
                </a:cxn>
                <a:cxn ang="0">
                  <a:pos x="764" y="435"/>
                </a:cxn>
                <a:cxn ang="0">
                  <a:pos x="739" y="378"/>
                </a:cxn>
                <a:cxn ang="0">
                  <a:pos x="689" y="347"/>
                </a:cxn>
                <a:cxn ang="0">
                  <a:pos x="634" y="346"/>
                </a:cxn>
                <a:cxn ang="0">
                  <a:pos x="573" y="386"/>
                </a:cxn>
                <a:cxn ang="0">
                  <a:pos x="518" y="428"/>
                </a:cxn>
                <a:cxn ang="0">
                  <a:pos x="446" y="433"/>
                </a:cxn>
                <a:cxn ang="0">
                  <a:pos x="383" y="407"/>
                </a:cxn>
                <a:cxn ang="0">
                  <a:pos x="359" y="357"/>
                </a:cxn>
                <a:cxn ang="0">
                  <a:pos x="371" y="307"/>
                </a:cxn>
                <a:cxn ang="0">
                  <a:pos x="459" y="201"/>
                </a:cxn>
                <a:cxn ang="0">
                  <a:pos x="543" y="153"/>
                </a:cxn>
                <a:cxn ang="0">
                  <a:pos x="637" y="133"/>
                </a:cxn>
                <a:cxn ang="0">
                  <a:pos x="737" y="143"/>
                </a:cxn>
                <a:cxn ang="0">
                  <a:pos x="824" y="177"/>
                </a:cxn>
                <a:cxn ang="0">
                  <a:pos x="896" y="235"/>
                </a:cxn>
                <a:cxn ang="0">
                  <a:pos x="948" y="309"/>
                </a:cxn>
                <a:cxn ang="0">
                  <a:pos x="976" y="398"/>
                </a:cxn>
                <a:cxn ang="0">
                  <a:pos x="975" y="499"/>
                </a:cxn>
                <a:cxn ang="0">
                  <a:pos x="947" y="584"/>
                </a:cxn>
              </a:cxnLst>
              <a:rect l="0" t="0" r="r" b="b"/>
              <a:pathLst>
                <a:path w="1338" h="1307">
                  <a:moveTo>
                    <a:pt x="668" y="0"/>
                  </a:moveTo>
                  <a:lnTo>
                    <a:pt x="634" y="1"/>
                  </a:lnTo>
                  <a:lnTo>
                    <a:pt x="600" y="3"/>
                  </a:lnTo>
                  <a:lnTo>
                    <a:pt x="567" y="8"/>
                  </a:lnTo>
                  <a:lnTo>
                    <a:pt x="533" y="13"/>
                  </a:lnTo>
                  <a:lnTo>
                    <a:pt x="501" y="20"/>
                  </a:lnTo>
                  <a:lnTo>
                    <a:pt x="470" y="30"/>
                  </a:lnTo>
                  <a:lnTo>
                    <a:pt x="439" y="40"/>
                  </a:lnTo>
                  <a:lnTo>
                    <a:pt x="408" y="52"/>
                  </a:lnTo>
                  <a:lnTo>
                    <a:pt x="379" y="64"/>
                  </a:lnTo>
                  <a:lnTo>
                    <a:pt x="350" y="79"/>
                  </a:lnTo>
                  <a:lnTo>
                    <a:pt x="321" y="94"/>
                  </a:lnTo>
                  <a:lnTo>
                    <a:pt x="294" y="111"/>
                  </a:lnTo>
                  <a:lnTo>
                    <a:pt x="269" y="130"/>
                  </a:lnTo>
                  <a:lnTo>
                    <a:pt x="243" y="149"/>
                  </a:lnTo>
                  <a:lnTo>
                    <a:pt x="218" y="170"/>
                  </a:lnTo>
                  <a:lnTo>
                    <a:pt x="196" y="192"/>
                  </a:lnTo>
                  <a:lnTo>
                    <a:pt x="173" y="214"/>
                  </a:lnTo>
                  <a:lnTo>
                    <a:pt x="152" y="238"/>
                  </a:lnTo>
                  <a:lnTo>
                    <a:pt x="133" y="263"/>
                  </a:lnTo>
                  <a:lnTo>
                    <a:pt x="113" y="288"/>
                  </a:lnTo>
                  <a:lnTo>
                    <a:pt x="96" y="314"/>
                  </a:lnTo>
                  <a:lnTo>
                    <a:pt x="80" y="342"/>
                  </a:lnTo>
                  <a:lnTo>
                    <a:pt x="65" y="370"/>
                  </a:lnTo>
                  <a:lnTo>
                    <a:pt x="52" y="399"/>
                  </a:lnTo>
                  <a:lnTo>
                    <a:pt x="41" y="428"/>
                  </a:lnTo>
                  <a:lnTo>
                    <a:pt x="30" y="459"/>
                  </a:lnTo>
                  <a:lnTo>
                    <a:pt x="20" y="490"/>
                  </a:lnTo>
                  <a:lnTo>
                    <a:pt x="13" y="521"/>
                  </a:lnTo>
                  <a:lnTo>
                    <a:pt x="7" y="554"/>
                  </a:lnTo>
                  <a:lnTo>
                    <a:pt x="3" y="586"/>
                  </a:lnTo>
                  <a:lnTo>
                    <a:pt x="1" y="620"/>
                  </a:lnTo>
                  <a:lnTo>
                    <a:pt x="0" y="653"/>
                  </a:lnTo>
                  <a:lnTo>
                    <a:pt x="1" y="687"/>
                  </a:lnTo>
                  <a:lnTo>
                    <a:pt x="3" y="720"/>
                  </a:lnTo>
                  <a:lnTo>
                    <a:pt x="7" y="753"/>
                  </a:lnTo>
                  <a:lnTo>
                    <a:pt x="13" y="785"/>
                  </a:lnTo>
                  <a:lnTo>
                    <a:pt x="20" y="816"/>
                  </a:lnTo>
                  <a:lnTo>
                    <a:pt x="30" y="848"/>
                  </a:lnTo>
                  <a:lnTo>
                    <a:pt x="41" y="878"/>
                  </a:lnTo>
                  <a:lnTo>
                    <a:pt x="52" y="907"/>
                  </a:lnTo>
                  <a:lnTo>
                    <a:pt x="65" y="937"/>
                  </a:lnTo>
                  <a:lnTo>
                    <a:pt x="80" y="965"/>
                  </a:lnTo>
                  <a:lnTo>
                    <a:pt x="96" y="992"/>
                  </a:lnTo>
                  <a:lnTo>
                    <a:pt x="113" y="1018"/>
                  </a:lnTo>
                  <a:lnTo>
                    <a:pt x="133" y="1044"/>
                  </a:lnTo>
                  <a:lnTo>
                    <a:pt x="152" y="1069"/>
                  </a:lnTo>
                  <a:lnTo>
                    <a:pt x="173" y="1093"/>
                  </a:lnTo>
                  <a:lnTo>
                    <a:pt x="196" y="1116"/>
                  </a:lnTo>
                  <a:lnTo>
                    <a:pt x="218" y="1137"/>
                  </a:lnTo>
                  <a:lnTo>
                    <a:pt x="243" y="1157"/>
                  </a:lnTo>
                  <a:lnTo>
                    <a:pt x="269" y="1177"/>
                  </a:lnTo>
                  <a:lnTo>
                    <a:pt x="294" y="1195"/>
                  </a:lnTo>
                  <a:lnTo>
                    <a:pt x="321" y="1212"/>
                  </a:lnTo>
                  <a:lnTo>
                    <a:pt x="350" y="1228"/>
                  </a:lnTo>
                  <a:lnTo>
                    <a:pt x="379" y="1242"/>
                  </a:lnTo>
                  <a:lnTo>
                    <a:pt x="408" y="1256"/>
                  </a:lnTo>
                  <a:lnTo>
                    <a:pt x="439" y="1267"/>
                  </a:lnTo>
                  <a:lnTo>
                    <a:pt x="470" y="1278"/>
                  </a:lnTo>
                  <a:lnTo>
                    <a:pt x="501" y="1286"/>
                  </a:lnTo>
                  <a:lnTo>
                    <a:pt x="533" y="1293"/>
                  </a:lnTo>
                  <a:lnTo>
                    <a:pt x="567" y="1299"/>
                  </a:lnTo>
                  <a:lnTo>
                    <a:pt x="600" y="1303"/>
                  </a:lnTo>
                  <a:lnTo>
                    <a:pt x="634" y="1306"/>
                  </a:lnTo>
                  <a:lnTo>
                    <a:pt x="668" y="1307"/>
                  </a:lnTo>
                  <a:lnTo>
                    <a:pt x="703" y="1306"/>
                  </a:lnTo>
                  <a:lnTo>
                    <a:pt x="737" y="1303"/>
                  </a:lnTo>
                  <a:lnTo>
                    <a:pt x="770" y="1299"/>
                  </a:lnTo>
                  <a:lnTo>
                    <a:pt x="803" y="1293"/>
                  </a:lnTo>
                  <a:lnTo>
                    <a:pt x="836" y="1286"/>
                  </a:lnTo>
                  <a:lnTo>
                    <a:pt x="868" y="1278"/>
                  </a:lnTo>
                  <a:lnTo>
                    <a:pt x="899" y="1267"/>
                  </a:lnTo>
                  <a:lnTo>
                    <a:pt x="929" y="1256"/>
                  </a:lnTo>
                  <a:lnTo>
                    <a:pt x="959" y="1242"/>
                  </a:lnTo>
                  <a:lnTo>
                    <a:pt x="988" y="1228"/>
                  </a:lnTo>
                  <a:lnTo>
                    <a:pt x="1016" y="1212"/>
                  </a:lnTo>
                  <a:lnTo>
                    <a:pt x="1042" y="1195"/>
                  </a:lnTo>
                  <a:lnTo>
                    <a:pt x="1069" y="1177"/>
                  </a:lnTo>
                  <a:lnTo>
                    <a:pt x="1094" y="1157"/>
                  </a:lnTo>
                  <a:lnTo>
                    <a:pt x="1118" y="1137"/>
                  </a:lnTo>
                  <a:lnTo>
                    <a:pt x="1142" y="1116"/>
                  </a:lnTo>
                  <a:lnTo>
                    <a:pt x="1163" y="1093"/>
                  </a:lnTo>
                  <a:lnTo>
                    <a:pt x="1185" y="1069"/>
                  </a:lnTo>
                  <a:lnTo>
                    <a:pt x="1205" y="1044"/>
                  </a:lnTo>
                  <a:lnTo>
                    <a:pt x="1223" y="1018"/>
                  </a:lnTo>
                  <a:lnTo>
                    <a:pt x="1241" y="992"/>
                  </a:lnTo>
                  <a:lnTo>
                    <a:pt x="1257" y="965"/>
                  </a:lnTo>
                  <a:lnTo>
                    <a:pt x="1272" y="937"/>
                  </a:lnTo>
                  <a:lnTo>
                    <a:pt x="1286" y="907"/>
                  </a:lnTo>
                  <a:lnTo>
                    <a:pt x="1297" y="878"/>
                  </a:lnTo>
                  <a:lnTo>
                    <a:pt x="1308" y="848"/>
                  </a:lnTo>
                  <a:lnTo>
                    <a:pt x="1317" y="816"/>
                  </a:lnTo>
                  <a:lnTo>
                    <a:pt x="1324" y="785"/>
                  </a:lnTo>
                  <a:lnTo>
                    <a:pt x="1331" y="753"/>
                  </a:lnTo>
                  <a:lnTo>
                    <a:pt x="1334" y="720"/>
                  </a:lnTo>
                  <a:lnTo>
                    <a:pt x="1337" y="687"/>
                  </a:lnTo>
                  <a:lnTo>
                    <a:pt x="1338" y="653"/>
                  </a:lnTo>
                  <a:lnTo>
                    <a:pt x="1337" y="620"/>
                  </a:lnTo>
                  <a:lnTo>
                    <a:pt x="1334" y="586"/>
                  </a:lnTo>
                  <a:lnTo>
                    <a:pt x="1331" y="554"/>
                  </a:lnTo>
                  <a:lnTo>
                    <a:pt x="1324" y="521"/>
                  </a:lnTo>
                  <a:lnTo>
                    <a:pt x="1317" y="490"/>
                  </a:lnTo>
                  <a:lnTo>
                    <a:pt x="1308" y="459"/>
                  </a:lnTo>
                  <a:lnTo>
                    <a:pt x="1297" y="428"/>
                  </a:lnTo>
                  <a:lnTo>
                    <a:pt x="1286" y="399"/>
                  </a:lnTo>
                  <a:lnTo>
                    <a:pt x="1272" y="370"/>
                  </a:lnTo>
                  <a:lnTo>
                    <a:pt x="1257" y="342"/>
                  </a:lnTo>
                  <a:lnTo>
                    <a:pt x="1241" y="314"/>
                  </a:lnTo>
                  <a:lnTo>
                    <a:pt x="1223" y="288"/>
                  </a:lnTo>
                  <a:lnTo>
                    <a:pt x="1205" y="263"/>
                  </a:lnTo>
                  <a:lnTo>
                    <a:pt x="1185" y="238"/>
                  </a:lnTo>
                  <a:lnTo>
                    <a:pt x="1164" y="214"/>
                  </a:lnTo>
                  <a:lnTo>
                    <a:pt x="1142" y="192"/>
                  </a:lnTo>
                  <a:lnTo>
                    <a:pt x="1118" y="170"/>
                  </a:lnTo>
                  <a:lnTo>
                    <a:pt x="1094" y="149"/>
                  </a:lnTo>
                  <a:lnTo>
                    <a:pt x="1069" y="130"/>
                  </a:lnTo>
                  <a:lnTo>
                    <a:pt x="1042" y="111"/>
                  </a:lnTo>
                  <a:lnTo>
                    <a:pt x="1016" y="94"/>
                  </a:lnTo>
                  <a:lnTo>
                    <a:pt x="988" y="79"/>
                  </a:lnTo>
                  <a:lnTo>
                    <a:pt x="959" y="64"/>
                  </a:lnTo>
                  <a:lnTo>
                    <a:pt x="929" y="52"/>
                  </a:lnTo>
                  <a:lnTo>
                    <a:pt x="899" y="40"/>
                  </a:lnTo>
                  <a:lnTo>
                    <a:pt x="868" y="30"/>
                  </a:lnTo>
                  <a:lnTo>
                    <a:pt x="836" y="20"/>
                  </a:lnTo>
                  <a:lnTo>
                    <a:pt x="803" y="13"/>
                  </a:lnTo>
                  <a:lnTo>
                    <a:pt x="770" y="8"/>
                  </a:lnTo>
                  <a:lnTo>
                    <a:pt x="737" y="3"/>
                  </a:lnTo>
                  <a:lnTo>
                    <a:pt x="703" y="1"/>
                  </a:lnTo>
                  <a:lnTo>
                    <a:pt x="668" y="0"/>
                  </a:lnTo>
                  <a:close/>
                  <a:moveTo>
                    <a:pt x="659" y="1174"/>
                  </a:moveTo>
                  <a:lnTo>
                    <a:pt x="645" y="1173"/>
                  </a:lnTo>
                  <a:lnTo>
                    <a:pt x="632" y="1172"/>
                  </a:lnTo>
                  <a:lnTo>
                    <a:pt x="619" y="1168"/>
                  </a:lnTo>
                  <a:lnTo>
                    <a:pt x="606" y="1164"/>
                  </a:lnTo>
                  <a:lnTo>
                    <a:pt x="594" y="1159"/>
                  </a:lnTo>
                  <a:lnTo>
                    <a:pt x="584" y="1152"/>
                  </a:lnTo>
                  <a:lnTo>
                    <a:pt x="573" y="1144"/>
                  </a:lnTo>
                  <a:lnTo>
                    <a:pt x="563" y="1136"/>
                  </a:lnTo>
                  <a:lnTo>
                    <a:pt x="555" y="1126"/>
                  </a:lnTo>
                  <a:lnTo>
                    <a:pt x="547" y="1117"/>
                  </a:lnTo>
                  <a:lnTo>
                    <a:pt x="541" y="1105"/>
                  </a:lnTo>
                  <a:lnTo>
                    <a:pt x="534" y="1095"/>
                  </a:lnTo>
                  <a:lnTo>
                    <a:pt x="530" y="1082"/>
                  </a:lnTo>
                  <a:lnTo>
                    <a:pt x="527" y="1070"/>
                  </a:lnTo>
                  <a:lnTo>
                    <a:pt x="525" y="1057"/>
                  </a:lnTo>
                  <a:lnTo>
                    <a:pt x="525" y="1043"/>
                  </a:lnTo>
                  <a:lnTo>
                    <a:pt x="525" y="1030"/>
                  </a:lnTo>
                  <a:lnTo>
                    <a:pt x="527" y="1016"/>
                  </a:lnTo>
                  <a:lnTo>
                    <a:pt x="530" y="1004"/>
                  </a:lnTo>
                  <a:lnTo>
                    <a:pt x="534" y="992"/>
                  </a:lnTo>
                  <a:lnTo>
                    <a:pt x="541" y="981"/>
                  </a:lnTo>
                  <a:lnTo>
                    <a:pt x="547" y="970"/>
                  </a:lnTo>
                  <a:lnTo>
                    <a:pt x="555" y="960"/>
                  </a:lnTo>
                  <a:lnTo>
                    <a:pt x="563" y="950"/>
                  </a:lnTo>
                  <a:lnTo>
                    <a:pt x="573" y="942"/>
                  </a:lnTo>
                  <a:lnTo>
                    <a:pt x="584" y="935"/>
                  </a:lnTo>
                  <a:lnTo>
                    <a:pt x="594" y="928"/>
                  </a:lnTo>
                  <a:lnTo>
                    <a:pt x="606" y="922"/>
                  </a:lnTo>
                  <a:lnTo>
                    <a:pt x="619" y="918"/>
                  </a:lnTo>
                  <a:lnTo>
                    <a:pt x="632" y="915"/>
                  </a:lnTo>
                  <a:lnTo>
                    <a:pt x="645" y="913"/>
                  </a:lnTo>
                  <a:lnTo>
                    <a:pt x="659" y="912"/>
                  </a:lnTo>
                  <a:lnTo>
                    <a:pt x="673" y="913"/>
                  </a:lnTo>
                  <a:lnTo>
                    <a:pt x="686" y="915"/>
                  </a:lnTo>
                  <a:lnTo>
                    <a:pt x="698" y="918"/>
                  </a:lnTo>
                  <a:lnTo>
                    <a:pt x="711" y="922"/>
                  </a:lnTo>
                  <a:lnTo>
                    <a:pt x="723" y="928"/>
                  </a:lnTo>
                  <a:lnTo>
                    <a:pt x="734" y="935"/>
                  </a:lnTo>
                  <a:lnTo>
                    <a:pt x="744" y="942"/>
                  </a:lnTo>
                  <a:lnTo>
                    <a:pt x="754" y="950"/>
                  </a:lnTo>
                  <a:lnTo>
                    <a:pt x="763" y="960"/>
                  </a:lnTo>
                  <a:lnTo>
                    <a:pt x="770" y="970"/>
                  </a:lnTo>
                  <a:lnTo>
                    <a:pt x="777" y="981"/>
                  </a:lnTo>
                  <a:lnTo>
                    <a:pt x="782" y="992"/>
                  </a:lnTo>
                  <a:lnTo>
                    <a:pt x="787" y="1004"/>
                  </a:lnTo>
                  <a:lnTo>
                    <a:pt x="791" y="1016"/>
                  </a:lnTo>
                  <a:lnTo>
                    <a:pt x="793" y="1030"/>
                  </a:lnTo>
                  <a:lnTo>
                    <a:pt x="793" y="1043"/>
                  </a:lnTo>
                  <a:lnTo>
                    <a:pt x="793" y="1057"/>
                  </a:lnTo>
                  <a:lnTo>
                    <a:pt x="791" y="1070"/>
                  </a:lnTo>
                  <a:lnTo>
                    <a:pt x="787" y="1082"/>
                  </a:lnTo>
                  <a:lnTo>
                    <a:pt x="782" y="1095"/>
                  </a:lnTo>
                  <a:lnTo>
                    <a:pt x="777" y="1105"/>
                  </a:lnTo>
                  <a:lnTo>
                    <a:pt x="770" y="1117"/>
                  </a:lnTo>
                  <a:lnTo>
                    <a:pt x="763" y="1126"/>
                  </a:lnTo>
                  <a:lnTo>
                    <a:pt x="754" y="1136"/>
                  </a:lnTo>
                  <a:lnTo>
                    <a:pt x="744" y="1144"/>
                  </a:lnTo>
                  <a:lnTo>
                    <a:pt x="734" y="1152"/>
                  </a:lnTo>
                  <a:lnTo>
                    <a:pt x="723" y="1159"/>
                  </a:lnTo>
                  <a:lnTo>
                    <a:pt x="711" y="1164"/>
                  </a:lnTo>
                  <a:lnTo>
                    <a:pt x="698" y="1168"/>
                  </a:lnTo>
                  <a:lnTo>
                    <a:pt x="686" y="1172"/>
                  </a:lnTo>
                  <a:lnTo>
                    <a:pt x="673" y="1173"/>
                  </a:lnTo>
                  <a:lnTo>
                    <a:pt x="659" y="1174"/>
                  </a:lnTo>
                  <a:close/>
                  <a:moveTo>
                    <a:pt x="900" y="651"/>
                  </a:moveTo>
                  <a:lnTo>
                    <a:pt x="890" y="662"/>
                  </a:lnTo>
                  <a:lnTo>
                    <a:pt x="879" y="672"/>
                  </a:lnTo>
                  <a:lnTo>
                    <a:pt x="869" y="680"/>
                  </a:lnTo>
                  <a:lnTo>
                    <a:pt x="859" y="689"/>
                  </a:lnTo>
                  <a:lnTo>
                    <a:pt x="838" y="704"/>
                  </a:lnTo>
                  <a:lnTo>
                    <a:pt x="818" y="717"/>
                  </a:lnTo>
                  <a:lnTo>
                    <a:pt x="809" y="723"/>
                  </a:lnTo>
                  <a:lnTo>
                    <a:pt x="799" y="732"/>
                  </a:lnTo>
                  <a:lnTo>
                    <a:pt x="791" y="740"/>
                  </a:lnTo>
                  <a:lnTo>
                    <a:pt x="783" y="750"/>
                  </a:lnTo>
                  <a:lnTo>
                    <a:pt x="776" y="761"/>
                  </a:lnTo>
                  <a:lnTo>
                    <a:pt x="770" y="772"/>
                  </a:lnTo>
                  <a:lnTo>
                    <a:pt x="766" y="786"/>
                  </a:lnTo>
                  <a:lnTo>
                    <a:pt x="764" y="800"/>
                  </a:lnTo>
                  <a:lnTo>
                    <a:pt x="764" y="807"/>
                  </a:lnTo>
                  <a:lnTo>
                    <a:pt x="762" y="814"/>
                  </a:lnTo>
                  <a:lnTo>
                    <a:pt x="759" y="822"/>
                  </a:lnTo>
                  <a:lnTo>
                    <a:pt x="757" y="828"/>
                  </a:lnTo>
                  <a:lnTo>
                    <a:pt x="754" y="833"/>
                  </a:lnTo>
                  <a:lnTo>
                    <a:pt x="751" y="839"/>
                  </a:lnTo>
                  <a:lnTo>
                    <a:pt x="747" y="845"/>
                  </a:lnTo>
                  <a:lnTo>
                    <a:pt x="741" y="849"/>
                  </a:lnTo>
                  <a:lnTo>
                    <a:pt x="737" y="853"/>
                  </a:lnTo>
                  <a:lnTo>
                    <a:pt x="731" y="857"/>
                  </a:lnTo>
                  <a:lnTo>
                    <a:pt x="725" y="860"/>
                  </a:lnTo>
                  <a:lnTo>
                    <a:pt x="719" y="862"/>
                  </a:lnTo>
                  <a:lnTo>
                    <a:pt x="712" y="865"/>
                  </a:lnTo>
                  <a:lnTo>
                    <a:pt x="706" y="867"/>
                  </a:lnTo>
                  <a:lnTo>
                    <a:pt x="698" y="868"/>
                  </a:lnTo>
                  <a:lnTo>
                    <a:pt x="691" y="868"/>
                  </a:lnTo>
                  <a:lnTo>
                    <a:pt x="681" y="868"/>
                  </a:lnTo>
                  <a:lnTo>
                    <a:pt x="671" y="866"/>
                  </a:lnTo>
                  <a:lnTo>
                    <a:pt x="660" y="862"/>
                  </a:lnTo>
                  <a:lnTo>
                    <a:pt x="649" y="859"/>
                  </a:lnTo>
                  <a:lnTo>
                    <a:pt x="639" y="854"/>
                  </a:lnTo>
                  <a:lnTo>
                    <a:pt x="630" y="848"/>
                  </a:lnTo>
                  <a:lnTo>
                    <a:pt x="620" y="840"/>
                  </a:lnTo>
                  <a:lnTo>
                    <a:pt x="611" y="832"/>
                  </a:lnTo>
                  <a:lnTo>
                    <a:pt x="602" y="823"/>
                  </a:lnTo>
                  <a:lnTo>
                    <a:pt x="594" y="813"/>
                  </a:lnTo>
                  <a:lnTo>
                    <a:pt x="588" y="803"/>
                  </a:lnTo>
                  <a:lnTo>
                    <a:pt x="582" y="791"/>
                  </a:lnTo>
                  <a:lnTo>
                    <a:pt x="577" y="779"/>
                  </a:lnTo>
                  <a:lnTo>
                    <a:pt x="574" y="766"/>
                  </a:lnTo>
                  <a:lnTo>
                    <a:pt x="572" y="754"/>
                  </a:lnTo>
                  <a:lnTo>
                    <a:pt x="571" y="740"/>
                  </a:lnTo>
                  <a:lnTo>
                    <a:pt x="571" y="726"/>
                  </a:lnTo>
                  <a:lnTo>
                    <a:pt x="572" y="714"/>
                  </a:lnTo>
                  <a:lnTo>
                    <a:pt x="574" y="702"/>
                  </a:lnTo>
                  <a:lnTo>
                    <a:pt x="576" y="691"/>
                  </a:lnTo>
                  <a:lnTo>
                    <a:pt x="579" y="680"/>
                  </a:lnTo>
                  <a:lnTo>
                    <a:pt x="583" y="671"/>
                  </a:lnTo>
                  <a:lnTo>
                    <a:pt x="586" y="661"/>
                  </a:lnTo>
                  <a:lnTo>
                    <a:pt x="591" y="651"/>
                  </a:lnTo>
                  <a:lnTo>
                    <a:pt x="601" y="634"/>
                  </a:lnTo>
                  <a:lnTo>
                    <a:pt x="613" y="619"/>
                  </a:lnTo>
                  <a:lnTo>
                    <a:pt x="627" y="603"/>
                  </a:lnTo>
                  <a:lnTo>
                    <a:pt x="641" y="588"/>
                  </a:lnTo>
                  <a:lnTo>
                    <a:pt x="677" y="561"/>
                  </a:lnTo>
                  <a:lnTo>
                    <a:pt x="718" y="531"/>
                  </a:lnTo>
                  <a:lnTo>
                    <a:pt x="727" y="522"/>
                  </a:lnTo>
                  <a:lnTo>
                    <a:pt x="736" y="514"/>
                  </a:lnTo>
                  <a:lnTo>
                    <a:pt x="743" y="505"/>
                  </a:lnTo>
                  <a:lnTo>
                    <a:pt x="751" y="494"/>
                  </a:lnTo>
                  <a:lnTo>
                    <a:pt x="756" y="484"/>
                  </a:lnTo>
                  <a:lnTo>
                    <a:pt x="761" y="472"/>
                  </a:lnTo>
                  <a:lnTo>
                    <a:pt x="764" y="460"/>
                  </a:lnTo>
                  <a:lnTo>
                    <a:pt x="764" y="446"/>
                  </a:lnTo>
                  <a:lnTo>
                    <a:pt x="764" y="435"/>
                  </a:lnTo>
                  <a:lnTo>
                    <a:pt x="762" y="424"/>
                  </a:lnTo>
                  <a:lnTo>
                    <a:pt x="759" y="414"/>
                  </a:lnTo>
                  <a:lnTo>
                    <a:pt x="755" y="404"/>
                  </a:lnTo>
                  <a:lnTo>
                    <a:pt x="751" y="395"/>
                  </a:lnTo>
                  <a:lnTo>
                    <a:pt x="746" y="386"/>
                  </a:lnTo>
                  <a:lnTo>
                    <a:pt x="739" y="378"/>
                  </a:lnTo>
                  <a:lnTo>
                    <a:pt x="733" y="371"/>
                  </a:lnTo>
                  <a:lnTo>
                    <a:pt x="725" y="364"/>
                  </a:lnTo>
                  <a:lnTo>
                    <a:pt x="717" y="359"/>
                  </a:lnTo>
                  <a:lnTo>
                    <a:pt x="708" y="354"/>
                  </a:lnTo>
                  <a:lnTo>
                    <a:pt x="698" y="350"/>
                  </a:lnTo>
                  <a:lnTo>
                    <a:pt x="689" y="347"/>
                  </a:lnTo>
                  <a:lnTo>
                    <a:pt x="679" y="345"/>
                  </a:lnTo>
                  <a:lnTo>
                    <a:pt x="669" y="343"/>
                  </a:lnTo>
                  <a:lnTo>
                    <a:pt x="659" y="342"/>
                  </a:lnTo>
                  <a:lnTo>
                    <a:pt x="650" y="342"/>
                  </a:lnTo>
                  <a:lnTo>
                    <a:pt x="642" y="343"/>
                  </a:lnTo>
                  <a:lnTo>
                    <a:pt x="634" y="346"/>
                  </a:lnTo>
                  <a:lnTo>
                    <a:pt x="627" y="348"/>
                  </a:lnTo>
                  <a:lnTo>
                    <a:pt x="613" y="353"/>
                  </a:lnTo>
                  <a:lnTo>
                    <a:pt x="601" y="360"/>
                  </a:lnTo>
                  <a:lnTo>
                    <a:pt x="590" y="369"/>
                  </a:lnTo>
                  <a:lnTo>
                    <a:pt x="582" y="377"/>
                  </a:lnTo>
                  <a:lnTo>
                    <a:pt x="573" y="386"/>
                  </a:lnTo>
                  <a:lnTo>
                    <a:pt x="566" y="395"/>
                  </a:lnTo>
                  <a:lnTo>
                    <a:pt x="558" y="404"/>
                  </a:lnTo>
                  <a:lnTo>
                    <a:pt x="548" y="412"/>
                  </a:lnTo>
                  <a:lnTo>
                    <a:pt x="539" y="419"/>
                  </a:lnTo>
                  <a:lnTo>
                    <a:pt x="529" y="424"/>
                  </a:lnTo>
                  <a:lnTo>
                    <a:pt x="518" y="428"/>
                  </a:lnTo>
                  <a:lnTo>
                    <a:pt x="507" y="432"/>
                  </a:lnTo>
                  <a:lnTo>
                    <a:pt x="495" y="435"/>
                  </a:lnTo>
                  <a:lnTo>
                    <a:pt x="482" y="436"/>
                  </a:lnTo>
                  <a:lnTo>
                    <a:pt x="470" y="436"/>
                  </a:lnTo>
                  <a:lnTo>
                    <a:pt x="457" y="436"/>
                  </a:lnTo>
                  <a:lnTo>
                    <a:pt x="446" y="433"/>
                  </a:lnTo>
                  <a:lnTo>
                    <a:pt x="434" y="431"/>
                  </a:lnTo>
                  <a:lnTo>
                    <a:pt x="421" y="427"/>
                  </a:lnTo>
                  <a:lnTo>
                    <a:pt x="410" y="423"/>
                  </a:lnTo>
                  <a:lnTo>
                    <a:pt x="398" y="418"/>
                  </a:lnTo>
                  <a:lnTo>
                    <a:pt x="389" y="410"/>
                  </a:lnTo>
                  <a:lnTo>
                    <a:pt x="383" y="407"/>
                  </a:lnTo>
                  <a:lnTo>
                    <a:pt x="379" y="403"/>
                  </a:lnTo>
                  <a:lnTo>
                    <a:pt x="376" y="399"/>
                  </a:lnTo>
                  <a:lnTo>
                    <a:pt x="372" y="394"/>
                  </a:lnTo>
                  <a:lnTo>
                    <a:pt x="366" y="382"/>
                  </a:lnTo>
                  <a:lnTo>
                    <a:pt x="361" y="370"/>
                  </a:lnTo>
                  <a:lnTo>
                    <a:pt x="359" y="357"/>
                  </a:lnTo>
                  <a:lnTo>
                    <a:pt x="358" y="345"/>
                  </a:lnTo>
                  <a:lnTo>
                    <a:pt x="359" y="339"/>
                  </a:lnTo>
                  <a:lnTo>
                    <a:pt x="359" y="333"/>
                  </a:lnTo>
                  <a:lnTo>
                    <a:pt x="361" y="328"/>
                  </a:lnTo>
                  <a:lnTo>
                    <a:pt x="363" y="323"/>
                  </a:lnTo>
                  <a:lnTo>
                    <a:pt x="371" y="307"/>
                  </a:lnTo>
                  <a:lnTo>
                    <a:pt x="386" y="282"/>
                  </a:lnTo>
                  <a:lnTo>
                    <a:pt x="396" y="267"/>
                  </a:lnTo>
                  <a:lnTo>
                    <a:pt x="409" y="251"/>
                  </a:lnTo>
                  <a:lnTo>
                    <a:pt x="424" y="235"/>
                  </a:lnTo>
                  <a:lnTo>
                    <a:pt x="440" y="218"/>
                  </a:lnTo>
                  <a:lnTo>
                    <a:pt x="459" y="201"/>
                  </a:lnTo>
                  <a:lnTo>
                    <a:pt x="481" y="186"/>
                  </a:lnTo>
                  <a:lnTo>
                    <a:pt x="492" y="178"/>
                  </a:lnTo>
                  <a:lnTo>
                    <a:pt x="503" y="172"/>
                  </a:lnTo>
                  <a:lnTo>
                    <a:pt x="516" y="165"/>
                  </a:lnTo>
                  <a:lnTo>
                    <a:pt x="529" y="158"/>
                  </a:lnTo>
                  <a:lnTo>
                    <a:pt x="543" y="153"/>
                  </a:lnTo>
                  <a:lnTo>
                    <a:pt x="557" y="148"/>
                  </a:lnTo>
                  <a:lnTo>
                    <a:pt x="572" y="144"/>
                  </a:lnTo>
                  <a:lnTo>
                    <a:pt x="588" y="139"/>
                  </a:lnTo>
                  <a:lnTo>
                    <a:pt x="604" y="136"/>
                  </a:lnTo>
                  <a:lnTo>
                    <a:pt x="620" y="134"/>
                  </a:lnTo>
                  <a:lnTo>
                    <a:pt x="637" y="133"/>
                  </a:lnTo>
                  <a:lnTo>
                    <a:pt x="656" y="132"/>
                  </a:lnTo>
                  <a:lnTo>
                    <a:pt x="673" y="133"/>
                  </a:lnTo>
                  <a:lnTo>
                    <a:pt x="689" y="134"/>
                  </a:lnTo>
                  <a:lnTo>
                    <a:pt x="705" y="136"/>
                  </a:lnTo>
                  <a:lnTo>
                    <a:pt x="721" y="138"/>
                  </a:lnTo>
                  <a:lnTo>
                    <a:pt x="737" y="143"/>
                  </a:lnTo>
                  <a:lnTo>
                    <a:pt x="752" y="147"/>
                  </a:lnTo>
                  <a:lnTo>
                    <a:pt x="768" y="151"/>
                  </a:lnTo>
                  <a:lnTo>
                    <a:pt x="782" y="157"/>
                  </a:lnTo>
                  <a:lnTo>
                    <a:pt x="797" y="164"/>
                  </a:lnTo>
                  <a:lnTo>
                    <a:pt x="811" y="170"/>
                  </a:lnTo>
                  <a:lnTo>
                    <a:pt x="824" y="177"/>
                  </a:lnTo>
                  <a:lnTo>
                    <a:pt x="838" y="186"/>
                  </a:lnTo>
                  <a:lnTo>
                    <a:pt x="849" y="194"/>
                  </a:lnTo>
                  <a:lnTo>
                    <a:pt x="862" y="203"/>
                  </a:lnTo>
                  <a:lnTo>
                    <a:pt x="874" y="214"/>
                  </a:lnTo>
                  <a:lnTo>
                    <a:pt x="885" y="223"/>
                  </a:lnTo>
                  <a:lnTo>
                    <a:pt x="896" y="235"/>
                  </a:lnTo>
                  <a:lnTo>
                    <a:pt x="906" y="246"/>
                  </a:lnTo>
                  <a:lnTo>
                    <a:pt x="916" y="258"/>
                  </a:lnTo>
                  <a:lnTo>
                    <a:pt x="924" y="270"/>
                  </a:lnTo>
                  <a:lnTo>
                    <a:pt x="933" y="283"/>
                  </a:lnTo>
                  <a:lnTo>
                    <a:pt x="941" y="295"/>
                  </a:lnTo>
                  <a:lnTo>
                    <a:pt x="948" y="309"/>
                  </a:lnTo>
                  <a:lnTo>
                    <a:pt x="954" y="323"/>
                  </a:lnTo>
                  <a:lnTo>
                    <a:pt x="960" y="337"/>
                  </a:lnTo>
                  <a:lnTo>
                    <a:pt x="965" y="352"/>
                  </a:lnTo>
                  <a:lnTo>
                    <a:pt x="969" y="367"/>
                  </a:lnTo>
                  <a:lnTo>
                    <a:pt x="973" y="382"/>
                  </a:lnTo>
                  <a:lnTo>
                    <a:pt x="976" y="398"/>
                  </a:lnTo>
                  <a:lnTo>
                    <a:pt x="978" y="414"/>
                  </a:lnTo>
                  <a:lnTo>
                    <a:pt x="979" y="429"/>
                  </a:lnTo>
                  <a:lnTo>
                    <a:pt x="979" y="446"/>
                  </a:lnTo>
                  <a:lnTo>
                    <a:pt x="979" y="465"/>
                  </a:lnTo>
                  <a:lnTo>
                    <a:pt x="977" y="483"/>
                  </a:lnTo>
                  <a:lnTo>
                    <a:pt x="975" y="499"/>
                  </a:lnTo>
                  <a:lnTo>
                    <a:pt x="972" y="516"/>
                  </a:lnTo>
                  <a:lnTo>
                    <a:pt x="968" y="531"/>
                  </a:lnTo>
                  <a:lnTo>
                    <a:pt x="963" y="545"/>
                  </a:lnTo>
                  <a:lnTo>
                    <a:pt x="959" y="559"/>
                  </a:lnTo>
                  <a:lnTo>
                    <a:pt x="952" y="572"/>
                  </a:lnTo>
                  <a:lnTo>
                    <a:pt x="947" y="584"/>
                  </a:lnTo>
                  <a:lnTo>
                    <a:pt x="941" y="596"/>
                  </a:lnTo>
                  <a:lnTo>
                    <a:pt x="934" y="606"/>
                  </a:lnTo>
                  <a:lnTo>
                    <a:pt x="927" y="617"/>
                  </a:lnTo>
                  <a:lnTo>
                    <a:pt x="913" y="635"/>
                  </a:lnTo>
                  <a:lnTo>
                    <a:pt x="900" y="651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2000250" y="5281613"/>
              <a:ext cx="26988" cy="31750"/>
            </a:xfrm>
            <a:custGeom>
              <a:avLst/>
              <a:gdLst/>
              <a:ahLst/>
              <a:cxnLst>
                <a:cxn ang="0">
                  <a:pos x="26" y="170"/>
                </a:cxn>
                <a:cxn ang="0">
                  <a:pos x="28" y="214"/>
                </a:cxn>
                <a:cxn ang="0">
                  <a:pos x="26" y="232"/>
                </a:cxn>
                <a:cxn ang="0">
                  <a:pos x="19" y="238"/>
                </a:cxn>
                <a:cxn ang="0">
                  <a:pos x="8" y="238"/>
                </a:cxn>
                <a:cxn ang="0">
                  <a:pos x="1" y="232"/>
                </a:cxn>
                <a:cxn ang="0">
                  <a:pos x="0" y="218"/>
                </a:cxn>
                <a:cxn ang="0">
                  <a:pos x="0" y="169"/>
                </a:cxn>
                <a:cxn ang="0">
                  <a:pos x="0" y="103"/>
                </a:cxn>
                <a:cxn ang="0">
                  <a:pos x="0" y="52"/>
                </a:cxn>
                <a:cxn ang="0">
                  <a:pos x="1" y="34"/>
                </a:cxn>
                <a:cxn ang="0">
                  <a:pos x="4" y="23"/>
                </a:cxn>
                <a:cxn ang="0">
                  <a:pos x="10" y="15"/>
                </a:cxn>
                <a:cxn ang="0">
                  <a:pos x="29" y="8"/>
                </a:cxn>
                <a:cxn ang="0">
                  <a:pos x="54" y="2"/>
                </a:cxn>
                <a:cxn ang="0">
                  <a:pos x="76" y="0"/>
                </a:cxn>
                <a:cxn ang="0">
                  <a:pos x="97" y="2"/>
                </a:cxn>
                <a:cxn ang="0">
                  <a:pos x="116" y="8"/>
                </a:cxn>
                <a:cxn ang="0">
                  <a:pos x="141" y="20"/>
                </a:cxn>
                <a:cxn ang="0">
                  <a:pos x="165" y="28"/>
                </a:cxn>
                <a:cxn ang="0">
                  <a:pos x="182" y="31"/>
                </a:cxn>
                <a:cxn ang="0">
                  <a:pos x="194" y="31"/>
                </a:cxn>
                <a:cxn ang="0">
                  <a:pos x="202" y="31"/>
                </a:cxn>
                <a:cxn ang="0">
                  <a:pos x="210" y="35"/>
                </a:cxn>
                <a:cxn ang="0">
                  <a:pos x="212" y="40"/>
                </a:cxn>
                <a:cxn ang="0">
                  <a:pos x="213" y="48"/>
                </a:cxn>
                <a:cxn ang="0">
                  <a:pos x="201" y="65"/>
                </a:cxn>
                <a:cxn ang="0">
                  <a:pos x="186" y="82"/>
                </a:cxn>
                <a:cxn ang="0">
                  <a:pos x="185" y="91"/>
                </a:cxn>
                <a:cxn ang="0">
                  <a:pos x="187" y="97"/>
                </a:cxn>
                <a:cxn ang="0">
                  <a:pos x="197" y="104"/>
                </a:cxn>
                <a:cxn ang="0">
                  <a:pos x="215" y="119"/>
                </a:cxn>
                <a:cxn ang="0">
                  <a:pos x="225" y="127"/>
                </a:cxn>
                <a:cxn ang="0">
                  <a:pos x="227" y="134"/>
                </a:cxn>
                <a:cxn ang="0">
                  <a:pos x="226" y="140"/>
                </a:cxn>
                <a:cxn ang="0">
                  <a:pos x="221" y="146"/>
                </a:cxn>
                <a:cxn ang="0">
                  <a:pos x="208" y="154"/>
                </a:cxn>
                <a:cxn ang="0">
                  <a:pos x="183" y="163"/>
                </a:cxn>
                <a:cxn ang="0">
                  <a:pos x="164" y="166"/>
                </a:cxn>
                <a:cxn ang="0">
                  <a:pos x="141" y="166"/>
                </a:cxn>
                <a:cxn ang="0">
                  <a:pos x="120" y="163"/>
                </a:cxn>
                <a:cxn ang="0">
                  <a:pos x="89" y="154"/>
                </a:cxn>
                <a:cxn ang="0">
                  <a:pos x="55" y="145"/>
                </a:cxn>
                <a:cxn ang="0">
                  <a:pos x="40" y="143"/>
                </a:cxn>
                <a:cxn ang="0">
                  <a:pos x="32" y="146"/>
                </a:cxn>
                <a:cxn ang="0">
                  <a:pos x="28" y="153"/>
                </a:cxn>
              </a:cxnLst>
              <a:rect l="0" t="0" r="r" b="b"/>
              <a:pathLst>
                <a:path w="227" h="239">
                  <a:moveTo>
                    <a:pt x="26" y="158"/>
                  </a:moveTo>
                  <a:lnTo>
                    <a:pt x="26" y="170"/>
                  </a:lnTo>
                  <a:lnTo>
                    <a:pt x="28" y="192"/>
                  </a:lnTo>
                  <a:lnTo>
                    <a:pt x="28" y="214"/>
                  </a:lnTo>
                  <a:lnTo>
                    <a:pt x="28" y="227"/>
                  </a:lnTo>
                  <a:lnTo>
                    <a:pt x="26" y="232"/>
                  </a:lnTo>
                  <a:lnTo>
                    <a:pt x="23" y="236"/>
                  </a:lnTo>
                  <a:lnTo>
                    <a:pt x="19" y="238"/>
                  </a:lnTo>
                  <a:lnTo>
                    <a:pt x="14" y="239"/>
                  </a:lnTo>
                  <a:lnTo>
                    <a:pt x="8" y="238"/>
                  </a:lnTo>
                  <a:lnTo>
                    <a:pt x="4" y="236"/>
                  </a:lnTo>
                  <a:lnTo>
                    <a:pt x="1" y="232"/>
                  </a:lnTo>
                  <a:lnTo>
                    <a:pt x="0" y="227"/>
                  </a:lnTo>
                  <a:lnTo>
                    <a:pt x="0" y="218"/>
                  </a:lnTo>
                  <a:lnTo>
                    <a:pt x="0" y="197"/>
                  </a:lnTo>
                  <a:lnTo>
                    <a:pt x="0" y="169"/>
                  </a:lnTo>
                  <a:lnTo>
                    <a:pt x="0" y="136"/>
                  </a:lnTo>
                  <a:lnTo>
                    <a:pt x="0" y="103"/>
                  </a:lnTo>
                  <a:lnTo>
                    <a:pt x="0" y="74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1" y="34"/>
                  </a:lnTo>
                  <a:lnTo>
                    <a:pt x="2" y="27"/>
                  </a:lnTo>
                  <a:lnTo>
                    <a:pt x="4" y="23"/>
                  </a:lnTo>
                  <a:lnTo>
                    <a:pt x="7" y="20"/>
                  </a:lnTo>
                  <a:lnTo>
                    <a:pt x="10" y="15"/>
                  </a:lnTo>
                  <a:lnTo>
                    <a:pt x="16" y="12"/>
                  </a:lnTo>
                  <a:lnTo>
                    <a:pt x="29" y="8"/>
                  </a:lnTo>
                  <a:lnTo>
                    <a:pt x="45" y="3"/>
                  </a:lnTo>
                  <a:lnTo>
                    <a:pt x="54" y="2"/>
                  </a:lnTo>
                  <a:lnTo>
                    <a:pt x="65" y="1"/>
                  </a:lnTo>
                  <a:lnTo>
                    <a:pt x="76" y="0"/>
                  </a:lnTo>
                  <a:lnTo>
                    <a:pt x="86" y="1"/>
                  </a:lnTo>
                  <a:lnTo>
                    <a:pt x="97" y="2"/>
                  </a:lnTo>
                  <a:lnTo>
                    <a:pt x="107" y="5"/>
                  </a:lnTo>
                  <a:lnTo>
                    <a:pt x="116" y="8"/>
                  </a:lnTo>
                  <a:lnTo>
                    <a:pt x="126" y="12"/>
                  </a:lnTo>
                  <a:lnTo>
                    <a:pt x="141" y="20"/>
                  </a:lnTo>
                  <a:lnTo>
                    <a:pt x="154" y="25"/>
                  </a:lnTo>
                  <a:lnTo>
                    <a:pt x="165" y="28"/>
                  </a:lnTo>
                  <a:lnTo>
                    <a:pt x="174" y="30"/>
                  </a:lnTo>
                  <a:lnTo>
                    <a:pt x="182" y="31"/>
                  </a:lnTo>
                  <a:lnTo>
                    <a:pt x="188" y="32"/>
                  </a:lnTo>
                  <a:lnTo>
                    <a:pt x="194" y="31"/>
                  </a:lnTo>
                  <a:lnTo>
                    <a:pt x="198" y="31"/>
                  </a:lnTo>
                  <a:lnTo>
                    <a:pt x="202" y="31"/>
                  </a:lnTo>
                  <a:lnTo>
                    <a:pt x="208" y="33"/>
                  </a:lnTo>
                  <a:lnTo>
                    <a:pt x="210" y="35"/>
                  </a:lnTo>
                  <a:lnTo>
                    <a:pt x="211" y="37"/>
                  </a:lnTo>
                  <a:lnTo>
                    <a:pt x="212" y="40"/>
                  </a:lnTo>
                  <a:lnTo>
                    <a:pt x="213" y="43"/>
                  </a:lnTo>
                  <a:lnTo>
                    <a:pt x="213" y="48"/>
                  </a:lnTo>
                  <a:lnTo>
                    <a:pt x="211" y="52"/>
                  </a:lnTo>
                  <a:lnTo>
                    <a:pt x="201" y="65"/>
                  </a:lnTo>
                  <a:lnTo>
                    <a:pt x="189" y="77"/>
                  </a:lnTo>
                  <a:lnTo>
                    <a:pt x="186" y="82"/>
                  </a:lnTo>
                  <a:lnTo>
                    <a:pt x="185" y="89"/>
                  </a:lnTo>
                  <a:lnTo>
                    <a:pt x="185" y="91"/>
                  </a:lnTo>
                  <a:lnTo>
                    <a:pt x="186" y="94"/>
                  </a:lnTo>
                  <a:lnTo>
                    <a:pt x="187" y="97"/>
                  </a:lnTo>
                  <a:lnTo>
                    <a:pt x="189" y="99"/>
                  </a:lnTo>
                  <a:lnTo>
                    <a:pt x="197" y="104"/>
                  </a:lnTo>
                  <a:lnTo>
                    <a:pt x="205" y="112"/>
                  </a:lnTo>
                  <a:lnTo>
                    <a:pt x="215" y="119"/>
                  </a:lnTo>
                  <a:lnTo>
                    <a:pt x="223" y="125"/>
                  </a:lnTo>
                  <a:lnTo>
                    <a:pt x="225" y="127"/>
                  </a:lnTo>
                  <a:lnTo>
                    <a:pt x="226" y="130"/>
                  </a:lnTo>
                  <a:lnTo>
                    <a:pt x="227" y="134"/>
                  </a:lnTo>
                  <a:lnTo>
                    <a:pt x="227" y="137"/>
                  </a:lnTo>
                  <a:lnTo>
                    <a:pt x="226" y="140"/>
                  </a:lnTo>
                  <a:lnTo>
                    <a:pt x="224" y="144"/>
                  </a:lnTo>
                  <a:lnTo>
                    <a:pt x="221" y="146"/>
                  </a:lnTo>
                  <a:lnTo>
                    <a:pt x="218" y="149"/>
                  </a:lnTo>
                  <a:lnTo>
                    <a:pt x="208" y="154"/>
                  </a:lnTo>
                  <a:lnTo>
                    <a:pt x="193" y="160"/>
                  </a:lnTo>
                  <a:lnTo>
                    <a:pt x="183" y="163"/>
                  </a:lnTo>
                  <a:lnTo>
                    <a:pt x="173" y="165"/>
                  </a:lnTo>
                  <a:lnTo>
                    <a:pt x="164" y="166"/>
                  </a:lnTo>
                  <a:lnTo>
                    <a:pt x="152" y="166"/>
                  </a:lnTo>
                  <a:lnTo>
                    <a:pt x="141" y="166"/>
                  </a:lnTo>
                  <a:lnTo>
                    <a:pt x="130" y="165"/>
                  </a:lnTo>
                  <a:lnTo>
                    <a:pt x="120" y="163"/>
                  </a:lnTo>
                  <a:lnTo>
                    <a:pt x="109" y="160"/>
                  </a:lnTo>
                  <a:lnTo>
                    <a:pt x="89" y="154"/>
                  </a:lnTo>
                  <a:lnTo>
                    <a:pt x="70" y="149"/>
                  </a:lnTo>
                  <a:lnTo>
                    <a:pt x="55" y="145"/>
                  </a:lnTo>
                  <a:lnTo>
                    <a:pt x="47" y="143"/>
                  </a:lnTo>
                  <a:lnTo>
                    <a:pt x="40" y="143"/>
                  </a:lnTo>
                  <a:lnTo>
                    <a:pt x="35" y="144"/>
                  </a:lnTo>
                  <a:lnTo>
                    <a:pt x="32" y="146"/>
                  </a:lnTo>
                  <a:lnTo>
                    <a:pt x="30" y="149"/>
                  </a:lnTo>
                  <a:lnTo>
                    <a:pt x="28" y="153"/>
                  </a:lnTo>
                  <a:lnTo>
                    <a:pt x="26" y="158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1560513" y="4119563"/>
              <a:ext cx="71438" cy="60325"/>
            </a:xfrm>
            <a:custGeom>
              <a:avLst/>
              <a:gdLst/>
              <a:ahLst/>
              <a:cxnLst>
                <a:cxn ang="0">
                  <a:pos x="197" y="349"/>
                </a:cxn>
                <a:cxn ang="0">
                  <a:pos x="214" y="340"/>
                </a:cxn>
                <a:cxn ang="0">
                  <a:pos x="224" y="324"/>
                </a:cxn>
                <a:cxn ang="0">
                  <a:pos x="224" y="223"/>
                </a:cxn>
                <a:cxn ang="0">
                  <a:pos x="214" y="207"/>
                </a:cxn>
                <a:cxn ang="0">
                  <a:pos x="197" y="197"/>
                </a:cxn>
                <a:cxn ang="0">
                  <a:pos x="143" y="197"/>
                </a:cxn>
                <a:cxn ang="0">
                  <a:pos x="126" y="207"/>
                </a:cxn>
                <a:cxn ang="0">
                  <a:pos x="117" y="223"/>
                </a:cxn>
                <a:cxn ang="0">
                  <a:pos x="117" y="324"/>
                </a:cxn>
                <a:cxn ang="0">
                  <a:pos x="126" y="340"/>
                </a:cxn>
                <a:cxn ang="0">
                  <a:pos x="143" y="349"/>
                </a:cxn>
                <a:cxn ang="0">
                  <a:pos x="331" y="350"/>
                </a:cxn>
                <a:cxn ang="0">
                  <a:pos x="351" y="345"/>
                </a:cxn>
                <a:cxn ang="0">
                  <a:pos x="362" y="330"/>
                </a:cxn>
                <a:cxn ang="0">
                  <a:pos x="366" y="127"/>
                </a:cxn>
                <a:cxn ang="0">
                  <a:pos x="359" y="109"/>
                </a:cxn>
                <a:cxn ang="0">
                  <a:pos x="345" y="97"/>
                </a:cxn>
                <a:cxn ang="0">
                  <a:pos x="291" y="95"/>
                </a:cxn>
                <a:cxn ang="0">
                  <a:pos x="271" y="100"/>
                </a:cxn>
                <a:cxn ang="0">
                  <a:pos x="259" y="115"/>
                </a:cxn>
                <a:cxn ang="0">
                  <a:pos x="257" y="316"/>
                </a:cxn>
                <a:cxn ang="0">
                  <a:pos x="263" y="335"/>
                </a:cxn>
                <a:cxn ang="0">
                  <a:pos x="278" y="347"/>
                </a:cxn>
                <a:cxn ang="0">
                  <a:pos x="431" y="350"/>
                </a:cxn>
                <a:cxn ang="0">
                  <a:pos x="486" y="347"/>
                </a:cxn>
                <a:cxn ang="0">
                  <a:pos x="501" y="335"/>
                </a:cxn>
                <a:cxn ang="0">
                  <a:pos x="506" y="316"/>
                </a:cxn>
                <a:cxn ang="0">
                  <a:pos x="504" y="28"/>
                </a:cxn>
                <a:cxn ang="0">
                  <a:pos x="491" y="13"/>
                </a:cxn>
                <a:cxn ang="0">
                  <a:pos x="473" y="8"/>
                </a:cxn>
                <a:cxn ang="0">
                  <a:pos x="418" y="10"/>
                </a:cxn>
                <a:cxn ang="0">
                  <a:pos x="403" y="22"/>
                </a:cxn>
                <a:cxn ang="0">
                  <a:pos x="398" y="40"/>
                </a:cxn>
                <a:cxn ang="0">
                  <a:pos x="400" y="330"/>
                </a:cxn>
                <a:cxn ang="0">
                  <a:pos x="413" y="345"/>
                </a:cxn>
                <a:cxn ang="0">
                  <a:pos x="431" y="350"/>
                </a:cxn>
                <a:cxn ang="0">
                  <a:pos x="104" y="376"/>
                </a:cxn>
                <a:cxn ang="0">
                  <a:pos x="89" y="369"/>
                </a:cxn>
                <a:cxn ang="0">
                  <a:pos x="82" y="354"/>
                </a:cxn>
                <a:cxn ang="0">
                  <a:pos x="81" y="33"/>
                </a:cxn>
                <a:cxn ang="0">
                  <a:pos x="69" y="12"/>
                </a:cxn>
                <a:cxn ang="0">
                  <a:pos x="48" y="2"/>
                </a:cxn>
                <a:cxn ang="0">
                  <a:pos x="25" y="4"/>
                </a:cxn>
                <a:cxn ang="0">
                  <a:pos x="7" y="18"/>
                </a:cxn>
                <a:cxn ang="0">
                  <a:pos x="0" y="40"/>
                </a:cxn>
                <a:cxn ang="0">
                  <a:pos x="2" y="371"/>
                </a:cxn>
                <a:cxn ang="0">
                  <a:pos x="13" y="400"/>
                </a:cxn>
                <a:cxn ang="0">
                  <a:pos x="32" y="425"/>
                </a:cxn>
                <a:cxn ang="0">
                  <a:pos x="57" y="443"/>
                </a:cxn>
                <a:cxn ang="0">
                  <a:pos x="87" y="453"/>
                </a:cxn>
                <a:cxn ang="0">
                  <a:pos x="538" y="456"/>
                </a:cxn>
                <a:cxn ang="0">
                  <a:pos x="562" y="449"/>
                </a:cxn>
                <a:cxn ang="0">
                  <a:pos x="576" y="432"/>
                </a:cxn>
                <a:cxn ang="0">
                  <a:pos x="579" y="409"/>
                </a:cxn>
                <a:cxn ang="0">
                  <a:pos x="567" y="389"/>
                </a:cxn>
                <a:cxn ang="0">
                  <a:pos x="547" y="377"/>
                </a:cxn>
              </a:cxnLst>
              <a:rect l="0" t="0" r="r" b="b"/>
              <a:pathLst>
                <a:path w="579" h="456">
                  <a:moveTo>
                    <a:pt x="150" y="350"/>
                  </a:moveTo>
                  <a:lnTo>
                    <a:pt x="191" y="350"/>
                  </a:lnTo>
                  <a:lnTo>
                    <a:pt x="197" y="349"/>
                  </a:lnTo>
                  <a:lnTo>
                    <a:pt x="204" y="347"/>
                  </a:lnTo>
                  <a:lnTo>
                    <a:pt x="210" y="345"/>
                  </a:lnTo>
                  <a:lnTo>
                    <a:pt x="214" y="340"/>
                  </a:lnTo>
                  <a:lnTo>
                    <a:pt x="219" y="335"/>
                  </a:lnTo>
                  <a:lnTo>
                    <a:pt x="222" y="330"/>
                  </a:lnTo>
                  <a:lnTo>
                    <a:pt x="224" y="324"/>
                  </a:lnTo>
                  <a:lnTo>
                    <a:pt x="224" y="316"/>
                  </a:lnTo>
                  <a:lnTo>
                    <a:pt x="224" y="230"/>
                  </a:lnTo>
                  <a:lnTo>
                    <a:pt x="224" y="223"/>
                  </a:lnTo>
                  <a:lnTo>
                    <a:pt x="222" y="217"/>
                  </a:lnTo>
                  <a:lnTo>
                    <a:pt x="219" y="211"/>
                  </a:lnTo>
                  <a:lnTo>
                    <a:pt x="214" y="207"/>
                  </a:lnTo>
                  <a:lnTo>
                    <a:pt x="210" y="202"/>
                  </a:lnTo>
                  <a:lnTo>
                    <a:pt x="204" y="199"/>
                  </a:lnTo>
                  <a:lnTo>
                    <a:pt x="197" y="197"/>
                  </a:lnTo>
                  <a:lnTo>
                    <a:pt x="191" y="197"/>
                  </a:lnTo>
                  <a:lnTo>
                    <a:pt x="150" y="197"/>
                  </a:lnTo>
                  <a:lnTo>
                    <a:pt x="143" y="197"/>
                  </a:lnTo>
                  <a:lnTo>
                    <a:pt x="136" y="199"/>
                  </a:lnTo>
                  <a:lnTo>
                    <a:pt x="131" y="202"/>
                  </a:lnTo>
                  <a:lnTo>
                    <a:pt x="126" y="207"/>
                  </a:lnTo>
                  <a:lnTo>
                    <a:pt x="122" y="211"/>
                  </a:lnTo>
                  <a:lnTo>
                    <a:pt x="119" y="217"/>
                  </a:lnTo>
                  <a:lnTo>
                    <a:pt x="117" y="223"/>
                  </a:lnTo>
                  <a:lnTo>
                    <a:pt x="116" y="230"/>
                  </a:lnTo>
                  <a:lnTo>
                    <a:pt x="116" y="316"/>
                  </a:lnTo>
                  <a:lnTo>
                    <a:pt x="117" y="324"/>
                  </a:lnTo>
                  <a:lnTo>
                    <a:pt x="119" y="330"/>
                  </a:lnTo>
                  <a:lnTo>
                    <a:pt x="122" y="335"/>
                  </a:lnTo>
                  <a:lnTo>
                    <a:pt x="126" y="340"/>
                  </a:lnTo>
                  <a:lnTo>
                    <a:pt x="131" y="345"/>
                  </a:lnTo>
                  <a:lnTo>
                    <a:pt x="136" y="347"/>
                  </a:lnTo>
                  <a:lnTo>
                    <a:pt x="143" y="349"/>
                  </a:lnTo>
                  <a:lnTo>
                    <a:pt x="150" y="350"/>
                  </a:lnTo>
                  <a:close/>
                  <a:moveTo>
                    <a:pt x="291" y="350"/>
                  </a:moveTo>
                  <a:lnTo>
                    <a:pt x="331" y="350"/>
                  </a:lnTo>
                  <a:lnTo>
                    <a:pt x="339" y="349"/>
                  </a:lnTo>
                  <a:lnTo>
                    <a:pt x="345" y="347"/>
                  </a:lnTo>
                  <a:lnTo>
                    <a:pt x="351" y="345"/>
                  </a:lnTo>
                  <a:lnTo>
                    <a:pt x="356" y="340"/>
                  </a:lnTo>
                  <a:lnTo>
                    <a:pt x="359" y="335"/>
                  </a:lnTo>
                  <a:lnTo>
                    <a:pt x="362" y="330"/>
                  </a:lnTo>
                  <a:lnTo>
                    <a:pt x="364" y="324"/>
                  </a:lnTo>
                  <a:lnTo>
                    <a:pt x="366" y="316"/>
                  </a:lnTo>
                  <a:lnTo>
                    <a:pt x="366" y="127"/>
                  </a:lnTo>
                  <a:lnTo>
                    <a:pt x="364" y="121"/>
                  </a:lnTo>
                  <a:lnTo>
                    <a:pt x="362" y="115"/>
                  </a:lnTo>
                  <a:lnTo>
                    <a:pt x="359" y="109"/>
                  </a:lnTo>
                  <a:lnTo>
                    <a:pt x="356" y="104"/>
                  </a:lnTo>
                  <a:lnTo>
                    <a:pt x="351" y="100"/>
                  </a:lnTo>
                  <a:lnTo>
                    <a:pt x="345" y="97"/>
                  </a:lnTo>
                  <a:lnTo>
                    <a:pt x="339" y="95"/>
                  </a:lnTo>
                  <a:lnTo>
                    <a:pt x="331" y="95"/>
                  </a:lnTo>
                  <a:lnTo>
                    <a:pt x="291" y="95"/>
                  </a:lnTo>
                  <a:lnTo>
                    <a:pt x="284" y="95"/>
                  </a:lnTo>
                  <a:lnTo>
                    <a:pt x="278" y="97"/>
                  </a:lnTo>
                  <a:lnTo>
                    <a:pt x="271" y="100"/>
                  </a:lnTo>
                  <a:lnTo>
                    <a:pt x="267" y="104"/>
                  </a:lnTo>
                  <a:lnTo>
                    <a:pt x="263" y="109"/>
                  </a:lnTo>
                  <a:lnTo>
                    <a:pt x="259" y="115"/>
                  </a:lnTo>
                  <a:lnTo>
                    <a:pt x="257" y="121"/>
                  </a:lnTo>
                  <a:lnTo>
                    <a:pt x="257" y="127"/>
                  </a:lnTo>
                  <a:lnTo>
                    <a:pt x="257" y="316"/>
                  </a:lnTo>
                  <a:lnTo>
                    <a:pt x="257" y="324"/>
                  </a:lnTo>
                  <a:lnTo>
                    <a:pt x="259" y="330"/>
                  </a:lnTo>
                  <a:lnTo>
                    <a:pt x="263" y="335"/>
                  </a:lnTo>
                  <a:lnTo>
                    <a:pt x="267" y="340"/>
                  </a:lnTo>
                  <a:lnTo>
                    <a:pt x="271" y="345"/>
                  </a:lnTo>
                  <a:lnTo>
                    <a:pt x="278" y="347"/>
                  </a:lnTo>
                  <a:lnTo>
                    <a:pt x="284" y="349"/>
                  </a:lnTo>
                  <a:lnTo>
                    <a:pt x="291" y="350"/>
                  </a:lnTo>
                  <a:close/>
                  <a:moveTo>
                    <a:pt x="431" y="350"/>
                  </a:moveTo>
                  <a:lnTo>
                    <a:pt x="473" y="350"/>
                  </a:lnTo>
                  <a:lnTo>
                    <a:pt x="479" y="349"/>
                  </a:lnTo>
                  <a:lnTo>
                    <a:pt x="486" y="347"/>
                  </a:lnTo>
                  <a:lnTo>
                    <a:pt x="491" y="345"/>
                  </a:lnTo>
                  <a:lnTo>
                    <a:pt x="496" y="340"/>
                  </a:lnTo>
                  <a:lnTo>
                    <a:pt x="501" y="335"/>
                  </a:lnTo>
                  <a:lnTo>
                    <a:pt x="504" y="330"/>
                  </a:lnTo>
                  <a:lnTo>
                    <a:pt x="505" y="324"/>
                  </a:lnTo>
                  <a:lnTo>
                    <a:pt x="506" y="316"/>
                  </a:lnTo>
                  <a:lnTo>
                    <a:pt x="506" y="40"/>
                  </a:lnTo>
                  <a:lnTo>
                    <a:pt x="505" y="34"/>
                  </a:lnTo>
                  <a:lnTo>
                    <a:pt x="504" y="28"/>
                  </a:lnTo>
                  <a:lnTo>
                    <a:pt x="501" y="22"/>
                  </a:lnTo>
                  <a:lnTo>
                    <a:pt x="496" y="17"/>
                  </a:lnTo>
                  <a:lnTo>
                    <a:pt x="491" y="13"/>
                  </a:lnTo>
                  <a:lnTo>
                    <a:pt x="486" y="10"/>
                  </a:lnTo>
                  <a:lnTo>
                    <a:pt x="479" y="8"/>
                  </a:lnTo>
                  <a:lnTo>
                    <a:pt x="473" y="8"/>
                  </a:lnTo>
                  <a:lnTo>
                    <a:pt x="431" y="8"/>
                  </a:lnTo>
                  <a:lnTo>
                    <a:pt x="424" y="8"/>
                  </a:lnTo>
                  <a:lnTo>
                    <a:pt x="418" y="10"/>
                  </a:lnTo>
                  <a:lnTo>
                    <a:pt x="413" y="13"/>
                  </a:lnTo>
                  <a:lnTo>
                    <a:pt x="407" y="17"/>
                  </a:lnTo>
                  <a:lnTo>
                    <a:pt x="403" y="22"/>
                  </a:lnTo>
                  <a:lnTo>
                    <a:pt x="400" y="28"/>
                  </a:lnTo>
                  <a:lnTo>
                    <a:pt x="398" y="34"/>
                  </a:lnTo>
                  <a:lnTo>
                    <a:pt x="398" y="40"/>
                  </a:lnTo>
                  <a:lnTo>
                    <a:pt x="398" y="316"/>
                  </a:lnTo>
                  <a:lnTo>
                    <a:pt x="399" y="324"/>
                  </a:lnTo>
                  <a:lnTo>
                    <a:pt x="400" y="330"/>
                  </a:lnTo>
                  <a:lnTo>
                    <a:pt x="403" y="335"/>
                  </a:lnTo>
                  <a:lnTo>
                    <a:pt x="407" y="340"/>
                  </a:lnTo>
                  <a:lnTo>
                    <a:pt x="413" y="345"/>
                  </a:lnTo>
                  <a:lnTo>
                    <a:pt x="418" y="347"/>
                  </a:lnTo>
                  <a:lnTo>
                    <a:pt x="424" y="349"/>
                  </a:lnTo>
                  <a:lnTo>
                    <a:pt x="431" y="350"/>
                  </a:lnTo>
                  <a:close/>
                  <a:moveTo>
                    <a:pt x="538" y="377"/>
                  </a:moveTo>
                  <a:lnTo>
                    <a:pt x="109" y="377"/>
                  </a:lnTo>
                  <a:lnTo>
                    <a:pt x="104" y="376"/>
                  </a:lnTo>
                  <a:lnTo>
                    <a:pt x="99" y="374"/>
                  </a:lnTo>
                  <a:lnTo>
                    <a:pt x="93" y="372"/>
                  </a:lnTo>
                  <a:lnTo>
                    <a:pt x="89" y="369"/>
                  </a:lnTo>
                  <a:lnTo>
                    <a:pt x="86" y="365"/>
                  </a:lnTo>
                  <a:lnTo>
                    <a:pt x="84" y="359"/>
                  </a:lnTo>
                  <a:lnTo>
                    <a:pt x="82" y="354"/>
                  </a:lnTo>
                  <a:lnTo>
                    <a:pt x="82" y="349"/>
                  </a:lnTo>
                  <a:lnTo>
                    <a:pt x="82" y="40"/>
                  </a:lnTo>
                  <a:lnTo>
                    <a:pt x="81" y="33"/>
                  </a:lnTo>
                  <a:lnTo>
                    <a:pt x="78" y="25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3" y="8"/>
                  </a:lnTo>
                  <a:lnTo>
                    <a:pt x="56" y="4"/>
                  </a:lnTo>
                  <a:lnTo>
                    <a:pt x="48" y="2"/>
                  </a:lnTo>
                  <a:lnTo>
                    <a:pt x="41" y="0"/>
                  </a:lnTo>
                  <a:lnTo>
                    <a:pt x="32" y="2"/>
                  </a:lnTo>
                  <a:lnTo>
                    <a:pt x="25" y="4"/>
                  </a:lnTo>
                  <a:lnTo>
                    <a:pt x="17" y="8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3" y="25"/>
                  </a:lnTo>
                  <a:lnTo>
                    <a:pt x="0" y="33"/>
                  </a:lnTo>
                  <a:lnTo>
                    <a:pt x="0" y="40"/>
                  </a:lnTo>
                  <a:lnTo>
                    <a:pt x="0" y="349"/>
                  </a:lnTo>
                  <a:lnTo>
                    <a:pt x="0" y="360"/>
                  </a:lnTo>
                  <a:lnTo>
                    <a:pt x="2" y="371"/>
                  </a:lnTo>
                  <a:lnTo>
                    <a:pt x="4" y="381"/>
                  </a:lnTo>
                  <a:lnTo>
                    <a:pt x="9" y="391"/>
                  </a:lnTo>
                  <a:lnTo>
                    <a:pt x="13" y="400"/>
                  </a:lnTo>
                  <a:lnTo>
                    <a:pt x="18" y="409"/>
                  </a:lnTo>
                  <a:lnTo>
                    <a:pt x="25" y="417"/>
                  </a:lnTo>
                  <a:lnTo>
                    <a:pt x="32" y="425"/>
                  </a:lnTo>
                  <a:lnTo>
                    <a:pt x="40" y="432"/>
                  </a:lnTo>
                  <a:lnTo>
                    <a:pt x="48" y="438"/>
                  </a:lnTo>
                  <a:lnTo>
                    <a:pt x="57" y="443"/>
                  </a:lnTo>
                  <a:lnTo>
                    <a:pt x="67" y="447"/>
                  </a:lnTo>
                  <a:lnTo>
                    <a:pt x="77" y="451"/>
                  </a:lnTo>
                  <a:lnTo>
                    <a:pt x="87" y="453"/>
                  </a:lnTo>
                  <a:lnTo>
                    <a:pt x="98" y="456"/>
                  </a:lnTo>
                  <a:lnTo>
                    <a:pt x="109" y="456"/>
                  </a:lnTo>
                  <a:lnTo>
                    <a:pt x="538" y="456"/>
                  </a:lnTo>
                  <a:lnTo>
                    <a:pt x="547" y="456"/>
                  </a:lnTo>
                  <a:lnTo>
                    <a:pt x="554" y="453"/>
                  </a:lnTo>
                  <a:lnTo>
                    <a:pt x="562" y="449"/>
                  </a:lnTo>
                  <a:lnTo>
                    <a:pt x="567" y="444"/>
                  </a:lnTo>
                  <a:lnTo>
                    <a:pt x="572" y="439"/>
                  </a:lnTo>
                  <a:lnTo>
                    <a:pt x="576" y="432"/>
                  </a:lnTo>
                  <a:lnTo>
                    <a:pt x="579" y="424"/>
                  </a:lnTo>
                  <a:lnTo>
                    <a:pt x="579" y="416"/>
                  </a:lnTo>
                  <a:lnTo>
                    <a:pt x="579" y="409"/>
                  </a:lnTo>
                  <a:lnTo>
                    <a:pt x="576" y="401"/>
                  </a:lnTo>
                  <a:lnTo>
                    <a:pt x="572" y="394"/>
                  </a:lnTo>
                  <a:lnTo>
                    <a:pt x="567" y="389"/>
                  </a:lnTo>
                  <a:lnTo>
                    <a:pt x="562" y="383"/>
                  </a:lnTo>
                  <a:lnTo>
                    <a:pt x="554" y="379"/>
                  </a:lnTo>
                  <a:lnTo>
                    <a:pt x="547" y="377"/>
                  </a:lnTo>
                  <a:lnTo>
                    <a:pt x="538" y="377"/>
                  </a:lnTo>
                  <a:close/>
                </a:path>
              </a:pathLst>
            </a:custGeom>
            <a:solidFill>
              <a:srgbClr val="3980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2638425" y="4765675"/>
              <a:ext cx="49213" cy="52387"/>
            </a:xfrm>
            <a:custGeom>
              <a:avLst/>
              <a:gdLst/>
              <a:ahLst/>
              <a:cxnLst>
                <a:cxn ang="0">
                  <a:pos x="71" y="185"/>
                </a:cxn>
                <a:cxn ang="0">
                  <a:pos x="72" y="114"/>
                </a:cxn>
                <a:cxn ang="0">
                  <a:pos x="79" y="96"/>
                </a:cxn>
                <a:cxn ang="0">
                  <a:pos x="93" y="83"/>
                </a:cxn>
                <a:cxn ang="0">
                  <a:pos x="111" y="76"/>
                </a:cxn>
                <a:cxn ang="0">
                  <a:pos x="185" y="74"/>
                </a:cxn>
                <a:cxn ang="0">
                  <a:pos x="186" y="40"/>
                </a:cxn>
                <a:cxn ang="0">
                  <a:pos x="194" y="22"/>
                </a:cxn>
                <a:cxn ang="0">
                  <a:pos x="208" y="9"/>
                </a:cxn>
                <a:cxn ang="0">
                  <a:pos x="226" y="1"/>
                </a:cxn>
                <a:cxn ang="0">
                  <a:pos x="241" y="0"/>
                </a:cxn>
                <a:cxn ang="0">
                  <a:pos x="261" y="4"/>
                </a:cxn>
                <a:cxn ang="0">
                  <a:pos x="277" y="15"/>
                </a:cxn>
                <a:cxn ang="0">
                  <a:pos x="288" y="31"/>
                </a:cxn>
                <a:cxn ang="0">
                  <a:pos x="292" y="50"/>
                </a:cxn>
                <a:cxn ang="0">
                  <a:pos x="356" y="74"/>
                </a:cxn>
                <a:cxn ang="0">
                  <a:pos x="375" y="79"/>
                </a:cxn>
                <a:cxn ang="0">
                  <a:pos x="392" y="89"/>
                </a:cxn>
                <a:cxn ang="0">
                  <a:pos x="403" y="105"/>
                </a:cxn>
                <a:cxn ang="0">
                  <a:pos x="407" y="124"/>
                </a:cxn>
                <a:cxn ang="0">
                  <a:pos x="383" y="185"/>
                </a:cxn>
                <a:cxn ang="0">
                  <a:pos x="364" y="190"/>
                </a:cxn>
                <a:cxn ang="0">
                  <a:pos x="348" y="200"/>
                </a:cxn>
                <a:cxn ang="0">
                  <a:pos x="336" y="216"/>
                </a:cxn>
                <a:cxn ang="0">
                  <a:pos x="333" y="236"/>
                </a:cxn>
                <a:cxn ang="0">
                  <a:pos x="334" y="251"/>
                </a:cxn>
                <a:cxn ang="0">
                  <a:pos x="342" y="269"/>
                </a:cxn>
                <a:cxn ang="0">
                  <a:pos x="356" y="283"/>
                </a:cxn>
                <a:cxn ang="0">
                  <a:pos x="374" y="290"/>
                </a:cxn>
                <a:cxn ang="0">
                  <a:pos x="407" y="291"/>
                </a:cxn>
                <a:cxn ang="0">
                  <a:pos x="406" y="362"/>
                </a:cxn>
                <a:cxn ang="0">
                  <a:pos x="397" y="380"/>
                </a:cxn>
                <a:cxn ang="0">
                  <a:pos x="385" y="394"/>
                </a:cxn>
                <a:cxn ang="0">
                  <a:pos x="366" y="401"/>
                </a:cxn>
                <a:cxn ang="0">
                  <a:pos x="292" y="402"/>
                </a:cxn>
                <a:cxn ang="0">
                  <a:pos x="291" y="364"/>
                </a:cxn>
                <a:cxn ang="0">
                  <a:pos x="284" y="346"/>
                </a:cxn>
                <a:cxn ang="0">
                  <a:pos x="270" y="333"/>
                </a:cxn>
                <a:cxn ang="0">
                  <a:pos x="252" y="326"/>
                </a:cxn>
                <a:cxn ang="0">
                  <a:pos x="236" y="325"/>
                </a:cxn>
                <a:cxn ang="0">
                  <a:pos x="216" y="329"/>
                </a:cxn>
                <a:cxn ang="0">
                  <a:pos x="200" y="339"/>
                </a:cxn>
                <a:cxn ang="0">
                  <a:pos x="188" y="355"/>
                </a:cxn>
                <a:cxn ang="0">
                  <a:pos x="185" y="375"/>
                </a:cxn>
                <a:cxn ang="0">
                  <a:pos x="122" y="402"/>
                </a:cxn>
                <a:cxn ang="0">
                  <a:pos x="102" y="399"/>
                </a:cxn>
                <a:cxn ang="0">
                  <a:pos x="86" y="387"/>
                </a:cxn>
                <a:cxn ang="0">
                  <a:pos x="75" y="372"/>
                </a:cxn>
                <a:cxn ang="0">
                  <a:pos x="71" y="353"/>
                </a:cxn>
                <a:cxn ang="0">
                  <a:pos x="51" y="291"/>
                </a:cxn>
                <a:cxn ang="0">
                  <a:pos x="32" y="287"/>
                </a:cxn>
                <a:cxn ang="0">
                  <a:pos x="15" y="276"/>
                </a:cxn>
                <a:cxn ang="0">
                  <a:pos x="4" y="261"/>
                </a:cxn>
                <a:cxn ang="0">
                  <a:pos x="0" y="241"/>
                </a:cxn>
                <a:cxn ang="0">
                  <a:pos x="1" y="225"/>
                </a:cxn>
                <a:cxn ang="0">
                  <a:pos x="10" y="207"/>
                </a:cxn>
                <a:cxn ang="0">
                  <a:pos x="22" y="195"/>
                </a:cxn>
                <a:cxn ang="0">
                  <a:pos x="42" y="186"/>
                </a:cxn>
              </a:cxnLst>
              <a:rect l="0" t="0" r="r" b="b"/>
              <a:pathLst>
                <a:path w="407" h="402">
                  <a:moveTo>
                    <a:pt x="51" y="185"/>
                  </a:moveTo>
                  <a:lnTo>
                    <a:pt x="71" y="185"/>
                  </a:lnTo>
                  <a:lnTo>
                    <a:pt x="71" y="124"/>
                  </a:lnTo>
                  <a:lnTo>
                    <a:pt x="72" y="114"/>
                  </a:lnTo>
                  <a:lnTo>
                    <a:pt x="75" y="105"/>
                  </a:lnTo>
                  <a:lnTo>
                    <a:pt x="79" y="96"/>
                  </a:lnTo>
                  <a:lnTo>
                    <a:pt x="86" y="89"/>
                  </a:lnTo>
                  <a:lnTo>
                    <a:pt x="93" y="83"/>
                  </a:lnTo>
                  <a:lnTo>
                    <a:pt x="102" y="79"/>
                  </a:lnTo>
                  <a:lnTo>
                    <a:pt x="111" y="76"/>
                  </a:lnTo>
                  <a:lnTo>
                    <a:pt x="122" y="74"/>
                  </a:lnTo>
                  <a:lnTo>
                    <a:pt x="185" y="74"/>
                  </a:lnTo>
                  <a:lnTo>
                    <a:pt x="185" y="50"/>
                  </a:lnTo>
                  <a:lnTo>
                    <a:pt x="186" y="40"/>
                  </a:lnTo>
                  <a:lnTo>
                    <a:pt x="188" y="31"/>
                  </a:lnTo>
                  <a:lnTo>
                    <a:pt x="194" y="22"/>
                  </a:lnTo>
                  <a:lnTo>
                    <a:pt x="200" y="15"/>
                  </a:lnTo>
                  <a:lnTo>
                    <a:pt x="208" y="9"/>
                  </a:lnTo>
                  <a:lnTo>
                    <a:pt x="216" y="4"/>
                  </a:lnTo>
                  <a:lnTo>
                    <a:pt x="226" y="1"/>
                  </a:lnTo>
                  <a:lnTo>
                    <a:pt x="236" y="0"/>
                  </a:lnTo>
                  <a:lnTo>
                    <a:pt x="241" y="0"/>
                  </a:lnTo>
                  <a:lnTo>
                    <a:pt x="252" y="1"/>
                  </a:lnTo>
                  <a:lnTo>
                    <a:pt x="261" y="4"/>
                  </a:lnTo>
                  <a:lnTo>
                    <a:pt x="270" y="9"/>
                  </a:lnTo>
                  <a:lnTo>
                    <a:pt x="277" y="15"/>
                  </a:lnTo>
                  <a:lnTo>
                    <a:pt x="284" y="22"/>
                  </a:lnTo>
                  <a:lnTo>
                    <a:pt x="288" y="31"/>
                  </a:lnTo>
                  <a:lnTo>
                    <a:pt x="291" y="40"/>
                  </a:lnTo>
                  <a:lnTo>
                    <a:pt x="292" y="50"/>
                  </a:lnTo>
                  <a:lnTo>
                    <a:pt x="292" y="74"/>
                  </a:lnTo>
                  <a:lnTo>
                    <a:pt x="356" y="74"/>
                  </a:lnTo>
                  <a:lnTo>
                    <a:pt x="366" y="76"/>
                  </a:lnTo>
                  <a:lnTo>
                    <a:pt x="375" y="79"/>
                  </a:lnTo>
                  <a:lnTo>
                    <a:pt x="385" y="83"/>
                  </a:lnTo>
                  <a:lnTo>
                    <a:pt x="392" y="89"/>
                  </a:lnTo>
                  <a:lnTo>
                    <a:pt x="397" y="96"/>
                  </a:lnTo>
                  <a:lnTo>
                    <a:pt x="403" y="105"/>
                  </a:lnTo>
                  <a:lnTo>
                    <a:pt x="406" y="114"/>
                  </a:lnTo>
                  <a:lnTo>
                    <a:pt x="407" y="124"/>
                  </a:lnTo>
                  <a:lnTo>
                    <a:pt x="407" y="185"/>
                  </a:lnTo>
                  <a:lnTo>
                    <a:pt x="383" y="185"/>
                  </a:lnTo>
                  <a:lnTo>
                    <a:pt x="374" y="186"/>
                  </a:lnTo>
                  <a:lnTo>
                    <a:pt x="364" y="190"/>
                  </a:lnTo>
                  <a:lnTo>
                    <a:pt x="356" y="195"/>
                  </a:lnTo>
                  <a:lnTo>
                    <a:pt x="348" y="200"/>
                  </a:lnTo>
                  <a:lnTo>
                    <a:pt x="342" y="207"/>
                  </a:lnTo>
                  <a:lnTo>
                    <a:pt x="336" y="216"/>
                  </a:lnTo>
                  <a:lnTo>
                    <a:pt x="334" y="225"/>
                  </a:lnTo>
                  <a:lnTo>
                    <a:pt x="333" y="236"/>
                  </a:lnTo>
                  <a:lnTo>
                    <a:pt x="333" y="241"/>
                  </a:lnTo>
                  <a:lnTo>
                    <a:pt x="334" y="251"/>
                  </a:lnTo>
                  <a:lnTo>
                    <a:pt x="336" y="261"/>
                  </a:lnTo>
                  <a:lnTo>
                    <a:pt x="342" y="269"/>
                  </a:lnTo>
                  <a:lnTo>
                    <a:pt x="348" y="276"/>
                  </a:lnTo>
                  <a:lnTo>
                    <a:pt x="356" y="283"/>
                  </a:lnTo>
                  <a:lnTo>
                    <a:pt x="364" y="287"/>
                  </a:lnTo>
                  <a:lnTo>
                    <a:pt x="374" y="290"/>
                  </a:lnTo>
                  <a:lnTo>
                    <a:pt x="383" y="291"/>
                  </a:lnTo>
                  <a:lnTo>
                    <a:pt x="407" y="291"/>
                  </a:lnTo>
                  <a:lnTo>
                    <a:pt x="407" y="353"/>
                  </a:lnTo>
                  <a:lnTo>
                    <a:pt x="406" y="362"/>
                  </a:lnTo>
                  <a:lnTo>
                    <a:pt x="403" y="372"/>
                  </a:lnTo>
                  <a:lnTo>
                    <a:pt x="397" y="380"/>
                  </a:lnTo>
                  <a:lnTo>
                    <a:pt x="392" y="387"/>
                  </a:lnTo>
                  <a:lnTo>
                    <a:pt x="385" y="394"/>
                  </a:lnTo>
                  <a:lnTo>
                    <a:pt x="375" y="399"/>
                  </a:lnTo>
                  <a:lnTo>
                    <a:pt x="366" y="401"/>
                  </a:lnTo>
                  <a:lnTo>
                    <a:pt x="356" y="402"/>
                  </a:lnTo>
                  <a:lnTo>
                    <a:pt x="292" y="402"/>
                  </a:lnTo>
                  <a:lnTo>
                    <a:pt x="292" y="375"/>
                  </a:lnTo>
                  <a:lnTo>
                    <a:pt x="291" y="364"/>
                  </a:lnTo>
                  <a:lnTo>
                    <a:pt x="288" y="355"/>
                  </a:lnTo>
                  <a:lnTo>
                    <a:pt x="284" y="346"/>
                  </a:lnTo>
                  <a:lnTo>
                    <a:pt x="277" y="339"/>
                  </a:lnTo>
                  <a:lnTo>
                    <a:pt x="270" y="333"/>
                  </a:lnTo>
                  <a:lnTo>
                    <a:pt x="261" y="329"/>
                  </a:lnTo>
                  <a:lnTo>
                    <a:pt x="252" y="326"/>
                  </a:lnTo>
                  <a:lnTo>
                    <a:pt x="241" y="325"/>
                  </a:lnTo>
                  <a:lnTo>
                    <a:pt x="236" y="325"/>
                  </a:lnTo>
                  <a:lnTo>
                    <a:pt x="226" y="326"/>
                  </a:lnTo>
                  <a:lnTo>
                    <a:pt x="216" y="329"/>
                  </a:lnTo>
                  <a:lnTo>
                    <a:pt x="208" y="333"/>
                  </a:lnTo>
                  <a:lnTo>
                    <a:pt x="200" y="339"/>
                  </a:lnTo>
                  <a:lnTo>
                    <a:pt x="194" y="346"/>
                  </a:lnTo>
                  <a:lnTo>
                    <a:pt x="188" y="355"/>
                  </a:lnTo>
                  <a:lnTo>
                    <a:pt x="186" y="364"/>
                  </a:lnTo>
                  <a:lnTo>
                    <a:pt x="185" y="375"/>
                  </a:lnTo>
                  <a:lnTo>
                    <a:pt x="185" y="402"/>
                  </a:lnTo>
                  <a:lnTo>
                    <a:pt x="122" y="402"/>
                  </a:lnTo>
                  <a:lnTo>
                    <a:pt x="111" y="401"/>
                  </a:lnTo>
                  <a:lnTo>
                    <a:pt x="102" y="399"/>
                  </a:lnTo>
                  <a:lnTo>
                    <a:pt x="93" y="394"/>
                  </a:lnTo>
                  <a:lnTo>
                    <a:pt x="86" y="387"/>
                  </a:lnTo>
                  <a:lnTo>
                    <a:pt x="79" y="380"/>
                  </a:lnTo>
                  <a:lnTo>
                    <a:pt x="75" y="372"/>
                  </a:lnTo>
                  <a:lnTo>
                    <a:pt x="72" y="362"/>
                  </a:lnTo>
                  <a:lnTo>
                    <a:pt x="71" y="353"/>
                  </a:lnTo>
                  <a:lnTo>
                    <a:pt x="71" y="291"/>
                  </a:lnTo>
                  <a:lnTo>
                    <a:pt x="51" y="291"/>
                  </a:lnTo>
                  <a:lnTo>
                    <a:pt x="42" y="290"/>
                  </a:lnTo>
                  <a:lnTo>
                    <a:pt x="32" y="287"/>
                  </a:lnTo>
                  <a:lnTo>
                    <a:pt x="22" y="283"/>
                  </a:lnTo>
                  <a:lnTo>
                    <a:pt x="15" y="276"/>
                  </a:lnTo>
                  <a:lnTo>
                    <a:pt x="10" y="269"/>
                  </a:lnTo>
                  <a:lnTo>
                    <a:pt x="4" y="261"/>
                  </a:lnTo>
                  <a:lnTo>
                    <a:pt x="1" y="251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1" y="225"/>
                  </a:lnTo>
                  <a:lnTo>
                    <a:pt x="4" y="216"/>
                  </a:lnTo>
                  <a:lnTo>
                    <a:pt x="10" y="207"/>
                  </a:lnTo>
                  <a:lnTo>
                    <a:pt x="15" y="200"/>
                  </a:lnTo>
                  <a:lnTo>
                    <a:pt x="22" y="195"/>
                  </a:lnTo>
                  <a:lnTo>
                    <a:pt x="32" y="190"/>
                  </a:lnTo>
                  <a:lnTo>
                    <a:pt x="42" y="186"/>
                  </a:lnTo>
                  <a:lnTo>
                    <a:pt x="51" y="185"/>
                  </a:lnTo>
                  <a:close/>
                </a:path>
              </a:pathLst>
            </a:custGeom>
            <a:solidFill>
              <a:srgbClr val="1649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1689100" y="4379913"/>
              <a:ext cx="79375" cy="82550"/>
            </a:xfrm>
            <a:custGeom>
              <a:avLst/>
              <a:gdLst/>
              <a:ahLst/>
              <a:cxnLst>
                <a:cxn ang="0">
                  <a:pos x="242" y="10"/>
                </a:cxn>
                <a:cxn ang="0">
                  <a:pos x="155" y="45"/>
                </a:cxn>
                <a:cxn ang="0">
                  <a:pos x="84" y="103"/>
                </a:cxn>
                <a:cxn ang="0">
                  <a:pos x="31" y="179"/>
                </a:cxn>
                <a:cxn ang="0">
                  <a:pos x="3" y="267"/>
                </a:cxn>
                <a:cxn ang="0">
                  <a:pos x="3" y="363"/>
                </a:cxn>
                <a:cxn ang="0">
                  <a:pos x="31" y="452"/>
                </a:cxn>
                <a:cxn ang="0">
                  <a:pos x="84" y="528"/>
                </a:cxn>
                <a:cxn ang="0">
                  <a:pos x="155" y="585"/>
                </a:cxn>
                <a:cxn ang="0">
                  <a:pos x="242" y="621"/>
                </a:cxn>
                <a:cxn ang="0">
                  <a:pos x="340" y="630"/>
                </a:cxn>
                <a:cxn ang="0">
                  <a:pos x="434" y="612"/>
                </a:cxn>
                <a:cxn ang="0">
                  <a:pos x="516" y="568"/>
                </a:cxn>
                <a:cxn ang="0">
                  <a:pos x="582" y="505"/>
                </a:cxn>
                <a:cxn ang="0">
                  <a:pos x="626" y="424"/>
                </a:cxn>
                <a:cxn ang="0">
                  <a:pos x="645" y="332"/>
                </a:cxn>
                <a:cxn ang="0">
                  <a:pos x="635" y="237"/>
                </a:cxn>
                <a:cxn ang="0">
                  <a:pos x="599" y="152"/>
                </a:cxn>
                <a:cxn ang="0">
                  <a:pos x="540" y="82"/>
                </a:cxn>
                <a:cxn ang="0">
                  <a:pos x="463" y="31"/>
                </a:cxn>
                <a:cxn ang="0">
                  <a:pos x="372" y="3"/>
                </a:cxn>
                <a:cxn ang="0">
                  <a:pos x="298" y="546"/>
                </a:cxn>
                <a:cxn ang="0">
                  <a:pos x="230" y="530"/>
                </a:cxn>
                <a:cxn ang="0">
                  <a:pos x="171" y="494"/>
                </a:cxn>
                <a:cxn ang="0">
                  <a:pos x="125" y="445"/>
                </a:cxn>
                <a:cxn ang="0">
                  <a:pos x="95" y="384"/>
                </a:cxn>
                <a:cxn ang="0">
                  <a:pos x="85" y="315"/>
                </a:cxn>
                <a:cxn ang="0">
                  <a:pos x="95" y="246"/>
                </a:cxn>
                <a:cxn ang="0">
                  <a:pos x="125" y="185"/>
                </a:cxn>
                <a:cxn ang="0">
                  <a:pos x="171" y="136"/>
                </a:cxn>
                <a:cxn ang="0">
                  <a:pos x="230" y="102"/>
                </a:cxn>
                <a:cxn ang="0">
                  <a:pos x="298" y="84"/>
                </a:cxn>
                <a:cxn ang="0">
                  <a:pos x="371" y="88"/>
                </a:cxn>
                <a:cxn ang="0">
                  <a:pos x="436" y="111"/>
                </a:cxn>
                <a:cxn ang="0">
                  <a:pos x="491" y="151"/>
                </a:cxn>
                <a:cxn ang="0">
                  <a:pos x="531" y="204"/>
                </a:cxn>
                <a:cxn ang="0">
                  <a:pos x="556" y="269"/>
                </a:cxn>
                <a:cxn ang="0">
                  <a:pos x="559" y="339"/>
                </a:cxn>
                <a:cxn ang="0">
                  <a:pos x="542" y="406"/>
                </a:cxn>
                <a:cxn ang="0">
                  <a:pos x="506" y="463"/>
                </a:cxn>
                <a:cxn ang="0">
                  <a:pos x="455" y="508"/>
                </a:cxn>
                <a:cxn ang="0">
                  <a:pos x="393" y="537"/>
                </a:cxn>
                <a:cxn ang="0">
                  <a:pos x="322" y="547"/>
                </a:cxn>
                <a:cxn ang="0">
                  <a:pos x="441" y="149"/>
                </a:cxn>
                <a:cxn ang="0">
                  <a:pos x="322" y="240"/>
                </a:cxn>
                <a:cxn ang="0">
                  <a:pos x="210" y="179"/>
                </a:cxn>
                <a:cxn ang="0">
                  <a:pos x="168" y="201"/>
                </a:cxn>
                <a:cxn ang="0">
                  <a:pos x="172" y="246"/>
                </a:cxn>
                <a:cxn ang="0">
                  <a:pos x="247" y="331"/>
                </a:cxn>
                <a:cxn ang="0">
                  <a:pos x="268" y="369"/>
                </a:cxn>
                <a:cxn ang="0">
                  <a:pos x="307" y="389"/>
                </a:cxn>
                <a:cxn ang="0">
                  <a:pos x="352" y="385"/>
                </a:cxn>
                <a:cxn ang="0">
                  <a:pos x="387" y="358"/>
                </a:cxn>
                <a:cxn ang="0">
                  <a:pos x="400" y="315"/>
                </a:cxn>
                <a:cxn ang="0">
                  <a:pos x="492" y="197"/>
                </a:cxn>
              </a:cxnLst>
              <a:rect l="0" t="0" r="r" b="b"/>
              <a:pathLst>
                <a:path w="646" h="631">
                  <a:moveTo>
                    <a:pt x="322" y="0"/>
                  </a:moveTo>
                  <a:lnTo>
                    <a:pt x="306" y="0"/>
                  </a:lnTo>
                  <a:lnTo>
                    <a:pt x="289" y="1"/>
                  </a:lnTo>
                  <a:lnTo>
                    <a:pt x="273" y="3"/>
                  </a:lnTo>
                  <a:lnTo>
                    <a:pt x="257" y="7"/>
                  </a:lnTo>
                  <a:lnTo>
                    <a:pt x="242" y="10"/>
                  </a:lnTo>
                  <a:lnTo>
                    <a:pt x="226" y="14"/>
                  </a:lnTo>
                  <a:lnTo>
                    <a:pt x="211" y="19"/>
                  </a:lnTo>
                  <a:lnTo>
                    <a:pt x="197" y="24"/>
                  </a:lnTo>
                  <a:lnTo>
                    <a:pt x="182" y="31"/>
                  </a:lnTo>
                  <a:lnTo>
                    <a:pt x="168" y="38"/>
                  </a:lnTo>
                  <a:lnTo>
                    <a:pt x="155" y="45"/>
                  </a:lnTo>
                  <a:lnTo>
                    <a:pt x="142" y="54"/>
                  </a:lnTo>
                  <a:lnTo>
                    <a:pt x="130" y="63"/>
                  </a:lnTo>
                  <a:lnTo>
                    <a:pt x="117" y="72"/>
                  </a:lnTo>
                  <a:lnTo>
                    <a:pt x="105" y="82"/>
                  </a:lnTo>
                  <a:lnTo>
                    <a:pt x="94" y="92"/>
                  </a:lnTo>
                  <a:lnTo>
                    <a:pt x="84" y="103"/>
                  </a:lnTo>
                  <a:lnTo>
                    <a:pt x="73" y="114"/>
                  </a:lnTo>
                  <a:lnTo>
                    <a:pt x="63" y="127"/>
                  </a:lnTo>
                  <a:lnTo>
                    <a:pt x="55" y="139"/>
                  </a:lnTo>
                  <a:lnTo>
                    <a:pt x="46" y="152"/>
                  </a:lnTo>
                  <a:lnTo>
                    <a:pt x="39" y="166"/>
                  </a:lnTo>
                  <a:lnTo>
                    <a:pt x="31" y="179"/>
                  </a:lnTo>
                  <a:lnTo>
                    <a:pt x="25" y="193"/>
                  </a:lnTo>
                  <a:lnTo>
                    <a:pt x="19" y="207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1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300"/>
                  </a:lnTo>
                  <a:lnTo>
                    <a:pt x="0" y="315"/>
                  </a:lnTo>
                  <a:lnTo>
                    <a:pt x="0" y="332"/>
                  </a:lnTo>
                  <a:lnTo>
                    <a:pt x="1" y="348"/>
                  </a:lnTo>
                  <a:lnTo>
                    <a:pt x="3" y="363"/>
                  </a:lnTo>
                  <a:lnTo>
                    <a:pt x="6" y="379"/>
                  </a:lnTo>
                  <a:lnTo>
                    <a:pt x="10" y="395"/>
                  </a:lnTo>
                  <a:lnTo>
                    <a:pt x="14" y="409"/>
                  </a:lnTo>
                  <a:lnTo>
                    <a:pt x="19" y="424"/>
                  </a:lnTo>
                  <a:lnTo>
                    <a:pt x="25" y="439"/>
                  </a:lnTo>
                  <a:lnTo>
                    <a:pt x="31" y="452"/>
                  </a:lnTo>
                  <a:lnTo>
                    <a:pt x="39" y="466"/>
                  </a:lnTo>
                  <a:lnTo>
                    <a:pt x="46" y="479"/>
                  </a:lnTo>
                  <a:lnTo>
                    <a:pt x="55" y="492"/>
                  </a:lnTo>
                  <a:lnTo>
                    <a:pt x="63" y="505"/>
                  </a:lnTo>
                  <a:lnTo>
                    <a:pt x="73" y="516"/>
                  </a:lnTo>
                  <a:lnTo>
                    <a:pt x="84" y="528"/>
                  </a:lnTo>
                  <a:lnTo>
                    <a:pt x="94" y="539"/>
                  </a:lnTo>
                  <a:lnTo>
                    <a:pt x="105" y="549"/>
                  </a:lnTo>
                  <a:lnTo>
                    <a:pt x="117" y="559"/>
                  </a:lnTo>
                  <a:lnTo>
                    <a:pt x="130" y="568"/>
                  </a:lnTo>
                  <a:lnTo>
                    <a:pt x="142" y="577"/>
                  </a:lnTo>
                  <a:lnTo>
                    <a:pt x="155" y="585"/>
                  </a:lnTo>
                  <a:lnTo>
                    <a:pt x="168" y="592"/>
                  </a:lnTo>
                  <a:lnTo>
                    <a:pt x="182" y="600"/>
                  </a:lnTo>
                  <a:lnTo>
                    <a:pt x="197" y="606"/>
                  </a:lnTo>
                  <a:lnTo>
                    <a:pt x="211" y="612"/>
                  </a:lnTo>
                  <a:lnTo>
                    <a:pt x="226" y="617"/>
                  </a:lnTo>
                  <a:lnTo>
                    <a:pt x="242" y="621"/>
                  </a:lnTo>
                  <a:lnTo>
                    <a:pt x="257" y="625"/>
                  </a:lnTo>
                  <a:lnTo>
                    <a:pt x="273" y="627"/>
                  </a:lnTo>
                  <a:lnTo>
                    <a:pt x="289" y="629"/>
                  </a:lnTo>
                  <a:lnTo>
                    <a:pt x="306" y="630"/>
                  </a:lnTo>
                  <a:lnTo>
                    <a:pt x="322" y="631"/>
                  </a:lnTo>
                  <a:lnTo>
                    <a:pt x="340" y="630"/>
                  </a:lnTo>
                  <a:lnTo>
                    <a:pt x="356" y="629"/>
                  </a:lnTo>
                  <a:lnTo>
                    <a:pt x="372" y="627"/>
                  </a:lnTo>
                  <a:lnTo>
                    <a:pt x="388" y="625"/>
                  </a:lnTo>
                  <a:lnTo>
                    <a:pt x="404" y="621"/>
                  </a:lnTo>
                  <a:lnTo>
                    <a:pt x="419" y="617"/>
                  </a:lnTo>
                  <a:lnTo>
                    <a:pt x="434" y="612"/>
                  </a:lnTo>
                  <a:lnTo>
                    <a:pt x="449" y="606"/>
                  </a:lnTo>
                  <a:lnTo>
                    <a:pt x="463" y="600"/>
                  </a:lnTo>
                  <a:lnTo>
                    <a:pt x="477" y="592"/>
                  </a:lnTo>
                  <a:lnTo>
                    <a:pt x="491" y="585"/>
                  </a:lnTo>
                  <a:lnTo>
                    <a:pt x="504" y="577"/>
                  </a:lnTo>
                  <a:lnTo>
                    <a:pt x="516" y="568"/>
                  </a:lnTo>
                  <a:lnTo>
                    <a:pt x="528" y="559"/>
                  </a:lnTo>
                  <a:lnTo>
                    <a:pt x="540" y="549"/>
                  </a:lnTo>
                  <a:lnTo>
                    <a:pt x="551" y="539"/>
                  </a:lnTo>
                  <a:lnTo>
                    <a:pt x="561" y="528"/>
                  </a:lnTo>
                  <a:lnTo>
                    <a:pt x="572" y="516"/>
                  </a:lnTo>
                  <a:lnTo>
                    <a:pt x="582" y="505"/>
                  </a:lnTo>
                  <a:lnTo>
                    <a:pt x="590" y="492"/>
                  </a:lnTo>
                  <a:lnTo>
                    <a:pt x="599" y="479"/>
                  </a:lnTo>
                  <a:lnTo>
                    <a:pt x="606" y="466"/>
                  </a:lnTo>
                  <a:lnTo>
                    <a:pt x="614" y="452"/>
                  </a:lnTo>
                  <a:lnTo>
                    <a:pt x="620" y="439"/>
                  </a:lnTo>
                  <a:lnTo>
                    <a:pt x="626" y="424"/>
                  </a:lnTo>
                  <a:lnTo>
                    <a:pt x="631" y="409"/>
                  </a:lnTo>
                  <a:lnTo>
                    <a:pt x="635" y="395"/>
                  </a:lnTo>
                  <a:lnTo>
                    <a:pt x="640" y="379"/>
                  </a:lnTo>
                  <a:lnTo>
                    <a:pt x="642" y="363"/>
                  </a:lnTo>
                  <a:lnTo>
                    <a:pt x="644" y="348"/>
                  </a:lnTo>
                  <a:lnTo>
                    <a:pt x="645" y="332"/>
                  </a:lnTo>
                  <a:lnTo>
                    <a:pt x="646" y="315"/>
                  </a:lnTo>
                  <a:lnTo>
                    <a:pt x="645" y="300"/>
                  </a:lnTo>
                  <a:lnTo>
                    <a:pt x="644" y="283"/>
                  </a:lnTo>
                  <a:lnTo>
                    <a:pt x="642" y="267"/>
                  </a:lnTo>
                  <a:lnTo>
                    <a:pt x="640" y="251"/>
                  </a:lnTo>
                  <a:lnTo>
                    <a:pt x="635" y="237"/>
                  </a:lnTo>
                  <a:lnTo>
                    <a:pt x="631" y="222"/>
                  </a:lnTo>
                  <a:lnTo>
                    <a:pt x="626" y="207"/>
                  </a:lnTo>
                  <a:lnTo>
                    <a:pt x="620" y="193"/>
                  </a:lnTo>
                  <a:lnTo>
                    <a:pt x="614" y="179"/>
                  </a:lnTo>
                  <a:lnTo>
                    <a:pt x="606" y="166"/>
                  </a:lnTo>
                  <a:lnTo>
                    <a:pt x="599" y="152"/>
                  </a:lnTo>
                  <a:lnTo>
                    <a:pt x="590" y="139"/>
                  </a:lnTo>
                  <a:lnTo>
                    <a:pt x="582" y="127"/>
                  </a:lnTo>
                  <a:lnTo>
                    <a:pt x="572" y="114"/>
                  </a:lnTo>
                  <a:lnTo>
                    <a:pt x="561" y="103"/>
                  </a:lnTo>
                  <a:lnTo>
                    <a:pt x="551" y="92"/>
                  </a:lnTo>
                  <a:lnTo>
                    <a:pt x="540" y="82"/>
                  </a:lnTo>
                  <a:lnTo>
                    <a:pt x="528" y="72"/>
                  </a:lnTo>
                  <a:lnTo>
                    <a:pt x="516" y="63"/>
                  </a:lnTo>
                  <a:lnTo>
                    <a:pt x="504" y="54"/>
                  </a:lnTo>
                  <a:lnTo>
                    <a:pt x="491" y="45"/>
                  </a:lnTo>
                  <a:lnTo>
                    <a:pt x="477" y="38"/>
                  </a:lnTo>
                  <a:lnTo>
                    <a:pt x="463" y="31"/>
                  </a:lnTo>
                  <a:lnTo>
                    <a:pt x="449" y="24"/>
                  </a:lnTo>
                  <a:lnTo>
                    <a:pt x="434" y="19"/>
                  </a:lnTo>
                  <a:lnTo>
                    <a:pt x="419" y="14"/>
                  </a:lnTo>
                  <a:lnTo>
                    <a:pt x="404" y="10"/>
                  </a:lnTo>
                  <a:lnTo>
                    <a:pt x="388" y="7"/>
                  </a:lnTo>
                  <a:lnTo>
                    <a:pt x="372" y="3"/>
                  </a:lnTo>
                  <a:lnTo>
                    <a:pt x="356" y="1"/>
                  </a:lnTo>
                  <a:lnTo>
                    <a:pt x="340" y="0"/>
                  </a:lnTo>
                  <a:lnTo>
                    <a:pt x="322" y="0"/>
                  </a:lnTo>
                  <a:close/>
                  <a:moveTo>
                    <a:pt x="322" y="547"/>
                  </a:moveTo>
                  <a:lnTo>
                    <a:pt x="311" y="547"/>
                  </a:lnTo>
                  <a:lnTo>
                    <a:pt x="298" y="546"/>
                  </a:lnTo>
                  <a:lnTo>
                    <a:pt x="286" y="545"/>
                  </a:lnTo>
                  <a:lnTo>
                    <a:pt x="274" y="543"/>
                  </a:lnTo>
                  <a:lnTo>
                    <a:pt x="264" y="540"/>
                  </a:lnTo>
                  <a:lnTo>
                    <a:pt x="252" y="537"/>
                  </a:lnTo>
                  <a:lnTo>
                    <a:pt x="241" y="534"/>
                  </a:lnTo>
                  <a:lnTo>
                    <a:pt x="230" y="530"/>
                  </a:lnTo>
                  <a:lnTo>
                    <a:pt x="220" y="524"/>
                  </a:lnTo>
                  <a:lnTo>
                    <a:pt x="209" y="519"/>
                  </a:lnTo>
                  <a:lnTo>
                    <a:pt x="199" y="514"/>
                  </a:lnTo>
                  <a:lnTo>
                    <a:pt x="190" y="508"/>
                  </a:lnTo>
                  <a:lnTo>
                    <a:pt x="180" y="501"/>
                  </a:lnTo>
                  <a:lnTo>
                    <a:pt x="171" y="494"/>
                  </a:lnTo>
                  <a:lnTo>
                    <a:pt x="163" y="487"/>
                  </a:lnTo>
                  <a:lnTo>
                    <a:pt x="154" y="479"/>
                  </a:lnTo>
                  <a:lnTo>
                    <a:pt x="147" y="471"/>
                  </a:lnTo>
                  <a:lnTo>
                    <a:pt x="139" y="463"/>
                  </a:lnTo>
                  <a:lnTo>
                    <a:pt x="132" y="454"/>
                  </a:lnTo>
                  <a:lnTo>
                    <a:pt x="125" y="445"/>
                  </a:lnTo>
                  <a:lnTo>
                    <a:pt x="119" y="436"/>
                  </a:lnTo>
                  <a:lnTo>
                    <a:pt x="114" y="426"/>
                  </a:lnTo>
                  <a:lnTo>
                    <a:pt x="108" y="416"/>
                  </a:lnTo>
                  <a:lnTo>
                    <a:pt x="104" y="406"/>
                  </a:lnTo>
                  <a:lnTo>
                    <a:pt x="100" y="396"/>
                  </a:lnTo>
                  <a:lnTo>
                    <a:pt x="95" y="384"/>
                  </a:lnTo>
                  <a:lnTo>
                    <a:pt x="92" y="374"/>
                  </a:lnTo>
                  <a:lnTo>
                    <a:pt x="90" y="362"/>
                  </a:lnTo>
                  <a:lnTo>
                    <a:pt x="88" y="351"/>
                  </a:lnTo>
                  <a:lnTo>
                    <a:pt x="86" y="339"/>
                  </a:lnTo>
                  <a:lnTo>
                    <a:pt x="85" y="328"/>
                  </a:lnTo>
                  <a:lnTo>
                    <a:pt x="85" y="315"/>
                  </a:lnTo>
                  <a:lnTo>
                    <a:pt x="85" y="304"/>
                  </a:lnTo>
                  <a:lnTo>
                    <a:pt x="86" y="292"/>
                  </a:lnTo>
                  <a:lnTo>
                    <a:pt x="88" y="280"/>
                  </a:lnTo>
                  <a:lnTo>
                    <a:pt x="90" y="269"/>
                  </a:lnTo>
                  <a:lnTo>
                    <a:pt x="92" y="258"/>
                  </a:lnTo>
                  <a:lnTo>
                    <a:pt x="95" y="246"/>
                  </a:lnTo>
                  <a:lnTo>
                    <a:pt x="100" y="236"/>
                  </a:lnTo>
                  <a:lnTo>
                    <a:pt x="104" y="225"/>
                  </a:lnTo>
                  <a:lnTo>
                    <a:pt x="108" y="215"/>
                  </a:lnTo>
                  <a:lnTo>
                    <a:pt x="114" y="204"/>
                  </a:lnTo>
                  <a:lnTo>
                    <a:pt x="119" y="195"/>
                  </a:lnTo>
                  <a:lnTo>
                    <a:pt x="125" y="185"/>
                  </a:lnTo>
                  <a:lnTo>
                    <a:pt x="132" y="177"/>
                  </a:lnTo>
                  <a:lnTo>
                    <a:pt x="139" y="168"/>
                  </a:lnTo>
                  <a:lnTo>
                    <a:pt x="147" y="159"/>
                  </a:lnTo>
                  <a:lnTo>
                    <a:pt x="154" y="151"/>
                  </a:lnTo>
                  <a:lnTo>
                    <a:pt x="163" y="144"/>
                  </a:lnTo>
                  <a:lnTo>
                    <a:pt x="171" y="136"/>
                  </a:lnTo>
                  <a:lnTo>
                    <a:pt x="180" y="129"/>
                  </a:lnTo>
                  <a:lnTo>
                    <a:pt x="190" y="123"/>
                  </a:lnTo>
                  <a:lnTo>
                    <a:pt x="199" y="117"/>
                  </a:lnTo>
                  <a:lnTo>
                    <a:pt x="209" y="111"/>
                  </a:lnTo>
                  <a:lnTo>
                    <a:pt x="220" y="106"/>
                  </a:lnTo>
                  <a:lnTo>
                    <a:pt x="230" y="102"/>
                  </a:lnTo>
                  <a:lnTo>
                    <a:pt x="241" y="98"/>
                  </a:lnTo>
                  <a:lnTo>
                    <a:pt x="252" y="93"/>
                  </a:lnTo>
                  <a:lnTo>
                    <a:pt x="264" y="90"/>
                  </a:lnTo>
                  <a:lnTo>
                    <a:pt x="274" y="88"/>
                  </a:lnTo>
                  <a:lnTo>
                    <a:pt x="286" y="86"/>
                  </a:lnTo>
                  <a:lnTo>
                    <a:pt x="298" y="84"/>
                  </a:lnTo>
                  <a:lnTo>
                    <a:pt x="311" y="84"/>
                  </a:lnTo>
                  <a:lnTo>
                    <a:pt x="322" y="83"/>
                  </a:lnTo>
                  <a:lnTo>
                    <a:pt x="335" y="84"/>
                  </a:lnTo>
                  <a:lnTo>
                    <a:pt x="347" y="84"/>
                  </a:lnTo>
                  <a:lnTo>
                    <a:pt x="359" y="86"/>
                  </a:lnTo>
                  <a:lnTo>
                    <a:pt x="371" y="88"/>
                  </a:lnTo>
                  <a:lnTo>
                    <a:pt x="382" y="90"/>
                  </a:lnTo>
                  <a:lnTo>
                    <a:pt x="393" y="93"/>
                  </a:lnTo>
                  <a:lnTo>
                    <a:pt x="404" y="98"/>
                  </a:lnTo>
                  <a:lnTo>
                    <a:pt x="416" y="102"/>
                  </a:lnTo>
                  <a:lnTo>
                    <a:pt x="425" y="106"/>
                  </a:lnTo>
                  <a:lnTo>
                    <a:pt x="436" y="111"/>
                  </a:lnTo>
                  <a:lnTo>
                    <a:pt x="446" y="117"/>
                  </a:lnTo>
                  <a:lnTo>
                    <a:pt x="455" y="123"/>
                  </a:lnTo>
                  <a:lnTo>
                    <a:pt x="465" y="129"/>
                  </a:lnTo>
                  <a:lnTo>
                    <a:pt x="474" y="136"/>
                  </a:lnTo>
                  <a:lnTo>
                    <a:pt x="482" y="144"/>
                  </a:lnTo>
                  <a:lnTo>
                    <a:pt x="491" y="151"/>
                  </a:lnTo>
                  <a:lnTo>
                    <a:pt x="498" y="159"/>
                  </a:lnTo>
                  <a:lnTo>
                    <a:pt x="506" y="168"/>
                  </a:lnTo>
                  <a:lnTo>
                    <a:pt x="513" y="177"/>
                  </a:lnTo>
                  <a:lnTo>
                    <a:pt x="520" y="185"/>
                  </a:lnTo>
                  <a:lnTo>
                    <a:pt x="526" y="195"/>
                  </a:lnTo>
                  <a:lnTo>
                    <a:pt x="531" y="204"/>
                  </a:lnTo>
                  <a:lnTo>
                    <a:pt x="537" y="215"/>
                  </a:lnTo>
                  <a:lnTo>
                    <a:pt x="542" y="225"/>
                  </a:lnTo>
                  <a:lnTo>
                    <a:pt x="546" y="236"/>
                  </a:lnTo>
                  <a:lnTo>
                    <a:pt x="550" y="246"/>
                  </a:lnTo>
                  <a:lnTo>
                    <a:pt x="553" y="258"/>
                  </a:lnTo>
                  <a:lnTo>
                    <a:pt x="556" y="269"/>
                  </a:lnTo>
                  <a:lnTo>
                    <a:pt x="558" y="280"/>
                  </a:lnTo>
                  <a:lnTo>
                    <a:pt x="559" y="292"/>
                  </a:lnTo>
                  <a:lnTo>
                    <a:pt x="560" y="304"/>
                  </a:lnTo>
                  <a:lnTo>
                    <a:pt x="560" y="315"/>
                  </a:lnTo>
                  <a:lnTo>
                    <a:pt x="560" y="328"/>
                  </a:lnTo>
                  <a:lnTo>
                    <a:pt x="559" y="339"/>
                  </a:lnTo>
                  <a:lnTo>
                    <a:pt x="558" y="351"/>
                  </a:lnTo>
                  <a:lnTo>
                    <a:pt x="556" y="362"/>
                  </a:lnTo>
                  <a:lnTo>
                    <a:pt x="553" y="374"/>
                  </a:lnTo>
                  <a:lnTo>
                    <a:pt x="550" y="384"/>
                  </a:lnTo>
                  <a:lnTo>
                    <a:pt x="546" y="396"/>
                  </a:lnTo>
                  <a:lnTo>
                    <a:pt x="542" y="406"/>
                  </a:lnTo>
                  <a:lnTo>
                    <a:pt x="537" y="416"/>
                  </a:lnTo>
                  <a:lnTo>
                    <a:pt x="531" y="426"/>
                  </a:lnTo>
                  <a:lnTo>
                    <a:pt x="526" y="436"/>
                  </a:lnTo>
                  <a:lnTo>
                    <a:pt x="520" y="445"/>
                  </a:lnTo>
                  <a:lnTo>
                    <a:pt x="513" y="454"/>
                  </a:lnTo>
                  <a:lnTo>
                    <a:pt x="506" y="463"/>
                  </a:lnTo>
                  <a:lnTo>
                    <a:pt x="498" y="471"/>
                  </a:lnTo>
                  <a:lnTo>
                    <a:pt x="491" y="479"/>
                  </a:lnTo>
                  <a:lnTo>
                    <a:pt x="482" y="487"/>
                  </a:lnTo>
                  <a:lnTo>
                    <a:pt x="474" y="494"/>
                  </a:lnTo>
                  <a:lnTo>
                    <a:pt x="465" y="501"/>
                  </a:lnTo>
                  <a:lnTo>
                    <a:pt x="455" y="508"/>
                  </a:lnTo>
                  <a:lnTo>
                    <a:pt x="446" y="514"/>
                  </a:lnTo>
                  <a:lnTo>
                    <a:pt x="436" y="519"/>
                  </a:lnTo>
                  <a:lnTo>
                    <a:pt x="425" y="524"/>
                  </a:lnTo>
                  <a:lnTo>
                    <a:pt x="416" y="530"/>
                  </a:lnTo>
                  <a:lnTo>
                    <a:pt x="404" y="534"/>
                  </a:lnTo>
                  <a:lnTo>
                    <a:pt x="393" y="537"/>
                  </a:lnTo>
                  <a:lnTo>
                    <a:pt x="382" y="540"/>
                  </a:lnTo>
                  <a:lnTo>
                    <a:pt x="371" y="543"/>
                  </a:lnTo>
                  <a:lnTo>
                    <a:pt x="359" y="545"/>
                  </a:lnTo>
                  <a:lnTo>
                    <a:pt x="347" y="546"/>
                  </a:lnTo>
                  <a:lnTo>
                    <a:pt x="335" y="547"/>
                  </a:lnTo>
                  <a:lnTo>
                    <a:pt x="322" y="547"/>
                  </a:lnTo>
                  <a:close/>
                  <a:moveTo>
                    <a:pt x="480" y="159"/>
                  </a:moveTo>
                  <a:lnTo>
                    <a:pt x="474" y="154"/>
                  </a:lnTo>
                  <a:lnTo>
                    <a:pt x="466" y="151"/>
                  </a:lnTo>
                  <a:lnTo>
                    <a:pt x="457" y="149"/>
                  </a:lnTo>
                  <a:lnTo>
                    <a:pt x="450" y="148"/>
                  </a:lnTo>
                  <a:lnTo>
                    <a:pt x="441" y="149"/>
                  </a:lnTo>
                  <a:lnTo>
                    <a:pt x="434" y="151"/>
                  </a:lnTo>
                  <a:lnTo>
                    <a:pt x="426" y="155"/>
                  </a:lnTo>
                  <a:lnTo>
                    <a:pt x="420" y="160"/>
                  </a:lnTo>
                  <a:lnTo>
                    <a:pt x="337" y="242"/>
                  </a:lnTo>
                  <a:lnTo>
                    <a:pt x="330" y="241"/>
                  </a:lnTo>
                  <a:lnTo>
                    <a:pt x="322" y="240"/>
                  </a:lnTo>
                  <a:lnTo>
                    <a:pt x="312" y="241"/>
                  </a:lnTo>
                  <a:lnTo>
                    <a:pt x="300" y="243"/>
                  </a:lnTo>
                  <a:lnTo>
                    <a:pt x="232" y="189"/>
                  </a:lnTo>
                  <a:lnTo>
                    <a:pt x="225" y="183"/>
                  </a:lnTo>
                  <a:lnTo>
                    <a:pt x="217" y="180"/>
                  </a:lnTo>
                  <a:lnTo>
                    <a:pt x="210" y="179"/>
                  </a:lnTo>
                  <a:lnTo>
                    <a:pt x="201" y="179"/>
                  </a:lnTo>
                  <a:lnTo>
                    <a:pt x="194" y="180"/>
                  </a:lnTo>
                  <a:lnTo>
                    <a:pt x="185" y="183"/>
                  </a:lnTo>
                  <a:lnTo>
                    <a:pt x="179" y="188"/>
                  </a:lnTo>
                  <a:lnTo>
                    <a:pt x="172" y="194"/>
                  </a:lnTo>
                  <a:lnTo>
                    <a:pt x="168" y="201"/>
                  </a:lnTo>
                  <a:lnTo>
                    <a:pt x="165" y="208"/>
                  </a:lnTo>
                  <a:lnTo>
                    <a:pt x="163" y="217"/>
                  </a:lnTo>
                  <a:lnTo>
                    <a:pt x="163" y="224"/>
                  </a:lnTo>
                  <a:lnTo>
                    <a:pt x="165" y="233"/>
                  </a:lnTo>
                  <a:lnTo>
                    <a:pt x="167" y="240"/>
                  </a:lnTo>
                  <a:lnTo>
                    <a:pt x="172" y="246"/>
                  </a:lnTo>
                  <a:lnTo>
                    <a:pt x="178" y="252"/>
                  </a:lnTo>
                  <a:lnTo>
                    <a:pt x="246" y="308"/>
                  </a:lnTo>
                  <a:lnTo>
                    <a:pt x="245" y="311"/>
                  </a:lnTo>
                  <a:lnTo>
                    <a:pt x="245" y="315"/>
                  </a:lnTo>
                  <a:lnTo>
                    <a:pt x="246" y="324"/>
                  </a:lnTo>
                  <a:lnTo>
                    <a:pt x="247" y="331"/>
                  </a:lnTo>
                  <a:lnTo>
                    <a:pt x="249" y="338"/>
                  </a:lnTo>
                  <a:lnTo>
                    <a:pt x="252" y="344"/>
                  </a:lnTo>
                  <a:lnTo>
                    <a:pt x="255" y="352"/>
                  </a:lnTo>
                  <a:lnTo>
                    <a:pt x="258" y="358"/>
                  </a:lnTo>
                  <a:lnTo>
                    <a:pt x="264" y="363"/>
                  </a:lnTo>
                  <a:lnTo>
                    <a:pt x="268" y="369"/>
                  </a:lnTo>
                  <a:lnTo>
                    <a:pt x="273" y="374"/>
                  </a:lnTo>
                  <a:lnTo>
                    <a:pt x="280" y="378"/>
                  </a:lnTo>
                  <a:lnTo>
                    <a:pt x="286" y="382"/>
                  </a:lnTo>
                  <a:lnTo>
                    <a:pt x="292" y="385"/>
                  </a:lnTo>
                  <a:lnTo>
                    <a:pt x="300" y="387"/>
                  </a:lnTo>
                  <a:lnTo>
                    <a:pt x="307" y="389"/>
                  </a:lnTo>
                  <a:lnTo>
                    <a:pt x="315" y="391"/>
                  </a:lnTo>
                  <a:lnTo>
                    <a:pt x="322" y="391"/>
                  </a:lnTo>
                  <a:lnTo>
                    <a:pt x="331" y="391"/>
                  </a:lnTo>
                  <a:lnTo>
                    <a:pt x="339" y="389"/>
                  </a:lnTo>
                  <a:lnTo>
                    <a:pt x="346" y="387"/>
                  </a:lnTo>
                  <a:lnTo>
                    <a:pt x="352" y="385"/>
                  </a:lnTo>
                  <a:lnTo>
                    <a:pt x="359" y="382"/>
                  </a:lnTo>
                  <a:lnTo>
                    <a:pt x="365" y="378"/>
                  </a:lnTo>
                  <a:lnTo>
                    <a:pt x="372" y="374"/>
                  </a:lnTo>
                  <a:lnTo>
                    <a:pt x="377" y="369"/>
                  </a:lnTo>
                  <a:lnTo>
                    <a:pt x="382" y="363"/>
                  </a:lnTo>
                  <a:lnTo>
                    <a:pt x="387" y="358"/>
                  </a:lnTo>
                  <a:lnTo>
                    <a:pt x="390" y="352"/>
                  </a:lnTo>
                  <a:lnTo>
                    <a:pt x="393" y="344"/>
                  </a:lnTo>
                  <a:lnTo>
                    <a:pt x="396" y="338"/>
                  </a:lnTo>
                  <a:lnTo>
                    <a:pt x="399" y="331"/>
                  </a:lnTo>
                  <a:lnTo>
                    <a:pt x="400" y="324"/>
                  </a:lnTo>
                  <a:lnTo>
                    <a:pt x="400" y="315"/>
                  </a:lnTo>
                  <a:lnTo>
                    <a:pt x="400" y="308"/>
                  </a:lnTo>
                  <a:lnTo>
                    <a:pt x="399" y="300"/>
                  </a:lnTo>
                  <a:lnTo>
                    <a:pt x="480" y="219"/>
                  </a:lnTo>
                  <a:lnTo>
                    <a:pt x="485" y="212"/>
                  </a:lnTo>
                  <a:lnTo>
                    <a:pt x="490" y="204"/>
                  </a:lnTo>
                  <a:lnTo>
                    <a:pt x="492" y="197"/>
                  </a:lnTo>
                  <a:lnTo>
                    <a:pt x="493" y="189"/>
                  </a:lnTo>
                  <a:lnTo>
                    <a:pt x="492" y="181"/>
                  </a:lnTo>
                  <a:lnTo>
                    <a:pt x="490" y="173"/>
                  </a:lnTo>
                  <a:lnTo>
                    <a:pt x="485" y="166"/>
                  </a:lnTo>
                  <a:lnTo>
                    <a:pt x="480" y="159"/>
                  </a:lnTo>
                  <a:close/>
                </a:path>
              </a:pathLst>
            </a:custGeom>
            <a:solidFill>
              <a:srgbClr val="83C4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2333625" y="5840413"/>
              <a:ext cx="42863" cy="66675"/>
            </a:xfrm>
            <a:custGeom>
              <a:avLst/>
              <a:gdLst/>
              <a:ahLst/>
              <a:cxnLst>
                <a:cxn ang="0">
                  <a:pos x="145" y="95"/>
                </a:cxn>
                <a:cxn ang="0">
                  <a:pos x="116" y="110"/>
                </a:cxn>
                <a:cxn ang="0">
                  <a:pos x="95" y="134"/>
                </a:cxn>
                <a:cxn ang="0">
                  <a:pos x="85" y="167"/>
                </a:cxn>
                <a:cxn ang="0">
                  <a:pos x="89" y="191"/>
                </a:cxn>
                <a:cxn ang="0">
                  <a:pos x="107" y="202"/>
                </a:cxn>
                <a:cxn ang="0">
                  <a:pos x="129" y="198"/>
                </a:cxn>
                <a:cxn ang="0">
                  <a:pos x="140" y="180"/>
                </a:cxn>
                <a:cxn ang="0">
                  <a:pos x="146" y="158"/>
                </a:cxn>
                <a:cxn ang="0">
                  <a:pos x="165" y="147"/>
                </a:cxn>
                <a:cxn ang="0">
                  <a:pos x="187" y="151"/>
                </a:cxn>
                <a:cxn ang="0">
                  <a:pos x="199" y="169"/>
                </a:cxn>
                <a:cxn ang="0">
                  <a:pos x="205" y="191"/>
                </a:cxn>
                <a:cxn ang="0">
                  <a:pos x="223" y="202"/>
                </a:cxn>
                <a:cxn ang="0">
                  <a:pos x="244" y="198"/>
                </a:cxn>
                <a:cxn ang="0">
                  <a:pos x="256" y="180"/>
                </a:cxn>
                <a:cxn ang="0">
                  <a:pos x="255" y="158"/>
                </a:cxn>
                <a:cxn ang="0">
                  <a:pos x="242" y="128"/>
                </a:cxn>
                <a:cxn ang="0">
                  <a:pos x="219" y="105"/>
                </a:cxn>
                <a:cxn ang="0">
                  <a:pos x="187" y="93"/>
                </a:cxn>
                <a:cxn ang="0">
                  <a:pos x="153" y="1"/>
                </a:cxn>
                <a:cxn ang="0">
                  <a:pos x="89" y="21"/>
                </a:cxn>
                <a:cxn ang="0">
                  <a:pos x="39" y="61"/>
                </a:cxn>
                <a:cxn ang="0">
                  <a:pos x="7" y="118"/>
                </a:cxn>
                <a:cxn ang="0">
                  <a:pos x="0" y="177"/>
                </a:cxn>
                <a:cxn ang="0">
                  <a:pos x="7" y="216"/>
                </a:cxn>
                <a:cxn ang="0">
                  <a:pos x="22" y="252"/>
                </a:cxn>
                <a:cxn ang="0">
                  <a:pos x="46" y="282"/>
                </a:cxn>
                <a:cxn ang="0">
                  <a:pos x="67" y="399"/>
                </a:cxn>
                <a:cxn ang="0">
                  <a:pos x="75" y="438"/>
                </a:cxn>
                <a:cxn ang="0">
                  <a:pos x="97" y="470"/>
                </a:cxn>
                <a:cxn ang="0">
                  <a:pos x="131" y="492"/>
                </a:cxn>
                <a:cxn ang="0">
                  <a:pos x="170" y="500"/>
                </a:cxn>
                <a:cxn ang="0">
                  <a:pos x="211" y="492"/>
                </a:cxn>
                <a:cxn ang="0">
                  <a:pos x="243" y="470"/>
                </a:cxn>
                <a:cxn ang="0">
                  <a:pos x="266" y="438"/>
                </a:cxn>
                <a:cxn ang="0">
                  <a:pos x="274" y="399"/>
                </a:cxn>
                <a:cxn ang="0">
                  <a:pos x="296" y="282"/>
                </a:cxn>
                <a:cxn ang="0">
                  <a:pos x="318" y="252"/>
                </a:cxn>
                <a:cxn ang="0">
                  <a:pos x="334" y="216"/>
                </a:cxn>
                <a:cxn ang="0">
                  <a:pos x="341" y="177"/>
                </a:cxn>
                <a:cxn ang="0">
                  <a:pos x="333" y="118"/>
                </a:cxn>
                <a:cxn ang="0">
                  <a:pos x="302" y="61"/>
                </a:cxn>
                <a:cxn ang="0">
                  <a:pos x="252" y="21"/>
                </a:cxn>
                <a:cxn ang="0">
                  <a:pos x="189" y="1"/>
                </a:cxn>
                <a:cxn ang="0">
                  <a:pos x="221" y="272"/>
                </a:cxn>
                <a:cxn ang="0">
                  <a:pos x="124" y="332"/>
                </a:cxn>
                <a:cxn ang="0">
                  <a:pos x="117" y="267"/>
                </a:cxn>
                <a:cxn ang="0">
                  <a:pos x="79" y="234"/>
                </a:cxn>
                <a:cxn ang="0">
                  <a:pos x="58" y="182"/>
                </a:cxn>
                <a:cxn ang="0">
                  <a:pos x="62" y="134"/>
                </a:cxn>
                <a:cxn ang="0">
                  <a:pos x="82" y="97"/>
                </a:cxn>
                <a:cxn ang="0">
                  <a:pos x="117" y="69"/>
                </a:cxn>
                <a:cxn ang="0">
                  <a:pos x="159" y="57"/>
                </a:cxn>
                <a:cxn ang="0">
                  <a:pos x="205" y="61"/>
                </a:cxn>
                <a:cxn ang="0">
                  <a:pos x="243" y="82"/>
                </a:cxn>
                <a:cxn ang="0">
                  <a:pos x="271" y="114"/>
                </a:cxn>
                <a:cxn ang="0">
                  <a:pos x="284" y="156"/>
                </a:cxn>
                <a:cxn ang="0">
                  <a:pos x="276" y="210"/>
                </a:cxn>
                <a:cxn ang="0">
                  <a:pos x="242" y="255"/>
                </a:cxn>
              </a:cxnLst>
              <a:rect l="0" t="0" r="r" b="b"/>
              <a:pathLst>
                <a:path w="342" h="500">
                  <a:moveTo>
                    <a:pt x="170" y="90"/>
                  </a:moveTo>
                  <a:lnTo>
                    <a:pt x="162" y="91"/>
                  </a:lnTo>
                  <a:lnTo>
                    <a:pt x="153" y="93"/>
                  </a:lnTo>
                  <a:lnTo>
                    <a:pt x="145" y="95"/>
                  </a:lnTo>
                  <a:lnTo>
                    <a:pt x="137" y="98"/>
                  </a:lnTo>
                  <a:lnTo>
                    <a:pt x="130" y="101"/>
                  </a:lnTo>
                  <a:lnTo>
                    <a:pt x="122" y="105"/>
                  </a:lnTo>
                  <a:lnTo>
                    <a:pt x="116" y="110"/>
                  </a:lnTo>
                  <a:lnTo>
                    <a:pt x="109" y="116"/>
                  </a:lnTo>
                  <a:lnTo>
                    <a:pt x="104" y="122"/>
                  </a:lnTo>
                  <a:lnTo>
                    <a:pt x="100" y="128"/>
                  </a:lnTo>
                  <a:lnTo>
                    <a:pt x="95" y="134"/>
                  </a:lnTo>
                  <a:lnTo>
                    <a:pt x="91" y="142"/>
                  </a:lnTo>
                  <a:lnTo>
                    <a:pt x="88" y="150"/>
                  </a:lnTo>
                  <a:lnTo>
                    <a:pt x="86" y="158"/>
                  </a:lnTo>
                  <a:lnTo>
                    <a:pt x="85" y="167"/>
                  </a:lnTo>
                  <a:lnTo>
                    <a:pt x="85" y="175"/>
                  </a:lnTo>
                  <a:lnTo>
                    <a:pt x="85" y="180"/>
                  </a:lnTo>
                  <a:lnTo>
                    <a:pt x="87" y="186"/>
                  </a:lnTo>
                  <a:lnTo>
                    <a:pt x="89" y="191"/>
                  </a:lnTo>
                  <a:lnTo>
                    <a:pt x="93" y="195"/>
                  </a:lnTo>
                  <a:lnTo>
                    <a:pt x="97" y="198"/>
                  </a:lnTo>
                  <a:lnTo>
                    <a:pt x="102" y="200"/>
                  </a:lnTo>
                  <a:lnTo>
                    <a:pt x="107" y="202"/>
                  </a:lnTo>
                  <a:lnTo>
                    <a:pt x="112" y="202"/>
                  </a:lnTo>
                  <a:lnTo>
                    <a:pt x="119" y="202"/>
                  </a:lnTo>
                  <a:lnTo>
                    <a:pt x="124" y="200"/>
                  </a:lnTo>
                  <a:lnTo>
                    <a:pt x="129" y="198"/>
                  </a:lnTo>
                  <a:lnTo>
                    <a:pt x="133" y="195"/>
                  </a:lnTo>
                  <a:lnTo>
                    <a:pt x="136" y="191"/>
                  </a:lnTo>
                  <a:lnTo>
                    <a:pt x="139" y="186"/>
                  </a:lnTo>
                  <a:lnTo>
                    <a:pt x="140" y="180"/>
                  </a:lnTo>
                  <a:lnTo>
                    <a:pt x="141" y="175"/>
                  </a:lnTo>
                  <a:lnTo>
                    <a:pt x="141" y="169"/>
                  </a:lnTo>
                  <a:lnTo>
                    <a:pt x="144" y="164"/>
                  </a:lnTo>
                  <a:lnTo>
                    <a:pt x="146" y="158"/>
                  </a:lnTo>
                  <a:lnTo>
                    <a:pt x="150" y="154"/>
                  </a:lnTo>
                  <a:lnTo>
                    <a:pt x="154" y="151"/>
                  </a:lnTo>
                  <a:lnTo>
                    <a:pt x="160" y="149"/>
                  </a:lnTo>
                  <a:lnTo>
                    <a:pt x="165" y="147"/>
                  </a:lnTo>
                  <a:lnTo>
                    <a:pt x="170" y="146"/>
                  </a:lnTo>
                  <a:lnTo>
                    <a:pt x="177" y="147"/>
                  </a:lnTo>
                  <a:lnTo>
                    <a:pt x="182" y="149"/>
                  </a:lnTo>
                  <a:lnTo>
                    <a:pt x="187" y="151"/>
                  </a:lnTo>
                  <a:lnTo>
                    <a:pt x="192" y="154"/>
                  </a:lnTo>
                  <a:lnTo>
                    <a:pt x="195" y="158"/>
                  </a:lnTo>
                  <a:lnTo>
                    <a:pt x="197" y="164"/>
                  </a:lnTo>
                  <a:lnTo>
                    <a:pt x="199" y="169"/>
                  </a:lnTo>
                  <a:lnTo>
                    <a:pt x="200" y="175"/>
                  </a:lnTo>
                  <a:lnTo>
                    <a:pt x="200" y="180"/>
                  </a:lnTo>
                  <a:lnTo>
                    <a:pt x="202" y="186"/>
                  </a:lnTo>
                  <a:lnTo>
                    <a:pt x="205" y="191"/>
                  </a:lnTo>
                  <a:lnTo>
                    <a:pt x="208" y="195"/>
                  </a:lnTo>
                  <a:lnTo>
                    <a:pt x="212" y="198"/>
                  </a:lnTo>
                  <a:lnTo>
                    <a:pt x="217" y="200"/>
                  </a:lnTo>
                  <a:lnTo>
                    <a:pt x="223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9" y="200"/>
                  </a:lnTo>
                  <a:lnTo>
                    <a:pt x="244" y="198"/>
                  </a:lnTo>
                  <a:lnTo>
                    <a:pt x="249" y="195"/>
                  </a:lnTo>
                  <a:lnTo>
                    <a:pt x="252" y="191"/>
                  </a:lnTo>
                  <a:lnTo>
                    <a:pt x="255" y="186"/>
                  </a:lnTo>
                  <a:lnTo>
                    <a:pt x="256" y="180"/>
                  </a:lnTo>
                  <a:lnTo>
                    <a:pt x="257" y="175"/>
                  </a:lnTo>
                  <a:lnTo>
                    <a:pt x="257" y="175"/>
                  </a:lnTo>
                  <a:lnTo>
                    <a:pt x="256" y="167"/>
                  </a:lnTo>
                  <a:lnTo>
                    <a:pt x="255" y="158"/>
                  </a:lnTo>
                  <a:lnTo>
                    <a:pt x="253" y="150"/>
                  </a:lnTo>
                  <a:lnTo>
                    <a:pt x="250" y="142"/>
                  </a:lnTo>
                  <a:lnTo>
                    <a:pt x="246" y="134"/>
                  </a:lnTo>
                  <a:lnTo>
                    <a:pt x="242" y="128"/>
                  </a:lnTo>
                  <a:lnTo>
                    <a:pt x="237" y="122"/>
                  </a:lnTo>
                  <a:lnTo>
                    <a:pt x="231" y="116"/>
                  </a:lnTo>
                  <a:lnTo>
                    <a:pt x="225" y="110"/>
                  </a:lnTo>
                  <a:lnTo>
                    <a:pt x="219" y="105"/>
                  </a:lnTo>
                  <a:lnTo>
                    <a:pt x="212" y="101"/>
                  </a:lnTo>
                  <a:lnTo>
                    <a:pt x="205" y="98"/>
                  </a:lnTo>
                  <a:lnTo>
                    <a:pt x="196" y="95"/>
                  </a:lnTo>
                  <a:lnTo>
                    <a:pt x="187" y="93"/>
                  </a:lnTo>
                  <a:lnTo>
                    <a:pt x="179" y="91"/>
                  </a:lnTo>
                  <a:lnTo>
                    <a:pt x="170" y="90"/>
                  </a:lnTo>
                  <a:close/>
                  <a:moveTo>
                    <a:pt x="170" y="0"/>
                  </a:moveTo>
                  <a:lnTo>
                    <a:pt x="153" y="1"/>
                  </a:lnTo>
                  <a:lnTo>
                    <a:pt x="136" y="5"/>
                  </a:lnTo>
                  <a:lnTo>
                    <a:pt x="120" y="9"/>
                  </a:lnTo>
                  <a:lnTo>
                    <a:pt x="104" y="14"/>
                  </a:lnTo>
                  <a:lnTo>
                    <a:pt x="89" y="21"/>
                  </a:lnTo>
                  <a:lnTo>
                    <a:pt x="75" y="30"/>
                  </a:lnTo>
                  <a:lnTo>
                    <a:pt x="62" y="39"/>
                  </a:lnTo>
                  <a:lnTo>
                    <a:pt x="50" y="50"/>
                  </a:lnTo>
                  <a:lnTo>
                    <a:pt x="39" y="61"/>
                  </a:lnTo>
                  <a:lnTo>
                    <a:pt x="29" y="75"/>
                  </a:lnTo>
                  <a:lnTo>
                    <a:pt x="20" y="88"/>
                  </a:lnTo>
                  <a:lnTo>
                    <a:pt x="13" y="103"/>
                  </a:lnTo>
                  <a:lnTo>
                    <a:pt x="7" y="118"/>
                  </a:lnTo>
                  <a:lnTo>
                    <a:pt x="3" y="134"/>
                  </a:lnTo>
                  <a:lnTo>
                    <a:pt x="1" y="151"/>
                  </a:lnTo>
                  <a:lnTo>
                    <a:pt x="0" y="168"/>
                  </a:lnTo>
                  <a:lnTo>
                    <a:pt x="0" y="177"/>
                  </a:lnTo>
                  <a:lnTo>
                    <a:pt x="1" y="188"/>
                  </a:lnTo>
                  <a:lnTo>
                    <a:pt x="2" y="197"/>
                  </a:lnTo>
                  <a:lnTo>
                    <a:pt x="4" y="207"/>
                  </a:lnTo>
                  <a:lnTo>
                    <a:pt x="7" y="216"/>
                  </a:lnTo>
                  <a:lnTo>
                    <a:pt x="11" y="225"/>
                  </a:lnTo>
                  <a:lnTo>
                    <a:pt x="14" y="235"/>
                  </a:lnTo>
                  <a:lnTo>
                    <a:pt x="18" y="243"/>
                  </a:lnTo>
                  <a:lnTo>
                    <a:pt x="22" y="252"/>
                  </a:lnTo>
                  <a:lnTo>
                    <a:pt x="28" y="259"/>
                  </a:lnTo>
                  <a:lnTo>
                    <a:pt x="33" y="267"/>
                  </a:lnTo>
                  <a:lnTo>
                    <a:pt x="40" y="275"/>
                  </a:lnTo>
                  <a:lnTo>
                    <a:pt x="46" y="282"/>
                  </a:lnTo>
                  <a:lnTo>
                    <a:pt x="52" y="288"/>
                  </a:lnTo>
                  <a:lnTo>
                    <a:pt x="60" y="294"/>
                  </a:lnTo>
                  <a:lnTo>
                    <a:pt x="67" y="301"/>
                  </a:lnTo>
                  <a:lnTo>
                    <a:pt x="67" y="399"/>
                  </a:lnTo>
                  <a:lnTo>
                    <a:pt x="67" y="410"/>
                  </a:lnTo>
                  <a:lnTo>
                    <a:pt x="70" y="419"/>
                  </a:lnTo>
                  <a:lnTo>
                    <a:pt x="72" y="428"/>
                  </a:lnTo>
                  <a:lnTo>
                    <a:pt x="75" y="438"/>
                  </a:lnTo>
                  <a:lnTo>
                    <a:pt x="79" y="447"/>
                  </a:lnTo>
                  <a:lnTo>
                    <a:pt x="85" y="456"/>
                  </a:lnTo>
                  <a:lnTo>
                    <a:pt x="91" y="463"/>
                  </a:lnTo>
                  <a:lnTo>
                    <a:pt x="97" y="470"/>
                  </a:lnTo>
                  <a:lnTo>
                    <a:pt x="105" y="476"/>
                  </a:lnTo>
                  <a:lnTo>
                    <a:pt x="112" y="483"/>
                  </a:lnTo>
                  <a:lnTo>
                    <a:pt x="121" y="488"/>
                  </a:lnTo>
                  <a:lnTo>
                    <a:pt x="131" y="492"/>
                  </a:lnTo>
                  <a:lnTo>
                    <a:pt x="140" y="495"/>
                  </a:lnTo>
                  <a:lnTo>
                    <a:pt x="150" y="497"/>
                  </a:lnTo>
                  <a:lnTo>
                    <a:pt x="160" y="500"/>
                  </a:lnTo>
                  <a:lnTo>
                    <a:pt x="170" y="500"/>
                  </a:lnTo>
                  <a:lnTo>
                    <a:pt x="181" y="500"/>
                  </a:lnTo>
                  <a:lnTo>
                    <a:pt x="192" y="497"/>
                  </a:lnTo>
                  <a:lnTo>
                    <a:pt x="201" y="495"/>
                  </a:lnTo>
                  <a:lnTo>
                    <a:pt x="211" y="492"/>
                  </a:lnTo>
                  <a:lnTo>
                    <a:pt x="220" y="488"/>
                  </a:lnTo>
                  <a:lnTo>
                    <a:pt x="228" y="483"/>
                  </a:lnTo>
                  <a:lnTo>
                    <a:pt x="237" y="476"/>
                  </a:lnTo>
                  <a:lnTo>
                    <a:pt x="243" y="470"/>
                  </a:lnTo>
                  <a:lnTo>
                    <a:pt x="251" y="463"/>
                  </a:lnTo>
                  <a:lnTo>
                    <a:pt x="256" y="456"/>
                  </a:lnTo>
                  <a:lnTo>
                    <a:pt x="261" y="447"/>
                  </a:lnTo>
                  <a:lnTo>
                    <a:pt x="266" y="438"/>
                  </a:lnTo>
                  <a:lnTo>
                    <a:pt x="269" y="428"/>
                  </a:lnTo>
                  <a:lnTo>
                    <a:pt x="272" y="419"/>
                  </a:lnTo>
                  <a:lnTo>
                    <a:pt x="273" y="410"/>
                  </a:lnTo>
                  <a:lnTo>
                    <a:pt x="274" y="399"/>
                  </a:lnTo>
                  <a:lnTo>
                    <a:pt x="274" y="301"/>
                  </a:lnTo>
                  <a:lnTo>
                    <a:pt x="282" y="294"/>
                  </a:lnTo>
                  <a:lnTo>
                    <a:pt x="288" y="288"/>
                  </a:lnTo>
                  <a:lnTo>
                    <a:pt x="296" y="282"/>
                  </a:lnTo>
                  <a:lnTo>
                    <a:pt x="302" y="275"/>
                  </a:lnTo>
                  <a:lnTo>
                    <a:pt x="307" y="267"/>
                  </a:lnTo>
                  <a:lnTo>
                    <a:pt x="313" y="259"/>
                  </a:lnTo>
                  <a:lnTo>
                    <a:pt x="318" y="252"/>
                  </a:lnTo>
                  <a:lnTo>
                    <a:pt x="322" y="243"/>
                  </a:lnTo>
                  <a:lnTo>
                    <a:pt x="327" y="235"/>
                  </a:lnTo>
                  <a:lnTo>
                    <a:pt x="331" y="225"/>
                  </a:lnTo>
                  <a:lnTo>
                    <a:pt x="334" y="216"/>
                  </a:lnTo>
                  <a:lnTo>
                    <a:pt x="336" y="207"/>
                  </a:lnTo>
                  <a:lnTo>
                    <a:pt x="339" y="197"/>
                  </a:lnTo>
                  <a:lnTo>
                    <a:pt x="340" y="188"/>
                  </a:lnTo>
                  <a:lnTo>
                    <a:pt x="341" y="177"/>
                  </a:lnTo>
                  <a:lnTo>
                    <a:pt x="342" y="168"/>
                  </a:lnTo>
                  <a:lnTo>
                    <a:pt x="341" y="151"/>
                  </a:lnTo>
                  <a:lnTo>
                    <a:pt x="337" y="134"/>
                  </a:lnTo>
                  <a:lnTo>
                    <a:pt x="333" y="118"/>
                  </a:lnTo>
                  <a:lnTo>
                    <a:pt x="328" y="103"/>
                  </a:lnTo>
                  <a:lnTo>
                    <a:pt x="320" y="88"/>
                  </a:lnTo>
                  <a:lnTo>
                    <a:pt x="312" y="75"/>
                  </a:lnTo>
                  <a:lnTo>
                    <a:pt x="302" y="61"/>
                  </a:lnTo>
                  <a:lnTo>
                    <a:pt x="291" y="50"/>
                  </a:lnTo>
                  <a:lnTo>
                    <a:pt x="280" y="39"/>
                  </a:lnTo>
                  <a:lnTo>
                    <a:pt x="266" y="30"/>
                  </a:lnTo>
                  <a:lnTo>
                    <a:pt x="252" y="21"/>
                  </a:lnTo>
                  <a:lnTo>
                    <a:pt x="237" y="14"/>
                  </a:lnTo>
                  <a:lnTo>
                    <a:pt x="222" y="9"/>
                  </a:lnTo>
                  <a:lnTo>
                    <a:pt x="205" y="5"/>
                  </a:lnTo>
                  <a:lnTo>
                    <a:pt x="189" y="1"/>
                  </a:lnTo>
                  <a:lnTo>
                    <a:pt x="170" y="0"/>
                  </a:lnTo>
                  <a:close/>
                  <a:moveTo>
                    <a:pt x="230" y="262"/>
                  </a:moveTo>
                  <a:lnTo>
                    <a:pt x="225" y="267"/>
                  </a:lnTo>
                  <a:lnTo>
                    <a:pt x="221" y="272"/>
                  </a:lnTo>
                  <a:lnTo>
                    <a:pt x="217" y="279"/>
                  </a:lnTo>
                  <a:lnTo>
                    <a:pt x="217" y="286"/>
                  </a:lnTo>
                  <a:lnTo>
                    <a:pt x="217" y="332"/>
                  </a:lnTo>
                  <a:lnTo>
                    <a:pt x="124" y="332"/>
                  </a:lnTo>
                  <a:lnTo>
                    <a:pt x="124" y="286"/>
                  </a:lnTo>
                  <a:lnTo>
                    <a:pt x="123" y="279"/>
                  </a:lnTo>
                  <a:lnTo>
                    <a:pt x="121" y="272"/>
                  </a:lnTo>
                  <a:lnTo>
                    <a:pt x="117" y="267"/>
                  </a:lnTo>
                  <a:lnTo>
                    <a:pt x="110" y="262"/>
                  </a:lnTo>
                  <a:lnTo>
                    <a:pt x="99" y="255"/>
                  </a:lnTo>
                  <a:lnTo>
                    <a:pt x="89" y="245"/>
                  </a:lnTo>
                  <a:lnTo>
                    <a:pt x="79" y="234"/>
                  </a:lnTo>
                  <a:lnTo>
                    <a:pt x="72" y="222"/>
                  </a:lnTo>
                  <a:lnTo>
                    <a:pt x="65" y="210"/>
                  </a:lnTo>
                  <a:lnTo>
                    <a:pt x="60" y="196"/>
                  </a:lnTo>
                  <a:lnTo>
                    <a:pt x="58" y="182"/>
                  </a:lnTo>
                  <a:lnTo>
                    <a:pt x="57" y="168"/>
                  </a:lnTo>
                  <a:lnTo>
                    <a:pt x="57" y="156"/>
                  </a:lnTo>
                  <a:lnTo>
                    <a:pt x="59" y="145"/>
                  </a:lnTo>
                  <a:lnTo>
                    <a:pt x="62" y="134"/>
                  </a:lnTo>
                  <a:lnTo>
                    <a:pt x="65" y="124"/>
                  </a:lnTo>
                  <a:lnTo>
                    <a:pt x="71" y="114"/>
                  </a:lnTo>
                  <a:lnTo>
                    <a:pt x="76" y="105"/>
                  </a:lnTo>
                  <a:lnTo>
                    <a:pt x="82" y="97"/>
                  </a:lnTo>
                  <a:lnTo>
                    <a:pt x="90" y="89"/>
                  </a:lnTo>
                  <a:lnTo>
                    <a:pt x="99" y="82"/>
                  </a:lnTo>
                  <a:lnTo>
                    <a:pt x="107" y="76"/>
                  </a:lnTo>
                  <a:lnTo>
                    <a:pt x="117" y="69"/>
                  </a:lnTo>
                  <a:lnTo>
                    <a:pt x="126" y="65"/>
                  </a:lnTo>
                  <a:lnTo>
                    <a:pt x="137" y="61"/>
                  </a:lnTo>
                  <a:lnTo>
                    <a:pt x="148" y="59"/>
                  </a:lnTo>
                  <a:lnTo>
                    <a:pt x="159" y="57"/>
                  </a:lnTo>
                  <a:lnTo>
                    <a:pt x="170" y="56"/>
                  </a:lnTo>
                  <a:lnTo>
                    <a:pt x="182" y="57"/>
                  </a:lnTo>
                  <a:lnTo>
                    <a:pt x="194" y="59"/>
                  </a:lnTo>
                  <a:lnTo>
                    <a:pt x="205" y="61"/>
                  </a:lnTo>
                  <a:lnTo>
                    <a:pt x="215" y="65"/>
                  </a:lnTo>
                  <a:lnTo>
                    <a:pt x="225" y="69"/>
                  </a:lnTo>
                  <a:lnTo>
                    <a:pt x="235" y="76"/>
                  </a:lnTo>
                  <a:lnTo>
                    <a:pt x="243" y="82"/>
                  </a:lnTo>
                  <a:lnTo>
                    <a:pt x="251" y="89"/>
                  </a:lnTo>
                  <a:lnTo>
                    <a:pt x="258" y="97"/>
                  </a:lnTo>
                  <a:lnTo>
                    <a:pt x="265" y="105"/>
                  </a:lnTo>
                  <a:lnTo>
                    <a:pt x="271" y="114"/>
                  </a:lnTo>
                  <a:lnTo>
                    <a:pt x="275" y="124"/>
                  </a:lnTo>
                  <a:lnTo>
                    <a:pt x="280" y="134"/>
                  </a:lnTo>
                  <a:lnTo>
                    <a:pt x="282" y="145"/>
                  </a:lnTo>
                  <a:lnTo>
                    <a:pt x="284" y="156"/>
                  </a:lnTo>
                  <a:lnTo>
                    <a:pt x="285" y="168"/>
                  </a:lnTo>
                  <a:lnTo>
                    <a:pt x="284" y="182"/>
                  </a:lnTo>
                  <a:lnTo>
                    <a:pt x="281" y="196"/>
                  </a:lnTo>
                  <a:lnTo>
                    <a:pt x="276" y="210"/>
                  </a:lnTo>
                  <a:lnTo>
                    <a:pt x="270" y="222"/>
                  </a:lnTo>
                  <a:lnTo>
                    <a:pt x="261" y="234"/>
                  </a:lnTo>
                  <a:lnTo>
                    <a:pt x="253" y="245"/>
                  </a:lnTo>
                  <a:lnTo>
                    <a:pt x="242" y="255"/>
                  </a:lnTo>
                  <a:lnTo>
                    <a:pt x="230" y="262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2439988" y="4113213"/>
              <a:ext cx="320675" cy="339725"/>
            </a:xfrm>
            <a:custGeom>
              <a:avLst/>
              <a:gdLst/>
              <a:ahLst/>
              <a:cxnLst>
                <a:cxn ang="0">
                  <a:pos x="1049" y="25"/>
                </a:cxn>
                <a:cxn ang="0">
                  <a:pos x="745" y="126"/>
                </a:cxn>
                <a:cxn ang="0">
                  <a:pos x="478" y="292"/>
                </a:cxn>
                <a:cxn ang="0">
                  <a:pos x="261" y="515"/>
                </a:cxn>
                <a:cxn ang="0">
                  <a:pos x="104" y="783"/>
                </a:cxn>
                <a:cxn ang="0">
                  <a:pos x="16" y="1086"/>
                </a:cxn>
                <a:cxn ang="0">
                  <a:pos x="7" y="1413"/>
                </a:cxn>
                <a:cxn ang="0">
                  <a:pos x="80" y="1722"/>
                </a:cxn>
                <a:cxn ang="0">
                  <a:pos x="225" y="1999"/>
                </a:cxn>
                <a:cxn ang="0">
                  <a:pos x="431" y="2231"/>
                </a:cxn>
                <a:cxn ang="0">
                  <a:pos x="688" y="2409"/>
                </a:cxn>
                <a:cxn ang="0">
                  <a:pos x="985" y="2524"/>
                </a:cxn>
                <a:cxn ang="0">
                  <a:pos x="1313" y="2564"/>
                </a:cxn>
                <a:cxn ang="0">
                  <a:pos x="1641" y="2524"/>
                </a:cxn>
                <a:cxn ang="0">
                  <a:pos x="1939" y="2409"/>
                </a:cxn>
                <a:cxn ang="0">
                  <a:pos x="2196" y="2231"/>
                </a:cxn>
                <a:cxn ang="0">
                  <a:pos x="2402" y="1999"/>
                </a:cxn>
                <a:cxn ang="0">
                  <a:pos x="2547" y="1722"/>
                </a:cxn>
                <a:cxn ang="0">
                  <a:pos x="2619" y="1413"/>
                </a:cxn>
                <a:cxn ang="0">
                  <a:pos x="2611" y="1086"/>
                </a:cxn>
                <a:cxn ang="0">
                  <a:pos x="2523" y="783"/>
                </a:cxn>
                <a:cxn ang="0">
                  <a:pos x="2366" y="515"/>
                </a:cxn>
                <a:cxn ang="0">
                  <a:pos x="2148" y="292"/>
                </a:cxn>
                <a:cxn ang="0">
                  <a:pos x="1882" y="126"/>
                </a:cxn>
                <a:cxn ang="0">
                  <a:pos x="1578" y="25"/>
                </a:cxn>
                <a:cxn ang="0">
                  <a:pos x="2209" y="1372"/>
                </a:cxn>
                <a:cxn ang="0">
                  <a:pos x="1844" y="1728"/>
                </a:cxn>
                <a:cxn ang="0">
                  <a:pos x="1676" y="1890"/>
                </a:cxn>
                <a:cxn ang="0">
                  <a:pos x="1624" y="1917"/>
                </a:cxn>
                <a:cxn ang="0">
                  <a:pos x="1573" y="1923"/>
                </a:cxn>
                <a:cxn ang="0">
                  <a:pos x="1526" y="1911"/>
                </a:cxn>
                <a:cxn ang="0">
                  <a:pos x="1486" y="1881"/>
                </a:cxn>
                <a:cxn ang="0">
                  <a:pos x="1460" y="1838"/>
                </a:cxn>
                <a:cxn ang="0">
                  <a:pos x="1451" y="1782"/>
                </a:cxn>
                <a:cxn ang="0">
                  <a:pos x="593" y="1524"/>
                </a:cxn>
                <a:cxn ang="0">
                  <a:pos x="533" y="1508"/>
                </a:cxn>
                <a:cxn ang="0">
                  <a:pos x="481" y="1479"/>
                </a:cxn>
                <a:cxn ang="0">
                  <a:pos x="438" y="1438"/>
                </a:cxn>
                <a:cxn ang="0">
                  <a:pos x="405" y="1388"/>
                </a:cxn>
                <a:cxn ang="0">
                  <a:pos x="386" y="1331"/>
                </a:cxn>
                <a:cxn ang="0">
                  <a:pos x="381" y="1268"/>
                </a:cxn>
                <a:cxn ang="0">
                  <a:pos x="392" y="1209"/>
                </a:cxn>
                <a:cxn ang="0">
                  <a:pos x="417" y="1154"/>
                </a:cxn>
                <a:cxn ang="0">
                  <a:pos x="454" y="1107"/>
                </a:cxn>
                <a:cxn ang="0">
                  <a:pos x="501" y="1072"/>
                </a:cxn>
                <a:cxn ang="0">
                  <a:pos x="557" y="1047"/>
                </a:cxn>
                <a:cxn ang="0">
                  <a:pos x="619" y="1036"/>
                </a:cxn>
                <a:cxn ang="0">
                  <a:pos x="1454" y="753"/>
                </a:cxn>
                <a:cxn ang="0">
                  <a:pos x="1470" y="708"/>
                </a:cxn>
                <a:cxn ang="0">
                  <a:pos x="1502" y="672"/>
                </a:cxn>
                <a:cxn ang="0">
                  <a:pos x="1543" y="649"/>
                </a:cxn>
                <a:cxn ang="0">
                  <a:pos x="1590" y="641"/>
                </a:cxn>
                <a:cxn ang="0">
                  <a:pos x="1637" y="649"/>
                </a:cxn>
                <a:cxn ang="0">
                  <a:pos x="1681" y="677"/>
                </a:cxn>
                <a:cxn ang="0">
                  <a:pos x="2034" y="1024"/>
                </a:cxn>
                <a:cxn ang="0">
                  <a:pos x="2219" y="1207"/>
                </a:cxn>
                <a:cxn ang="0">
                  <a:pos x="2244" y="1266"/>
                </a:cxn>
                <a:cxn ang="0">
                  <a:pos x="2238" y="1328"/>
                </a:cxn>
              </a:cxnLst>
              <a:rect l="0" t="0" r="r" b="b"/>
              <a:pathLst>
                <a:path w="2626" h="2564">
                  <a:moveTo>
                    <a:pt x="1313" y="0"/>
                  </a:moveTo>
                  <a:lnTo>
                    <a:pt x="1246" y="1"/>
                  </a:lnTo>
                  <a:lnTo>
                    <a:pt x="1178" y="7"/>
                  </a:lnTo>
                  <a:lnTo>
                    <a:pt x="1113" y="15"/>
                  </a:lnTo>
                  <a:lnTo>
                    <a:pt x="1049" y="25"/>
                  </a:lnTo>
                  <a:lnTo>
                    <a:pt x="985" y="40"/>
                  </a:lnTo>
                  <a:lnTo>
                    <a:pt x="922" y="58"/>
                  </a:lnTo>
                  <a:lnTo>
                    <a:pt x="861" y="78"/>
                  </a:lnTo>
                  <a:lnTo>
                    <a:pt x="802" y="101"/>
                  </a:lnTo>
                  <a:lnTo>
                    <a:pt x="745" y="126"/>
                  </a:lnTo>
                  <a:lnTo>
                    <a:pt x="688" y="154"/>
                  </a:lnTo>
                  <a:lnTo>
                    <a:pt x="632" y="186"/>
                  </a:lnTo>
                  <a:lnTo>
                    <a:pt x="580" y="219"/>
                  </a:lnTo>
                  <a:lnTo>
                    <a:pt x="528" y="255"/>
                  </a:lnTo>
                  <a:lnTo>
                    <a:pt x="478" y="292"/>
                  </a:lnTo>
                  <a:lnTo>
                    <a:pt x="431" y="333"/>
                  </a:lnTo>
                  <a:lnTo>
                    <a:pt x="385" y="375"/>
                  </a:lnTo>
                  <a:lnTo>
                    <a:pt x="342" y="420"/>
                  </a:lnTo>
                  <a:lnTo>
                    <a:pt x="300" y="466"/>
                  </a:lnTo>
                  <a:lnTo>
                    <a:pt x="261" y="515"/>
                  </a:lnTo>
                  <a:lnTo>
                    <a:pt x="225" y="565"/>
                  </a:lnTo>
                  <a:lnTo>
                    <a:pt x="191" y="617"/>
                  </a:lnTo>
                  <a:lnTo>
                    <a:pt x="158" y="671"/>
                  </a:lnTo>
                  <a:lnTo>
                    <a:pt x="130" y="726"/>
                  </a:lnTo>
                  <a:lnTo>
                    <a:pt x="104" y="783"/>
                  </a:lnTo>
                  <a:lnTo>
                    <a:pt x="80" y="842"/>
                  </a:lnTo>
                  <a:lnTo>
                    <a:pt x="60" y="900"/>
                  </a:lnTo>
                  <a:lnTo>
                    <a:pt x="42" y="962"/>
                  </a:lnTo>
                  <a:lnTo>
                    <a:pt x="27" y="1024"/>
                  </a:lnTo>
                  <a:lnTo>
                    <a:pt x="16" y="1086"/>
                  </a:lnTo>
                  <a:lnTo>
                    <a:pt x="7" y="1151"/>
                  </a:lnTo>
                  <a:lnTo>
                    <a:pt x="2" y="1216"/>
                  </a:lnTo>
                  <a:lnTo>
                    <a:pt x="0" y="1282"/>
                  </a:lnTo>
                  <a:lnTo>
                    <a:pt x="2" y="1348"/>
                  </a:lnTo>
                  <a:lnTo>
                    <a:pt x="7" y="1413"/>
                  </a:lnTo>
                  <a:lnTo>
                    <a:pt x="16" y="1477"/>
                  </a:lnTo>
                  <a:lnTo>
                    <a:pt x="27" y="1540"/>
                  </a:lnTo>
                  <a:lnTo>
                    <a:pt x="42" y="1602"/>
                  </a:lnTo>
                  <a:lnTo>
                    <a:pt x="60" y="1663"/>
                  </a:lnTo>
                  <a:lnTo>
                    <a:pt x="80" y="1722"/>
                  </a:lnTo>
                  <a:lnTo>
                    <a:pt x="104" y="1781"/>
                  </a:lnTo>
                  <a:lnTo>
                    <a:pt x="130" y="1838"/>
                  </a:lnTo>
                  <a:lnTo>
                    <a:pt x="158" y="1893"/>
                  </a:lnTo>
                  <a:lnTo>
                    <a:pt x="191" y="1946"/>
                  </a:lnTo>
                  <a:lnTo>
                    <a:pt x="225" y="1999"/>
                  </a:lnTo>
                  <a:lnTo>
                    <a:pt x="261" y="2049"/>
                  </a:lnTo>
                  <a:lnTo>
                    <a:pt x="300" y="2097"/>
                  </a:lnTo>
                  <a:lnTo>
                    <a:pt x="342" y="2144"/>
                  </a:lnTo>
                  <a:lnTo>
                    <a:pt x="385" y="2188"/>
                  </a:lnTo>
                  <a:lnTo>
                    <a:pt x="431" y="2231"/>
                  </a:lnTo>
                  <a:lnTo>
                    <a:pt x="478" y="2271"/>
                  </a:lnTo>
                  <a:lnTo>
                    <a:pt x="528" y="2309"/>
                  </a:lnTo>
                  <a:lnTo>
                    <a:pt x="580" y="2345"/>
                  </a:lnTo>
                  <a:lnTo>
                    <a:pt x="632" y="2378"/>
                  </a:lnTo>
                  <a:lnTo>
                    <a:pt x="688" y="2409"/>
                  </a:lnTo>
                  <a:lnTo>
                    <a:pt x="745" y="2437"/>
                  </a:lnTo>
                  <a:lnTo>
                    <a:pt x="802" y="2463"/>
                  </a:lnTo>
                  <a:lnTo>
                    <a:pt x="861" y="2486"/>
                  </a:lnTo>
                  <a:lnTo>
                    <a:pt x="922" y="2506"/>
                  </a:lnTo>
                  <a:lnTo>
                    <a:pt x="985" y="2524"/>
                  </a:lnTo>
                  <a:lnTo>
                    <a:pt x="1049" y="2537"/>
                  </a:lnTo>
                  <a:lnTo>
                    <a:pt x="1113" y="2549"/>
                  </a:lnTo>
                  <a:lnTo>
                    <a:pt x="1178" y="2557"/>
                  </a:lnTo>
                  <a:lnTo>
                    <a:pt x="1246" y="2563"/>
                  </a:lnTo>
                  <a:lnTo>
                    <a:pt x="1313" y="2564"/>
                  </a:lnTo>
                  <a:lnTo>
                    <a:pt x="1381" y="2563"/>
                  </a:lnTo>
                  <a:lnTo>
                    <a:pt x="1447" y="2557"/>
                  </a:lnTo>
                  <a:lnTo>
                    <a:pt x="1513" y="2549"/>
                  </a:lnTo>
                  <a:lnTo>
                    <a:pt x="1578" y="2537"/>
                  </a:lnTo>
                  <a:lnTo>
                    <a:pt x="1641" y="2524"/>
                  </a:lnTo>
                  <a:lnTo>
                    <a:pt x="1703" y="2506"/>
                  </a:lnTo>
                  <a:lnTo>
                    <a:pt x="1765" y="2486"/>
                  </a:lnTo>
                  <a:lnTo>
                    <a:pt x="1824" y="2463"/>
                  </a:lnTo>
                  <a:lnTo>
                    <a:pt x="1882" y="2437"/>
                  </a:lnTo>
                  <a:lnTo>
                    <a:pt x="1939" y="2409"/>
                  </a:lnTo>
                  <a:lnTo>
                    <a:pt x="1994" y="2378"/>
                  </a:lnTo>
                  <a:lnTo>
                    <a:pt x="2047" y="2345"/>
                  </a:lnTo>
                  <a:lnTo>
                    <a:pt x="2099" y="2309"/>
                  </a:lnTo>
                  <a:lnTo>
                    <a:pt x="2148" y="2271"/>
                  </a:lnTo>
                  <a:lnTo>
                    <a:pt x="2196" y="2231"/>
                  </a:lnTo>
                  <a:lnTo>
                    <a:pt x="2241" y="2188"/>
                  </a:lnTo>
                  <a:lnTo>
                    <a:pt x="2285" y="2144"/>
                  </a:lnTo>
                  <a:lnTo>
                    <a:pt x="2326" y="2097"/>
                  </a:lnTo>
                  <a:lnTo>
                    <a:pt x="2366" y="2049"/>
                  </a:lnTo>
                  <a:lnTo>
                    <a:pt x="2402" y="1999"/>
                  </a:lnTo>
                  <a:lnTo>
                    <a:pt x="2436" y="1946"/>
                  </a:lnTo>
                  <a:lnTo>
                    <a:pt x="2467" y="1893"/>
                  </a:lnTo>
                  <a:lnTo>
                    <a:pt x="2496" y="1838"/>
                  </a:lnTo>
                  <a:lnTo>
                    <a:pt x="2523" y="1781"/>
                  </a:lnTo>
                  <a:lnTo>
                    <a:pt x="2547" y="1722"/>
                  </a:lnTo>
                  <a:lnTo>
                    <a:pt x="2567" y="1663"/>
                  </a:lnTo>
                  <a:lnTo>
                    <a:pt x="2584" y="1602"/>
                  </a:lnTo>
                  <a:lnTo>
                    <a:pt x="2599" y="1540"/>
                  </a:lnTo>
                  <a:lnTo>
                    <a:pt x="2611" y="1477"/>
                  </a:lnTo>
                  <a:lnTo>
                    <a:pt x="2619" y="1413"/>
                  </a:lnTo>
                  <a:lnTo>
                    <a:pt x="2624" y="1348"/>
                  </a:lnTo>
                  <a:lnTo>
                    <a:pt x="2626" y="1282"/>
                  </a:lnTo>
                  <a:lnTo>
                    <a:pt x="2624" y="1216"/>
                  </a:lnTo>
                  <a:lnTo>
                    <a:pt x="2619" y="1151"/>
                  </a:lnTo>
                  <a:lnTo>
                    <a:pt x="2611" y="1086"/>
                  </a:lnTo>
                  <a:lnTo>
                    <a:pt x="2599" y="1024"/>
                  </a:lnTo>
                  <a:lnTo>
                    <a:pt x="2584" y="962"/>
                  </a:lnTo>
                  <a:lnTo>
                    <a:pt x="2567" y="900"/>
                  </a:lnTo>
                  <a:lnTo>
                    <a:pt x="2547" y="842"/>
                  </a:lnTo>
                  <a:lnTo>
                    <a:pt x="2523" y="783"/>
                  </a:lnTo>
                  <a:lnTo>
                    <a:pt x="2496" y="726"/>
                  </a:lnTo>
                  <a:lnTo>
                    <a:pt x="2467" y="671"/>
                  </a:lnTo>
                  <a:lnTo>
                    <a:pt x="2436" y="617"/>
                  </a:lnTo>
                  <a:lnTo>
                    <a:pt x="2402" y="565"/>
                  </a:lnTo>
                  <a:lnTo>
                    <a:pt x="2366" y="515"/>
                  </a:lnTo>
                  <a:lnTo>
                    <a:pt x="2326" y="466"/>
                  </a:lnTo>
                  <a:lnTo>
                    <a:pt x="2285" y="420"/>
                  </a:lnTo>
                  <a:lnTo>
                    <a:pt x="2241" y="375"/>
                  </a:lnTo>
                  <a:lnTo>
                    <a:pt x="2196" y="333"/>
                  </a:lnTo>
                  <a:lnTo>
                    <a:pt x="2148" y="292"/>
                  </a:lnTo>
                  <a:lnTo>
                    <a:pt x="2099" y="255"/>
                  </a:lnTo>
                  <a:lnTo>
                    <a:pt x="2047" y="219"/>
                  </a:lnTo>
                  <a:lnTo>
                    <a:pt x="1994" y="186"/>
                  </a:lnTo>
                  <a:lnTo>
                    <a:pt x="1939" y="154"/>
                  </a:lnTo>
                  <a:lnTo>
                    <a:pt x="1882" y="126"/>
                  </a:lnTo>
                  <a:lnTo>
                    <a:pt x="1824" y="101"/>
                  </a:lnTo>
                  <a:lnTo>
                    <a:pt x="1765" y="78"/>
                  </a:lnTo>
                  <a:lnTo>
                    <a:pt x="1703" y="58"/>
                  </a:lnTo>
                  <a:lnTo>
                    <a:pt x="1641" y="40"/>
                  </a:lnTo>
                  <a:lnTo>
                    <a:pt x="1578" y="25"/>
                  </a:lnTo>
                  <a:lnTo>
                    <a:pt x="1513" y="15"/>
                  </a:lnTo>
                  <a:lnTo>
                    <a:pt x="1447" y="7"/>
                  </a:lnTo>
                  <a:lnTo>
                    <a:pt x="1381" y="1"/>
                  </a:lnTo>
                  <a:lnTo>
                    <a:pt x="1313" y="0"/>
                  </a:lnTo>
                  <a:close/>
                  <a:moveTo>
                    <a:pt x="2209" y="1372"/>
                  </a:moveTo>
                  <a:lnTo>
                    <a:pt x="2171" y="1409"/>
                  </a:lnTo>
                  <a:lnTo>
                    <a:pt x="2105" y="1472"/>
                  </a:lnTo>
                  <a:lnTo>
                    <a:pt x="2023" y="1554"/>
                  </a:lnTo>
                  <a:lnTo>
                    <a:pt x="1932" y="1642"/>
                  </a:lnTo>
                  <a:lnTo>
                    <a:pt x="1844" y="1728"/>
                  </a:lnTo>
                  <a:lnTo>
                    <a:pt x="1768" y="1802"/>
                  </a:lnTo>
                  <a:lnTo>
                    <a:pt x="1715" y="1853"/>
                  </a:lnTo>
                  <a:lnTo>
                    <a:pt x="1696" y="1873"/>
                  </a:lnTo>
                  <a:lnTo>
                    <a:pt x="1686" y="1881"/>
                  </a:lnTo>
                  <a:lnTo>
                    <a:pt x="1676" y="1890"/>
                  </a:lnTo>
                  <a:lnTo>
                    <a:pt x="1666" y="1897"/>
                  </a:lnTo>
                  <a:lnTo>
                    <a:pt x="1655" y="1903"/>
                  </a:lnTo>
                  <a:lnTo>
                    <a:pt x="1645" y="1909"/>
                  </a:lnTo>
                  <a:lnTo>
                    <a:pt x="1635" y="1913"/>
                  </a:lnTo>
                  <a:lnTo>
                    <a:pt x="1624" y="1917"/>
                  </a:lnTo>
                  <a:lnTo>
                    <a:pt x="1613" y="1919"/>
                  </a:lnTo>
                  <a:lnTo>
                    <a:pt x="1603" y="1921"/>
                  </a:lnTo>
                  <a:lnTo>
                    <a:pt x="1593" y="1922"/>
                  </a:lnTo>
                  <a:lnTo>
                    <a:pt x="1582" y="1923"/>
                  </a:lnTo>
                  <a:lnTo>
                    <a:pt x="1573" y="1923"/>
                  </a:lnTo>
                  <a:lnTo>
                    <a:pt x="1562" y="1922"/>
                  </a:lnTo>
                  <a:lnTo>
                    <a:pt x="1552" y="1920"/>
                  </a:lnTo>
                  <a:lnTo>
                    <a:pt x="1543" y="1917"/>
                  </a:lnTo>
                  <a:lnTo>
                    <a:pt x="1534" y="1914"/>
                  </a:lnTo>
                  <a:lnTo>
                    <a:pt x="1526" y="1911"/>
                  </a:lnTo>
                  <a:lnTo>
                    <a:pt x="1517" y="1906"/>
                  </a:lnTo>
                  <a:lnTo>
                    <a:pt x="1508" y="1900"/>
                  </a:lnTo>
                  <a:lnTo>
                    <a:pt x="1501" y="1895"/>
                  </a:lnTo>
                  <a:lnTo>
                    <a:pt x="1493" y="1889"/>
                  </a:lnTo>
                  <a:lnTo>
                    <a:pt x="1486" y="1881"/>
                  </a:lnTo>
                  <a:lnTo>
                    <a:pt x="1480" y="1874"/>
                  </a:lnTo>
                  <a:lnTo>
                    <a:pt x="1474" y="1866"/>
                  </a:lnTo>
                  <a:lnTo>
                    <a:pt x="1469" y="1856"/>
                  </a:lnTo>
                  <a:lnTo>
                    <a:pt x="1463" y="1848"/>
                  </a:lnTo>
                  <a:lnTo>
                    <a:pt x="1460" y="1838"/>
                  </a:lnTo>
                  <a:lnTo>
                    <a:pt x="1456" y="1827"/>
                  </a:lnTo>
                  <a:lnTo>
                    <a:pt x="1454" y="1817"/>
                  </a:lnTo>
                  <a:lnTo>
                    <a:pt x="1452" y="1806"/>
                  </a:lnTo>
                  <a:lnTo>
                    <a:pt x="1451" y="1794"/>
                  </a:lnTo>
                  <a:lnTo>
                    <a:pt x="1451" y="1782"/>
                  </a:lnTo>
                  <a:lnTo>
                    <a:pt x="1451" y="1527"/>
                  </a:lnTo>
                  <a:lnTo>
                    <a:pt x="632" y="1527"/>
                  </a:lnTo>
                  <a:lnTo>
                    <a:pt x="619" y="1527"/>
                  </a:lnTo>
                  <a:lnTo>
                    <a:pt x="606" y="1526"/>
                  </a:lnTo>
                  <a:lnTo>
                    <a:pt x="593" y="1524"/>
                  </a:lnTo>
                  <a:lnTo>
                    <a:pt x="582" y="1522"/>
                  </a:lnTo>
                  <a:lnTo>
                    <a:pt x="569" y="1519"/>
                  </a:lnTo>
                  <a:lnTo>
                    <a:pt x="557" y="1516"/>
                  </a:lnTo>
                  <a:lnTo>
                    <a:pt x="545" y="1512"/>
                  </a:lnTo>
                  <a:lnTo>
                    <a:pt x="533" y="1508"/>
                  </a:lnTo>
                  <a:lnTo>
                    <a:pt x="523" y="1503"/>
                  </a:lnTo>
                  <a:lnTo>
                    <a:pt x="512" y="1498"/>
                  </a:lnTo>
                  <a:lnTo>
                    <a:pt x="501" y="1491"/>
                  </a:lnTo>
                  <a:lnTo>
                    <a:pt x="492" y="1485"/>
                  </a:lnTo>
                  <a:lnTo>
                    <a:pt x="481" y="1479"/>
                  </a:lnTo>
                  <a:lnTo>
                    <a:pt x="472" y="1471"/>
                  </a:lnTo>
                  <a:lnTo>
                    <a:pt x="463" y="1463"/>
                  </a:lnTo>
                  <a:lnTo>
                    <a:pt x="454" y="1455"/>
                  </a:lnTo>
                  <a:lnTo>
                    <a:pt x="446" y="1446"/>
                  </a:lnTo>
                  <a:lnTo>
                    <a:pt x="438" y="1438"/>
                  </a:lnTo>
                  <a:lnTo>
                    <a:pt x="431" y="1428"/>
                  </a:lnTo>
                  <a:lnTo>
                    <a:pt x="423" y="1419"/>
                  </a:lnTo>
                  <a:lnTo>
                    <a:pt x="417" y="1409"/>
                  </a:lnTo>
                  <a:lnTo>
                    <a:pt x="411" y="1398"/>
                  </a:lnTo>
                  <a:lnTo>
                    <a:pt x="405" y="1388"/>
                  </a:lnTo>
                  <a:lnTo>
                    <a:pt x="401" y="1377"/>
                  </a:lnTo>
                  <a:lnTo>
                    <a:pt x="395" y="1366"/>
                  </a:lnTo>
                  <a:lnTo>
                    <a:pt x="392" y="1354"/>
                  </a:lnTo>
                  <a:lnTo>
                    <a:pt x="389" y="1343"/>
                  </a:lnTo>
                  <a:lnTo>
                    <a:pt x="386" y="1331"/>
                  </a:lnTo>
                  <a:lnTo>
                    <a:pt x="383" y="1319"/>
                  </a:lnTo>
                  <a:lnTo>
                    <a:pt x="381" y="1306"/>
                  </a:lnTo>
                  <a:lnTo>
                    <a:pt x="381" y="1295"/>
                  </a:lnTo>
                  <a:lnTo>
                    <a:pt x="380" y="1281"/>
                  </a:lnTo>
                  <a:lnTo>
                    <a:pt x="381" y="1268"/>
                  </a:lnTo>
                  <a:lnTo>
                    <a:pt x="381" y="1256"/>
                  </a:lnTo>
                  <a:lnTo>
                    <a:pt x="383" y="1244"/>
                  </a:lnTo>
                  <a:lnTo>
                    <a:pt x="386" y="1232"/>
                  </a:lnTo>
                  <a:lnTo>
                    <a:pt x="389" y="1220"/>
                  </a:lnTo>
                  <a:lnTo>
                    <a:pt x="392" y="1209"/>
                  </a:lnTo>
                  <a:lnTo>
                    <a:pt x="395" y="1197"/>
                  </a:lnTo>
                  <a:lnTo>
                    <a:pt x="401" y="1186"/>
                  </a:lnTo>
                  <a:lnTo>
                    <a:pt x="405" y="1175"/>
                  </a:lnTo>
                  <a:lnTo>
                    <a:pt x="411" y="1165"/>
                  </a:lnTo>
                  <a:lnTo>
                    <a:pt x="417" y="1154"/>
                  </a:lnTo>
                  <a:lnTo>
                    <a:pt x="423" y="1144"/>
                  </a:lnTo>
                  <a:lnTo>
                    <a:pt x="431" y="1134"/>
                  </a:lnTo>
                  <a:lnTo>
                    <a:pt x="438" y="1125"/>
                  </a:lnTo>
                  <a:lnTo>
                    <a:pt x="446" y="1117"/>
                  </a:lnTo>
                  <a:lnTo>
                    <a:pt x="454" y="1107"/>
                  </a:lnTo>
                  <a:lnTo>
                    <a:pt x="463" y="1100"/>
                  </a:lnTo>
                  <a:lnTo>
                    <a:pt x="472" y="1092"/>
                  </a:lnTo>
                  <a:lnTo>
                    <a:pt x="481" y="1084"/>
                  </a:lnTo>
                  <a:lnTo>
                    <a:pt x="492" y="1078"/>
                  </a:lnTo>
                  <a:lnTo>
                    <a:pt x="501" y="1072"/>
                  </a:lnTo>
                  <a:lnTo>
                    <a:pt x="512" y="1065"/>
                  </a:lnTo>
                  <a:lnTo>
                    <a:pt x="523" y="1060"/>
                  </a:lnTo>
                  <a:lnTo>
                    <a:pt x="533" y="1055"/>
                  </a:lnTo>
                  <a:lnTo>
                    <a:pt x="545" y="1051"/>
                  </a:lnTo>
                  <a:lnTo>
                    <a:pt x="557" y="1047"/>
                  </a:lnTo>
                  <a:lnTo>
                    <a:pt x="569" y="1043"/>
                  </a:lnTo>
                  <a:lnTo>
                    <a:pt x="582" y="1041"/>
                  </a:lnTo>
                  <a:lnTo>
                    <a:pt x="593" y="1038"/>
                  </a:lnTo>
                  <a:lnTo>
                    <a:pt x="606" y="1037"/>
                  </a:lnTo>
                  <a:lnTo>
                    <a:pt x="619" y="1036"/>
                  </a:lnTo>
                  <a:lnTo>
                    <a:pt x="632" y="1036"/>
                  </a:lnTo>
                  <a:lnTo>
                    <a:pt x="1452" y="1036"/>
                  </a:lnTo>
                  <a:lnTo>
                    <a:pt x="1452" y="772"/>
                  </a:lnTo>
                  <a:lnTo>
                    <a:pt x="1452" y="762"/>
                  </a:lnTo>
                  <a:lnTo>
                    <a:pt x="1454" y="753"/>
                  </a:lnTo>
                  <a:lnTo>
                    <a:pt x="1455" y="742"/>
                  </a:lnTo>
                  <a:lnTo>
                    <a:pt x="1458" y="734"/>
                  </a:lnTo>
                  <a:lnTo>
                    <a:pt x="1461" y="724"/>
                  </a:lnTo>
                  <a:lnTo>
                    <a:pt x="1466" y="716"/>
                  </a:lnTo>
                  <a:lnTo>
                    <a:pt x="1470" y="708"/>
                  </a:lnTo>
                  <a:lnTo>
                    <a:pt x="1475" y="699"/>
                  </a:lnTo>
                  <a:lnTo>
                    <a:pt x="1482" y="692"/>
                  </a:lnTo>
                  <a:lnTo>
                    <a:pt x="1487" y="685"/>
                  </a:lnTo>
                  <a:lnTo>
                    <a:pt x="1495" y="678"/>
                  </a:lnTo>
                  <a:lnTo>
                    <a:pt x="1502" y="672"/>
                  </a:lnTo>
                  <a:lnTo>
                    <a:pt x="1510" y="667"/>
                  </a:lnTo>
                  <a:lnTo>
                    <a:pt x="1517" y="662"/>
                  </a:lnTo>
                  <a:lnTo>
                    <a:pt x="1526" y="656"/>
                  </a:lnTo>
                  <a:lnTo>
                    <a:pt x="1534" y="652"/>
                  </a:lnTo>
                  <a:lnTo>
                    <a:pt x="1543" y="649"/>
                  </a:lnTo>
                  <a:lnTo>
                    <a:pt x="1551" y="646"/>
                  </a:lnTo>
                  <a:lnTo>
                    <a:pt x="1561" y="644"/>
                  </a:lnTo>
                  <a:lnTo>
                    <a:pt x="1571" y="642"/>
                  </a:lnTo>
                  <a:lnTo>
                    <a:pt x="1580" y="641"/>
                  </a:lnTo>
                  <a:lnTo>
                    <a:pt x="1590" y="641"/>
                  </a:lnTo>
                  <a:lnTo>
                    <a:pt x="1600" y="641"/>
                  </a:lnTo>
                  <a:lnTo>
                    <a:pt x="1608" y="642"/>
                  </a:lnTo>
                  <a:lnTo>
                    <a:pt x="1618" y="644"/>
                  </a:lnTo>
                  <a:lnTo>
                    <a:pt x="1627" y="646"/>
                  </a:lnTo>
                  <a:lnTo>
                    <a:pt x="1637" y="649"/>
                  </a:lnTo>
                  <a:lnTo>
                    <a:pt x="1647" y="653"/>
                  </a:lnTo>
                  <a:lnTo>
                    <a:pt x="1655" y="658"/>
                  </a:lnTo>
                  <a:lnTo>
                    <a:pt x="1664" y="664"/>
                  </a:lnTo>
                  <a:lnTo>
                    <a:pt x="1672" y="670"/>
                  </a:lnTo>
                  <a:lnTo>
                    <a:pt x="1681" y="677"/>
                  </a:lnTo>
                  <a:lnTo>
                    <a:pt x="1726" y="721"/>
                  </a:lnTo>
                  <a:lnTo>
                    <a:pt x="1790" y="785"/>
                  </a:lnTo>
                  <a:lnTo>
                    <a:pt x="1868" y="861"/>
                  </a:lnTo>
                  <a:lnTo>
                    <a:pt x="1952" y="943"/>
                  </a:lnTo>
                  <a:lnTo>
                    <a:pt x="2034" y="1024"/>
                  </a:lnTo>
                  <a:lnTo>
                    <a:pt x="2108" y="1096"/>
                  </a:lnTo>
                  <a:lnTo>
                    <a:pt x="2166" y="1151"/>
                  </a:lnTo>
                  <a:lnTo>
                    <a:pt x="2201" y="1186"/>
                  </a:lnTo>
                  <a:lnTo>
                    <a:pt x="2210" y="1195"/>
                  </a:lnTo>
                  <a:lnTo>
                    <a:pt x="2219" y="1207"/>
                  </a:lnTo>
                  <a:lnTo>
                    <a:pt x="2226" y="1218"/>
                  </a:lnTo>
                  <a:lnTo>
                    <a:pt x="2233" y="1230"/>
                  </a:lnTo>
                  <a:lnTo>
                    <a:pt x="2238" y="1241"/>
                  </a:lnTo>
                  <a:lnTo>
                    <a:pt x="2241" y="1254"/>
                  </a:lnTo>
                  <a:lnTo>
                    <a:pt x="2244" y="1266"/>
                  </a:lnTo>
                  <a:lnTo>
                    <a:pt x="2246" y="1279"/>
                  </a:lnTo>
                  <a:lnTo>
                    <a:pt x="2246" y="1291"/>
                  </a:lnTo>
                  <a:lnTo>
                    <a:pt x="2244" y="1303"/>
                  </a:lnTo>
                  <a:lnTo>
                    <a:pt x="2242" y="1315"/>
                  </a:lnTo>
                  <a:lnTo>
                    <a:pt x="2238" y="1328"/>
                  </a:lnTo>
                  <a:lnTo>
                    <a:pt x="2233" y="1340"/>
                  </a:lnTo>
                  <a:lnTo>
                    <a:pt x="2226" y="1351"/>
                  </a:lnTo>
                  <a:lnTo>
                    <a:pt x="2218" y="1362"/>
                  </a:lnTo>
                  <a:lnTo>
                    <a:pt x="2209" y="1372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1554163" y="4189413"/>
              <a:ext cx="87313" cy="93662"/>
            </a:xfrm>
            <a:custGeom>
              <a:avLst/>
              <a:gdLst/>
              <a:ahLst/>
              <a:cxnLst>
                <a:cxn ang="0">
                  <a:pos x="592" y="209"/>
                </a:cxn>
                <a:cxn ang="0">
                  <a:pos x="582" y="176"/>
                </a:cxn>
                <a:cxn ang="0">
                  <a:pos x="560" y="150"/>
                </a:cxn>
                <a:cxn ang="0">
                  <a:pos x="530" y="133"/>
                </a:cxn>
                <a:cxn ang="0">
                  <a:pos x="391" y="130"/>
                </a:cxn>
                <a:cxn ang="0">
                  <a:pos x="387" y="61"/>
                </a:cxn>
                <a:cxn ang="0">
                  <a:pos x="370" y="31"/>
                </a:cxn>
                <a:cxn ang="0">
                  <a:pos x="343" y="10"/>
                </a:cxn>
                <a:cxn ang="0">
                  <a:pos x="310" y="0"/>
                </a:cxn>
                <a:cxn ang="0">
                  <a:pos x="273" y="2"/>
                </a:cxn>
                <a:cxn ang="0">
                  <a:pos x="241" y="14"/>
                </a:cxn>
                <a:cxn ang="0">
                  <a:pos x="216" y="38"/>
                </a:cxn>
                <a:cxn ang="0">
                  <a:pos x="203" y="70"/>
                </a:cxn>
                <a:cxn ang="0">
                  <a:pos x="90" y="130"/>
                </a:cxn>
                <a:cxn ang="0">
                  <a:pos x="54" y="137"/>
                </a:cxn>
                <a:cxn ang="0">
                  <a:pos x="25" y="155"/>
                </a:cxn>
                <a:cxn ang="0">
                  <a:pos x="6" y="184"/>
                </a:cxn>
                <a:cxn ang="0">
                  <a:pos x="0" y="218"/>
                </a:cxn>
                <a:cxn ang="0">
                  <a:pos x="57" y="329"/>
                </a:cxn>
                <a:cxn ang="0">
                  <a:pos x="90" y="342"/>
                </a:cxn>
                <a:cxn ang="0">
                  <a:pos x="114" y="366"/>
                </a:cxn>
                <a:cxn ang="0">
                  <a:pos x="128" y="397"/>
                </a:cxn>
                <a:cxn ang="0">
                  <a:pos x="129" y="434"/>
                </a:cxn>
                <a:cxn ang="0">
                  <a:pos x="118" y="466"/>
                </a:cxn>
                <a:cxn ang="0">
                  <a:pos x="97" y="492"/>
                </a:cxn>
                <a:cxn ang="0">
                  <a:pos x="66" y="509"/>
                </a:cxn>
                <a:cxn ang="0">
                  <a:pos x="0" y="513"/>
                </a:cxn>
                <a:cxn ang="0">
                  <a:pos x="3" y="648"/>
                </a:cxn>
                <a:cxn ang="0">
                  <a:pos x="20" y="678"/>
                </a:cxn>
                <a:cxn ang="0">
                  <a:pos x="47" y="699"/>
                </a:cxn>
                <a:cxn ang="0">
                  <a:pos x="80" y="709"/>
                </a:cxn>
                <a:cxn ang="0">
                  <a:pos x="201" y="652"/>
                </a:cxn>
                <a:cxn ang="0">
                  <a:pos x="212" y="619"/>
                </a:cxn>
                <a:cxn ang="0">
                  <a:pos x="234" y="593"/>
                </a:cxn>
                <a:cxn ang="0">
                  <a:pos x="264" y="577"/>
                </a:cxn>
                <a:cxn ang="0">
                  <a:pos x="301" y="573"/>
                </a:cxn>
                <a:cxn ang="0">
                  <a:pos x="336" y="580"/>
                </a:cxn>
                <a:cxn ang="0">
                  <a:pos x="365" y="599"/>
                </a:cxn>
                <a:cxn ang="0">
                  <a:pos x="384" y="626"/>
                </a:cxn>
                <a:cxn ang="0">
                  <a:pos x="391" y="661"/>
                </a:cxn>
                <a:cxn ang="0">
                  <a:pos x="521" y="708"/>
                </a:cxn>
                <a:cxn ang="0">
                  <a:pos x="553" y="694"/>
                </a:cxn>
                <a:cxn ang="0">
                  <a:pos x="577" y="671"/>
                </a:cxn>
                <a:cxn ang="0">
                  <a:pos x="591" y="640"/>
                </a:cxn>
                <a:cxn ang="0">
                  <a:pos x="626" y="513"/>
                </a:cxn>
                <a:cxn ang="0">
                  <a:pos x="662" y="506"/>
                </a:cxn>
                <a:cxn ang="0">
                  <a:pos x="691" y="487"/>
                </a:cxn>
                <a:cxn ang="0">
                  <a:pos x="710" y="459"/>
                </a:cxn>
                <a:cxn ang="0">
                  <a:pos x="717" y="424"/>
                </a:cxn>
                <a:cxn ang="0">
                  <a:pos x="713" y="389"/>
                </a:cxn>
                <a:cxn ang="0">
                  <a:pos x="696" y="359"/>
                </a:cxn>
                <a:cxn ang="0">
                  <a:pos x="670" y="337"/>
                </a:cxn>
                <a:cxn ang="0">
                  <a:pos x="636" y="327"/>
                </a:cxn>
              </a:cxnLst>
              <a:rect l="0" t="0" r="r" b="b"/>
              <a:pathLst>
                <a:path w="717" h="710">
                  <a:moveTo>
                    <a:pt x="626" y="327"/>
                  </a:moveTo>
                  <a:lnTo>
                    <a:pt x="593" y="327"/>
                  </a:lnTo>
                  <a:lnTo>
                    <a:pt x="593" y="218"/>
                  </a:lnTo>
                  <a:lnTo>
                    <a:pt x="592" y="209"/>
                  </a:lnTo>
                  <a:lnTo>
                    <a:pt x="591" y="200"/>
                  </a:lnTo>
                  <a:lnTo>
                    <a:pt x="589" y="192"/>
                  </a:lnTo>
                  <a:lnTo>
                    <a:pt x="586" y="184"/>
                  </a:lnTo>
                  <a:lnTo>
                    <a:pt x="582" y="176"/>
                  </a:lnTo>
                  <a:lnTo>
                    <a:pt x="577" y="169"/>
                  </a:lnTo>
                  <a:lnTo>
                    <a:pt x="573" y="162"/>
                  </a:lnTo>
                  <a:lnTo>
                    <a:pt x="566" y="155"/>
                  </a:lnTo>
                  <a:lnTo>
                    <a:pt x="560" y="150"/>
                  </a:lnTo>
                  <a:lnTo>
                    <a:pt x="553" y="145"/>
                  </a:lnTo>
                  <a:lnTo>
                    <a:pt x="546" y="141"/>
                  </a:lnTo>
                  <a:lnTo>
                    <a:pt x="537" y="137"/>
                  </a:lnTo>
                  <a:lnTo>
                    <a:pt x="530" y="133"/>
                  </a:lnTo>
                  <a:lnTo>
                    <a:pt x="521" y="131"/>
                  </a:lnTo>
                  <a:lnTo>
                    <a:pt x="512" y="130"/>
                  </a:lnTo>
                  <a:lnTo>
                    <a:pt x="503" y="130"/>
                  </a:lnTo>
                  <a:lnTo>
                    <a:pt x="391" y="130"/>
                  </a:lnTo>
                  <a:lnTo>
                    <a:pt x="391" y="87"/>
                  </a:lnTo>
                  <a:lnTo>
                    <a:pt x="391" y="78"/>
                  </a:lnTo>
                  <a:lnTo>
                    <a:pt x="390" y="70"/>
                  </a:lnTo>
                  <a:lnTo>
                    <a:pt x="387" y="61"/>
                  </a:lnTo>
                  <a:lnTo>
                    <a:pt x="384" y="53"/>
                  </a:lnTo>
                  <a:lnTo>
                    <a:pt x="380" y="46"/>
                  </a:lnTo>
                  <a:lnTo>
                    <a:pt x="376" y="38"/>
                  </a:lnTo>
                  <a:lnTo>
                    <a:pt x="370" y="31"/>
                  </a:lnTo>
                  <a:lnTo>
                    <a:pt x="365" y="25"/>
                  </a:lnTo>
                  <a:lnTo>
                    <a:pt x="358" y="19"/>
                  </a:lnTo>
                  <a:lnTo>
                    <a:pt x="351" y="14"/>
                  </a:lnTo>
                  <a:lnTo>
                    <a:pt x="343" y="10"/>
                  </a:lnTo>
                  <a:lnTo>
                    <a:pt x="336" y="6"/>
                  </a:lnTo>
                  <a:lnTo>
                    <a:pt x="327" y="4"/>
                  </a:lnTo>
                  <a:lnTo>
                    <a:pt x="319" y="2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291" y="0"/>
                  </a:lnTo>
                  <a:lnTo>
                    <a:pt x="281" y="0"/>
                  </a:lnTo>
                  <a:lnTo>
                    <a:pt x="273" y="2"/>
                  </a:lnTo>
                  <a:lnTo>
                    <a:pt x="264" y="4"/>
                  </a:lnTo>
                  <a:lnTo>
                    <a:pt x="256" y="6"/>
                  </a:lnTo>
                  <a:lnTo>
                    <a:pt x="248" y="10"/>
                  </a:lnTo>
                  <a:lnTo>
                    <a:pt x="241" y="14"/>
                  </a:lnTo>
                  <a:lnTo>
                    <a:pt x="234" y="19"/>
                  </a:lnTo>
                  <a:lnTo>
                    <a:pt x="228" y="25"/>
                  </a:lnTo>
                  <a:lnTo>
                    <a:pt x="221" y="31"/>
                  </a:lnTo>
                  <a:lnTo>
                    <a:pt x="216" y="38"/>
                  </a:lnTo>
                  <a:lnTo>
                    <a:pt x="212" y="46"/>
                  </a:lnTo>
                  <a:lnTo>
                    <a:pt x="208" y="53"/>
                  </a:lnTo>
                  <a:lnTo>
                    <a:pt x="205" y="61"/>
                  </a:lnTo>
                  <a:lnTo>
                    <a:pt x="203" y="70"/>
                  </a:lnTo>
                  <a:lnTo>
                    <a:pt x="201" y="78"/>
                  </a:lnTo>
                  <a:lnTo>
                    <a:pt x="201" y="87"/>
                  </a:lnTo>
                  <a:lnTo>
                    <a:pt x="201" y="130"/>
                  </a:lnTo>
                  <a:lnTo>
                    <a:pt x="90" y="130"/>
                  </a:lnTo>
                  <a:lnTo>
                    <a:pt x="80" y="130"/>
                  </a:lnTo>
                  <a:lnTo>
                    <a:pt x="71" y="131"/>
                  </a:lnTo>
                  <a:lnTo>
                    <a:pt x="63" y="133"/>
                  </a:lnTo>
                  <a:lnTo>
                    <a:pt x="54" y="137"/>
                  </a:lnTo>
                  <a:lnTo>
                    <a:pt x="47" y="141"/>
                  </a:lnTo>
                  <a:lnTo>
                    <a:pt x="39" y="145"/>
                  </a:lnTo>
                  <a:lnTo>
                    <a:pt x="32" y="150"/>
                  </a:lnTo>
                  <a:lnTo>
                    <a:pt x="25" y="155"/>
                  </a:lnTo>
                  <a:lnTo>
                    <a:pt x="20" y="162"/>
                  </a:lnTo>
                  <a:lnTo>
                    <a:pt x="15" y="169"/>
                  </a:lnTo>
                  <a:lnTo>
                    <a:pt x="10" y="176"/>
                  </a:lnTo>
                  <a:lnTo>
                    <a:pt x="6" y="184"/>
                  </a:lnTo>
                  <a:lnTo>
                    <a:pt x="3" y="192"/>
                  </a:lnTo>
                  <a:lnTo>
                    <a:pt x="1" y="200"/>
                  </a:lnTo>
                  <a:lnTo>
                    <a:pt x="0" y="209"/>
                  </a:lnTo>
                  <a:lnTo>
                    <a:pt x="0" y="218"/>
                  </a:lnTo>
                  <a:lnTo>
                    <a:pt x="0" y="327"/>
                  </a:lnTo>
                  <a:lnTo>
                    <a:pt x="39" y="327"/>
                  </a:lnTo>
                  <a:lnTo>
                    <a:pt x="49" y="327"/>
                  </a:lnTo>
                  <a:lnTo>
                    <a:pt x="57" y="329"/>
                  </a:lnTo>
                  <a:lnTo>
                    <a:pt x="66" y="331"/>
                  </a:lnTo>
                  <a:lnTo>
                    <a:pt x="75" y="334"/>
                  </a:lnTo>
                  <a:lnTo>
                    <a:pt x="82" y="337"/>
                  </a:lnTo>
                  <a:lnTo>
                    <a:pt x="90" y="342"/>
                  </a:lnTo>
                  <a:lnTo>
                    <a:pt x="97" y="347"/>
                  </a:lnTo>
                  <a:lnTo>
                    <a:pt x="103" y="353"/>
                  </a:lnTo>
                  <a:lnTo>
                    <a:pt x="109" y="359"/>
                  </a:lnTo>
                  <a:lnTo>
                    <a:pt x="114" y="366"/>
                  </a:lnTo>
                  <a:lnTo>
                    <a:pt x="118" y="373"/>
                  </a:lnTo>
                  <a:lnTo>
                    <a:pt x="123" y="380"/>
                  </a:lnTo>
                  <a:lnTo>
                    <a:pt x="126" y="389"/>
                  </a:lnTo>
                  <a:lnTo>
                    <a:pt x="128" y="397"/>
                  </a:lnTo>
                  <a:lnTo>
                    <a:pt x="129" y="407"/>
                  </a:lnTo>
                  <a:lnTo>
                    <a:pt x="129" y="415"/>
                  </a:lnTo>
                  <a:lnTo>
                    <a:pt x="129" y="424"/>
                  </a:lnTo>
                  <a:lnTo>
                    <a:pt x="129" y="434"/>
                  </a:lnTo>
                  <a:lnTo>
                    <a:pt x="128" y="442"/>
                  </a:lnTo>
                  <a:lnTo>
                    <a:pt x="126" y="450"/>
                  </a:lnTo>
                  <a:lnTo>
                    <a:pt x="123" y="459"/>
                  </a:lnTo>
                  <a:lnTo>
                    <a:pt x="118" y="466"/>
                  </a:lnTo>
                  <a:lnTo>
                    <a:pt x="114" y="473"/>
                  </a:lnTo>
                  <a:lnTo>
                    <a:pt x="109" y="481"/>
                  </a:lnTo>
                  <a:lnTo>
                    <a:pt x="103" y="487"/>
                  </a:lnTo>
                  <a:lnTo>
                    <a:pt x="97" y="492"/>
                  </a:lnTo>
                  <a:lnTo>
                    <a:pt x="90" y="498"/>
                  </a:lnTo>
                  <a:lnTo>
                    <a:pt x="82" y="502"/>
                  </a:lnTo>
                  <a:lnTo>
                    <a:pt x="75" y="506"/>
                  </a:lnTo>
                  <a:lnTo>
                    <a:pt x="66" y="509"/>
                  </a:lnTo>
                  <a:lnTo>
                    <a:pt x="57" y="511"/>
                  </a:lnTo>
                  <a:lnTo>
                    <a:pt x="49" y="512"/>
                  </a:lnTo>
                  <a:lnTo>
                    <a:pt x="39" y="513"/>
                  </a:lnTo>
                  <a:lnTo>
                    <a:pt x="0" y="513"/>
                  </a:lnTo>
                  <a:lnTo>
                    <a:pt x="0" y="622"/>
                  </a:lnTo>
                  <a:lnTo>
                    <a:pt x="0" y="630"/>
                  </a:lnTo>
                  <a:lnTo>
                    <a:pt x="1" y="640"/>
                  </a:lnTo>
                  <a:lnTo>
                    <a:pt x="3" y="648"/>
                  </a:lnTo>
                  <a:lnTo>
                    <a:pt x="6" y="656"/>
                  </a:lnTo>
                  <a:lnTo>
                    <a:pt x="10" y="664"/>
                  </a:lnTo>
                  <a:lnTo>
                    <a:pt x="15" y="671"/>
                  </a:lnTo>
                  <a:lnTo>
                    <a:pt x="20" y="678"/>
                  </a:lnTo>
                  <a:lnTo>
                    <a:pt x="25" y="684"/>
                  </a:lnTo>
                  <a:lnTo>
                    <a:pt x="32" y="690"/>
                  </a:lnTo>
                  <a:lnTo>
                    <a:pt x="39" y="694"/>
                  </a:lnTo>
                  <a:lnTo>
                    <a:pt x="47" y="699"/>
                  </a:lnTo>
                  <a:lnTo>
                    <a:pt x="54" y="703"/>
                  </a:lnTo>
                  <a:lnTo>
                    <a:pt x="63" y="706"/>
                  </a:lnTo>
                  <a:lnTo>
                    <a:pt x="71" y="708"/>
                  </a:lnTo>
                  <a:lnTo>
                    <a:pt x="80" y="709"/>
                  </a:lnTo>
                  <a:lnTo>
                    <a:pt x="90" y="710"/>
                  </a:lnTo>
                  <a:lnTo>
                    <a:pt x="201" y="710"/>
                  </a:lnTo>
                  <a:lnTo>
                    <a:pt x="201" y="661"/>
                  </a:lnTo>
                  <a:lnTo>
                    <a:pt x="201" y="652"/>
                  </a:lnTo>
                  <a:lnTo>
                    <a:pt x="203" y="643"/>
                  </a:lnTo>
                  <a:lnTo>
                    <a:pt x="205" y="635"/>
                  </a:lnTo>
                  <a:lnTo>
                    <a:pt x="208" y="626"/>
                  </a:lnTo>
                  <a:lnTo>
                    <a:pt x="212" y="619"/>
                  </a:lnTo>
                  <a:lnTo>
                    <a:pt x="216" y="612"/>
                  </a:lnTo>
                  <a:lnTo>
                    <a:pt x="221" y="605"/>
                  </a:lnTo>
                  <a:lnTo>
                    <a:pt x="228" y="599"/>
                  </a:lnTo>
                  <a:lnTo>
                    <a:pt x="234" y="593"/>
                  </a:lnTo>
                  <a:lnTo>
                    <a:pt x="241" y="588"/>
                  </a:lnTo>
                  <a:lnTo>
                    <a:pt x="248" y="583"/>
                  </a:lnTo>
                  <a:lnTo>
                    <a:pt x="256" y="580"/>
                  </a:lnTo>
                  <a:lnTo>
                    <a:pt x="264" y="577"/>
                  </a:lnTo>
                  <a:lnTo>
                    <a:pt x="273" y="575"/>
                  </a:lnTo>
                  <a:lnTo>
                    <a:pt x="281" y="573"/>
                  </a:lnTo>
                  <a:lnTo>
                    <a:pt x="291" y="573"/>
                  </a:lnTo>
                  <a:lnTo>
                    <a:pt x="301" y="573"/>
                  </a:lnTo>
                  <a:lnTo>
                    <a:pt x="310" y="573"/>
                  </a:lnTo>
                  <a:lnTo>
                    <a:pt x="319" y="575"/>
                  </a:lnTo>
                  <a:lnTo>
                    <a:pt x="327" y="577"/>
                  </a:lnTo>
                  <a:lnTo>
                    <a:pt x="336" y="580"/>
                  </a:lnTo>
                  <a:lnTo>
                    <a:pt x="343" y="583"/>
                  </a:lnTo>
                  <a:lnTo>
                    <a:pt x="351" y="588"/>
                  </a:lnTo>
                  <a:lnTo>
                    <a:pt x="358" y="593"/>
                  </a:lnTo>
                  <a:lnTo>
                    <a:pt x="365" y="599"/>
                  </a:lnTo>
                  <a:lnTo>
                    <a:pt x="370" y="605"/>
                  </a:lnTo>
                  <a:lnTo>
                    <a:pt x="376" y="612"/>
                  </a:lnTo>
                  <a:lnTo>
                    <a:pt x="380" y="619"/>
                  </a:lnTo>
                  <a:lnTo>
                    <a:pt x="384" y="626"/>
                  </a:lnTo>
                  <a:lnTo>
                    <a:pt x="387" y="635"/>
                  </a:lnTo>
                  <a:lnTo>
                    <a:pt x="390" y="643"/>
                  </a:lnTo>
                  <a:lnTo>
                    <a:pt x="391" y="652"/>
                  </a:lnTo>
                  <a:lnTo>
                    <a:pt x="391" y="661"/>
                  </a:lnTo>
                  <a:lnTo>
                    <a:pt x="391" y="710"/>
                  </a:lnTo>
                  <a:lnTo>
                    <a:pt x="503" y="710"/>
                  </a:lnTo>
                  <a:lnTo>
                    <a:pt x="512" y="709"/>
                  </a:lnTo>
                  <a:lnTo>
                    <a:pt x="521" y="708"/>
                  </a:lnTo>
                  <a:lnTo>
                    <a:pt x="530" y="706"/>
                  </a:lnTo>
                  <a:lnTo>
                    <a:pt x="537" y="703"/>
                  </a:lnTo>
                  <a:lnTo>
                    <a:pt x="546" y="699"/>
                  </a:lnTo>
                  <a:lnTo>
                    <a:pt x="553" y="694"/>
                  </a:lnTo>
                  <a:lnTo>
                    <a:pt x="560" y="690"/>
                  </a:lnTo>
                  <a:lnTo>
                    <a:pt x="566" y="684"/>
                  </a:lnTo>
                  <a:lnTo>
                    <a:pt x="573" y="678"/>
                  </a:lnTo>
                  <a:lnTo>
                    <a:pt x="577" y="671"/>
                  </a:lnTo>
                  <a:lnTo>
                    <a:pt x="582" y="664"/>
                  </a:lnTo>
                  <a:lnTo>
                    <a:pt x="586" y="656"/>
                  </a:lnTo>
                  <a:lnTo>
                    <a:pt x="589" y="648"/>
                  </a:lnTo>
                  <a:lnTo>
                    <a:pt x="591" y="640"/>
                  </a:lnTo>
                  <a:lnTo>
                    <a:pt x="592" y="630"/>
                  </a:lnTo>
                  <a:lnTo>
                    <a:pt x="593" y="622"/>
                  </a:lnTo>
                  <a:lnTo>
                    <a:pt x="593" y="513"/>
                  </a:lnTo>
                  <a:lnTo>
                    <a:pt x="626" y="513"/>
                  </a:lnTo>
                  <a:lnTo>
                    <a:pt x="636" y="512"/>
                  </a:lnTo>
                  <a:lnTo>
                    <a:pt x="645" y="511"/>
                  </a:lnTo>
                  <a:lnTo>
                    <a:pt x="653" y="509"/>
                  </a:lnTo>
                  <a:lnTo>
                    <a:pt x="662" y="506"/>
                  </a:lnTo>
                  <a:lnTo>
                    <a:pt x="670" y="502"/>
                  </a:lnTo>
                  <a:lnTo>
                    <a:pt x="678" y="498"/>
                  </a:lnTo>
                  <a:lnTo>
                    <a:pt x="684" y="492"/>
                  </a:lnTo>
                  <a:lnTo>
                    <a:pt x="691" y="487"/>
                  </a:lnTo>
                  <a:lnTo>
                    <a:pt x="696" y="481"/>
                  </a:lnTo>
                  <a:lnTo>
                    <a:pt x="701" y="473"/>
                  </a:lnTo>
                  <a:lnTo>
                    <a:pt x="706" y="466"/>
                  </a:lnTo>
                  <a:lnTo>
                    <a:pt x="710" y="459"/>
                  </a:lnTo>
                  <a:lnTo>
                    <a:pt x="713" y="450"/>
                  </a:lnTo>
                  <a:lnTo>
                    <a:pt x="715" y="442"/>
                  </a:lnTo>
                  <a:lnTo>
                    <a:pt x="716" y="434"/>
                  </a:lnTo>
                  <a:lnTo>
                    <a:pt x="717" y="424"/>
                  </a:lnTo>
                  <a:lnTo>
                    <a:pt x="717" y="415"/>
                  </a:lnTo>
                  <a:lnTo>
                    <a:pt x="716" y="407"/>
                  </a:lnTo>
                  <a:lnTo>
                    <a:pt x="715" y="397"/>
                  </a:lnTo>
                  <a:lnTo>
                    <a:pt x="713" y="389"/>
                  </a:lnTo>
                  <a:lnTo>
                    <a:pt x="710" y="380"/>
                  </a:lnTo>
                  <a:lnTo>
                    <a:pt x="706" y="373"/>
                  </a:lnTo>
                  <a:lnTo>
                    <a:pt x="701" y="366"/>
                  </a:lnTo>
                  <a:lnTo>
                    <a:pt x="696" y="359"/>
                  </a:lnTo>
                  <a:lnTo>
                    <a:pt x="691" y="353"/>
                  </a:lnTo>
                  <a:lnTo>
                    <a:pt x="684" y="347"/>
                  </a:lnTo>
                  <a:lnTo>
                    <a:pt x="678" y="342"/>
                  </a:lnTo>
                  <a:lnTo>
                    <a:pt x="670" y="337"/>
                  </a:lnTo>
                  <a:lnTo>
                    <a:pt x="662" y="334"/>
                  </a:lnTo>
                  <a:lnTo>
                    <a:pt x="653" y="331"/>
                  </a:lnTo>
                  <a:lnTo>
                    <a:pt x="645" y="329"/>
                  </a:lnTo>
                  <a:lnTo>
                    <a:pt x="636" y="327"/>
                  </a:lnTo>
                  <a:lnTo>
                    <a:pt x="626" y="327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2143125" y="3987800"/>
              <a:ext cx="95250" cy="101600"/>
            </a:xfrm>
            <a:custGeom>
              <a:avLst/>
              <a:gdLst/>
              <a:ahLst/>
              <a:cxnLst>
                <a:cxn ang="0">
                  <a:pos x="331" y="5"/>
                </a:cxn>
                <a:cxn ang="0">
                  <a:pos x="256" y="23"/>
                </a:cxn>
                <a:cxn ang="0">
                  <a:pos x="189" y="55"/>
                </a:cxn>
                <a:cxn ang="0">
                  <a:pos x="128" y="99"/>
                </a:cxn>
                <a:cxn ang="0">
                  <a:pos x="77" y="153"/>
                </a:cxn>
                <a:cxn ang="0">
                  <a:pos x="39" y="216"/>
                </a:cxn>
                <a:cxn ang="0">
                  <a:pos x="12" y="286"/>
                </a:cxn>
                <a:cxn ang="0">
                  <a:pos x="0" y="362"/>
                </a:cxn>
                <a:cxn ang="0">
                  <a:pos x="4" y="440"/>
                </a:cxn>
                <a:cxn ang="0">
                  <a:pos x="24" y="513"/>
                </a:cxn>
                <a:cxn ang="0">
                  <a:pos x="57" y="579"/>
                </a:cxn>
                <a:cxn ang="0">
                  <a:pos x="102" y="639"/>
                </a:cxn>
                <a:cxn ang="0">
                  <a:pos x="157" y="688"/>
                </a:cxn>
                <a:cxn ang="0">
                  <a:pos x="222" y="726"/>
                </a:cxn>
                <a:cxn ang="0">
                  <a:pos x="293" y="752"/>
                </a:cxn>
                <a:cxn ang="0">
                  <a:pos x="371" y="763"/>
                </a:cxn>
                <a:cxn ang="0">
                  <a:pos x="450" y="759"/>
                </a:cxn>
                <a:cxn ang="0">
                  <a:pos x="525" y="740"/>
                </a:cxn>
                <a:cxn ang="0">
                  <a:pos x="594" y="708"/>
                </a:cxn>
                <a:cxn ang="0">
                  <a:pos x="654" y="664"/>
                </a:cxn>
                <a:cxn ang="0">
                  <a:pos x="704" y="610"/>
                </a:cxn>
                <a:cxn ang="0">
                  <a:pos x="743" y="547"/>
                </a:cxn>
                <a:cxn ang="0">
                  <a:pos x="769" y="478"/>
                </a:cxn>
                <a:cxn ang="0">
                  <a:pos x="781" y="401"/>
                </a:cxn>
                <a:cxn ang="0">
                  <a:pos x="777" y="324"/>
                </a:cxn>
                <a:cxn ang="0">
                  <a:pos x="758" y="251"/>
                </a:cxn>
                <a:cxn ang="0">
                  <a:pos x="725" y="184"/>
                </a:cxn>
                <a:cxn ang="0">
                  <a:pos x="680" y="125"/>
                </a:cxn>
                <a:cxn ang="0">
                  <a:pos x="625" y="76"/>
                </a:cxn>
                <a:cxn ang="0">
                  <a:pos x="560" y="38"/>
                </a:cxn>
                <a:cxn ang="0">
                  <a:pos x="489" y="12"/>
                </a:cxn>
                <a:cxn ang="0">
                  <a:pos x="410" y="0"/>
                </a:cxn>
                <a:cxn ang="0">
                  <a:pos x="470" y="374"/>
                </a:cxn>
                <a:cxn ang="0">
                  <a:pos x="467" y="404"/>
                </a:cxn>
                <a:cxn ang="0">
                  <a:pos x="452" y="432"/>
                </a:cxn>
                <a:cxn ang="0">
                  <a:pos x="429" y="450"/>
                </a:cxn>
                <a:cxn ang="0">
                  <a:pos x="399" y="459"/>
                </a:cxn>
                <a:cxn ang="0">
                  <a:pos x="370" y="457"/>
                </a:cxn>
                <a:cxn ang="0">
                  <a:pos x="345" y="445"/>
                </a:cxn>
                <a:cxn ang="0">
                  <a:pos x="326" y="426"/>
                </a:cxn>
                <a:cxn ang="0">
                  <a:pos x="314" y="402"/>
                </a:cxn>
                <a:cxn ang="0">
                  <a:pos x="157" y="299"/>
                </a:cxn>
                <a:cxn ang="0">
                  <a:pos x="148" y="262"/>
                </a:cxn>
                <a:cxn ang="0">
                  <a:pos x="168" y="229"/>
                </a:cxn>
                <a:cxn ang="0">
                  <a:pos x="206" y="219"/>
                </a:cxn>
                <a:cxn ang="0">
                  <a:pos x="371" y="306"/>
                </a:cxn>
                <a:cxn ang="0">
                  <a:pos x="404" y="305"/>
                </a:cxn>
                <a:cxn ang="0">
                  <a:pos x="604" y="132"/>
                </a:cxn>
                <a:cxn ang="0">
                  <a:pos x="634" y="133"/>
                </a:cxn>
                <a:cxn ang="0">
                  <a:pos x="656" y="155"/>
                </a:cxn>
                <a:cxn ang="0">
                  <a:pos x="656" y="185"/>
                </a:cxn>
              </a:cxnLst>
              <a:rect l="0" t="0" r="r" b="b"/>
              <a:pathLst>
                <a:path w="781" h="763">
                  <a:moveTo>
                    <a:pt x="391" y="0"/>
                  </a:moveTo>
                  <a:lnTo>
                    <a:pt x="371" y="0"/>
                  </a:lnTo>
                  <a:lnTo>
                    <a:pt x="350" y="3"/>
                  </a:lnTo>
                  <a:lnTo>
                    <a:pt x="331" y="5"/>
                  </a:lnTo>
                  <a:lnTo>
                    <a:pt x="312" y="8"/>
                  </a:lnTo>
                  <a:lnTo>
                    <a:pt x="293" y="12"/>
                  </a:lnTo>
                  <a:lnTo>
                    <a:pt x="274" y="17"/>
                  </a:lnTo>
                  <a:lnTo>
                    <a:pt x="256" y="23"/>
                  </a:lnTo>
                  <a:lnTo>
                    <a:pt x="239" y="30"/>
                  </a:lnTo>
                  <a:lnTo>
                    <a:pt x="222" y="38"/>
                  </a:lnTo>
                  <a:lnTo>
                    <a:pt x="205" y="47"/>
                  </a:lnTo>
                  <a:lnTo>
                    <a:pt x="189" y="55"/>
                  </a:lnTo>
                  <a:lnTo>
                    <a:pt x="173" y="65"/>
                  </a:lnTo>
                  <a:lnTo>
                    <a:pt x="157" y="76"/>
                  </a:lnTo>
                  <a:lnTo>
                    <a:pt x="143" y="87"/>
                  </a:lnTo>
                  <a:lnTo>
                    <a:pt x="128" y="99"/>
                  </a:lnTo>
                  <a:lnTo>
                    <a:pt x="115" y="111"/>
                  </a:lnTo>
                  <a:lnTo>
                    <a:pt x="102" y="125"/>
                  </a:lnTo>
                  <a:lnTo>
                    <a:pt x="89" y="139"/>
                  </a:lnTo>
                  <a:lnTo>
                    <a:pt x="77" y="153"/>
                  </a:lnTo>
                  <a:lnTo>
                    <a:pt x="67" y="168"/>
                  </a:lnTo>
                  <a:lnTo>
                    <a:pt x="57" y="184"/>
                  </a:lnTo>
                  <a:lnTo>
                    <a:pt x="47" y="200"/>
                  </a:lnTo>
                  <a:lnTo>
                    <a:pt x="39" y="216"/>
                  </a:lnTo>
                  <a:lnTo>
                    <a:pt x="31" y="233"/>
                  </a:lnTo>
                  <a:lnTo>
                    <a:pt x="24" y="251"/>
                  </a:lnTo>
                  <a:lnTo>
                    <a:pt x="17" y="268"/>
                  </a:lnTo>
                  <a:lnTo>
                    <a:pt x="12" y="286"/>
                  </a:lnTo>
                  <a:lnTo>
                    <a:pt x="8" y="305"/>
                  </a:lnTo>
                  <a:lnTo>
                    <a:pt x="4" y="324"/>
                  </a:lnTo>
                  <a:lnTo>
                    <a:pt x="2" y="343"/>
                  </a:lnTo>
                  <a:lnTo>
                    <a:pt x="0" y="362"/>
                  </a:lnTo>
                  <a:lnTo>
                    <a:pt x="0" y="381"/>
                  </a:lnTo>
                  <a:lnTo>
                    <a:pt x="0" y="401"/>
                  </a:lnTo>
                  <a:lnTo>
                    <a:pt x="2" y="421"/>
                  </a:lnTo>
                  <a:lnTo>
                    <a:pt x="4" y="440"/>
                  </a:lnTo>
                  <a:lnTo>
                    <a:pt x="8" y="459"/>
                  </a:lnTo>
                  <a:lnTo>
                    <a:pt x="12" y="478"/>
                  </a:lnTo>
                  <a:lnTo>
                    <a:pt x="17" y="495"/>
                  </a:lnTo>
                  <a:lnTo>
                    <a:pt x="24" y="513"/>
                  </a:lnTo>
                  <a:lnTo>
                    <a:pt x="31" y="530"/>
                  </a:lnTo>
                  <a:lnTo>
                    <a:pt x="39" y="547"/>
                  </a:lnTo>
                  <a:lnTo>
                    <a:pt x="47" y="563"/>
                  </a:lnTo>
                  <a:lnTo>
                    <a:pt x="57" y="579"/>
                  </a:lnTo>
                  <a:lnTo>
                    <a:pt x="67" y="595"/>
                  </a:lnTo>
                  <a:lnTo>
                    <a:pt x="77" y="610"/>
                  </a:lnTo>
                  <a:lnTo>
                    <a:pt x="89" y="624"/>
                  </a:lnTo>
                  <a:lnTo>
                    <a:pt x="102" y="639"/>
                  </a:lnTo>
                  <a:lnTo>
                    <a:pt x="115" y="651"/>
                  </a:lnTo>
                  <a:lnTo>
                    <a:pt x="128" y="664"/>
                  </a:lnTo>
                  <a:lnTo>
                    <a:pt x="143" y="676"/>
                  </a:lnTo>
                  <a:lnTo>
                    <a:pt x="157" y="688"/>
                  </a:lnTo>
                  <a:lnTo>
                    <a:pt x="173" y="698"/>
                  </a:lnTo>
                  <a:lnTo>
                    <a:pt x="189" y="708"/>
                  </a:lnTo>
                  <a:lnTo>
                    <a:pt x="205" y="717"/>
                  </a:lnTo>
                  <a:lnTo>
                    <a:pt x="222" y="726"/>
                  </a:lnTo>
                  <a:lnTo>
                    <a:pt x="239" y="733"/>
                  </a:lnTo>
                  <a:lnTo>
                    <a:pt x="256" y="740"/>
                  </a:lnTo>
                  <a:lnTo>
                    <a:pt x="274" y="746"/>
                  </a:lnTo>
                  <a:lnTo>
                    <a:pt x="293" y="752"/>
                  </a:lnTo>
                  <a:lnTo>
                    <a:pt x="312" y="756"/>
                  </a:lnTo>
                  <a:lnTo>
                    <a:pt x="331" y="759"/>
                  </a:lnTo>
                  <a:lnTo>
                    <a:pt x="350" y="761"/>
                  </a:lnTo>
                  <a:lnTo>
                    <a:pt x="371" y="763"/>
                  </a:lnTo>
                  <a:lnTo>
                    <a:pt x="391" y="763"/>
                  </a:lnTo>
                  <a:lnTo>
                    <a:pt x="410" y="763"/>
                  </a:lnTo>
                  <a:lnTo>
                    <a:pt x="431" y="761"/>
                  </a:lnTo>
                  <a:lnTo>
                    <a:pt x="450" y="759"/>
                  </a:lnTo>
                  <a:lnTo>
                    <a:pt x="469" y="756"/>
                  </a:lnTo>
                  <a:lnTo>
                    <a:pt x="489" y="752"/>
                  </a:lnTo>
                  <a:lnTo>
                    <a:pt x="507" y="746"/>
                  </a:lnTo>
                  <a:lnTo>
                    <a:pt x="525" y="740"/>
                  </a:lnTo>
                  <a:lnTo>
                    <a:pt x="543" y="733"/>
                  </a:lnTo>
                  <a:lnTo>
                    <a:pt x="560" y="726"/>
                  </a:lnTo>
                  <a:lnTo>
                    <a:pt x="577" y="717"/>
                  </a:lnTo>
                  <a:lnTo>
                    <a:pt x="594" y="708"/>
                  </a:lnTo>
                  <a:lnTo>
                    <a:pt x="610" y="698"/>
                  </a:lnTo>
                  <a:lnTo>
                    <a:pt x="625" y="688"/>
                  </a:lnTo>
                  <a:lnTo>
                    <a:pt x="640" y="676"/>
                  </a:lnTo>
                  <a:lnTo>
                    <a:pt x="654" y="664"/>
                  </a:lnTo>
                  <a:lnTo>
                    <a:pt x="668" y="651"/>
                  </a:lnTo>
                  <a:lnTo>
                    <a:pt x="680" y="639"/>
                  </a:lnTo>
                  <a:lnTo>
                    <a:pt x="692" y="624"/>
                  </a:lnTo>
                  <a:lnTo>
                    <a:pt x="704" y="610"/>
                  </a:lnTo>
                  <a:lnTo>
                    <a:pt x="715" y="595"/>
                  </a:lnTo>
                  <a:lnTo>
                    <a:pt x="725" y="579"/>
                  </a:lnTo>
                  <a:lnTo>
                    <a:pt x="734" y="563"/>
                  </a:lnTo>
                  <a:lnTo>
                    <a:pt x="743" y="547"/>
                  </a:lnTo>
                  <a:lnTo>
                    <a:pt x="751" y="530"/>
                  </a:lnTo>
                  <a:lnTo>
                    <a:pt x="758" y="513"/>
                  </a:lnTo>
                  <a:lnTo>
                    <a:pt x="764" y="495"/>
                  </a:lnTo>
                  <a:lnTo>
                    <a:pt x="769" y="478"/>
                  </a:lnTo>
                  <a:lnTo>
                    <a:pt x="774" y="459"/>
                  </a:lnTo>
                  <a:lnTo>
                    <a:pt x="777" y="440"/>
                  </a:lnTo>
                  <a:lnTo>
                    <a:pt x="779" y="421"/>
                  </a:lnTo>
                  <a:lnTo>
                    <a:pt x="781" y="401"/>
                  </a:lnTo>
                  <a:lnTo>
                    <a:pt x="781" y="381"/>
                  </a:lnTo>
                  <a:lnTo>
                    <a:pt x="781" y="362"/>
                  </a:lnTo>
                  <a:lnTo>
                    <a:pt x="779" y="343"/>
                  </a:lnTo>
                  <a:lnTo>
                    <a:pt x="777" y="324"/>
                  </a:lnTo>
                  <a:lnTo>
                    <a:pt x="774" y="305"/>
                  </a:lnTo>
                  <a:lnTo>
                    <a:pt x="769" y="286"/>
                  </a:lnTo>
                  <a:lnTo>
                    <a:pt x="764" y="268"/>
                  </a:lnTo>
                  <a:lnTo>
                    <a:pt x="758" y="251"/>
                  </a:lnTo>
                  <a:lnTo>
                    <a:pt x="751" y="233"/>
                  </a:lnTo>
                  <a:lnTo>
                    <a:pt x="743" y="216"/>
                  </a:lnTo>
                  <a:lnTo>
                    <a:pt x="734" y="200"/>
                  </a:lnTo>
                  <a:lnTo>
                    <a:pt x="725" y="184"/>
                  </a:lnTo>
                  <a:lnTo>
                    <a:pt x="715" y="168"/>
                  </a:lnTo>
                  <a:lnTo>
                    <a:pt x="704" y="153"/>
                  </a:lnTo>
                  <a:lnTo>
                    <a:pt x="692" y="139"/>
                  </a:lnTo>
                  <a:lnTo>
                    <a:pt x="680" y="125"/>
                  </a:lnTo>
                  <a:lnTo>
                    <a:pt x="668" y="111"/>
                  </a:lnTo>
                  <a:lnTo>
                    <a:pt x="654" y="99"/>
                  </a:lnTo>
                  <a:lnTo>
                    <a:pt x="640" y="87"/>
                  </a:lnTo>
                  <a:lnTo>
                    <a:pt x="625" y="76"/>
                  </a:lnTo>
                  <a:lnTo>
                    <a:pt x="610" y="65"/>
                  </a:lnTo>
                  <a:lnTo>
                    <a:pt x="594" y="55"/>
                  </a:lnTo>
                  <a:lnTo>
                    <a:pt x="577" y="47"/>
                  </a:lnTo>
                  <a:lnTo>
                    <a:pt x="560" y="38"/>
                  </a:lnTo>
                  <a:lnTo>
                    <a:pt x="543" y="30"/>
                  </a:lnTo>
                  <a:lnTo>
                    <a:pt x="525" y="23"/>
                  </a:lnTo>
                  <a:lnTo>
                    <a:pt x="507" y="17"/>
                  </a:lnTo>
                  <a:lnTo>
                    <a:pt x="489" y="12"/>
                  </a:lnTo>
                  <a:lnTo>
                    <a:pt x="469" y="8"/>
                  </a:lnTo>
                  <a:lnTo>
                    <a:pt x="450" y="5"/>
                  </a:lnTo>
                  <a:lnTo>
                    <a:pt x="431" y="3"/>
                  </a:lnTo>
                  <a:lnTo>
                    <a:pt x="410" y="0"/>
                  </a:lnTo>
                  <a:lnTo>
                    <a:pt x="391" y="0"/>
                  </a:lnTo>
                  <a:close/>
                  <a:moveTo>
                    <a:pt x="646" y="197"/>
                  </a:moveTo>
                  <a:lnTo>
                    <a:pt x="468" y="367"/>
                  </a:lnTo>
                  <a:lnTo>
                    <a:pt x="470" y="374"/>
                  </a:lnTo>
                  <a:lnTo>
                    <a:pt x="470" y="381"/>
                  </a:lnTo>
                  <a:lnTo>
                    <a:pt x="470" y="390"/>
                  </a:lnTo>
                  <a:lnTo>
                    <a:pt x="468" y="397"/>
                  </a:lnTo>
                  <a:lnTo>
                    <a:pt x="467" y="404"/>
                  </a:lnTo>
                  <a:lnTo>
                    <a:pt x="464" y="412"/>
                  </a:lnTo>
                  <a:lnTo>
                    <a:pt x="461" y="419"/>
                  </a:lnTo>
                  <a:lnTo>
                    <a:pt x="457" y="425"/>
                  </a:lnTo>
                  <a:lnTo>
                    <a:pt x="452" y="432"/>
                  </a:lnTo>
                  <a:lnTo>
                    <a:pt x="447" y="437"/>
                  </a:lnTo>
                  <a:lnTo>
                    <a:pt x="442" y="442"/>
                  </a:lnTo>
                  <a:lnTo>
                    <a:pt x="435" y="446"/>
                  </a:lnTo>
                  <a:lnTo>
                    <a:pt x="429" y="450"/>
                  </a:lnTo>
                  <a:lnTo>
                    <a:pt x="422" y="454"/>
                  </a:lnTo>
                  <a:lnTo>
                    <a:pt x="415" y="456"/>
                  </a:lnTo>
                  <a:lnTo>
                    <a:pt x="407" y="458"/>
                  </a:lnTo>
                  <a:lnTo>
                    <a:pt x="399" y="459"/>
                  </a:lnTo>
                  <a:lnTo>
                    <a:pt x="391" y="460"/>
                  </a:lnTo>
                  <a:lnTo>
                    <a:pt x="384" y="459"/>
                  </a:lnTo>
                  <a:lnTo>
                    <a:pt x="376" y="458"/>
                  </a:lnTo>
                  <a:lnTo>
                    <a:pt x="370" y="457"/>
                  </a:lnTo>
                  <a:lnTo>
                    <a:pt x="363" y="455"/>
                  </a:lnTo>
                  <a:lnTo>
                    <a:pt x="357" y="451"/>
                  </a:lnTo>
                  <a:lnTo>
                    <a:pt x="350" y="448"/>
                  </a:lnTo>
                  <a:lnTo>
                    <a:pt x="345" y="445"/>
                  </a:lnTo>
                  <a:lnTo>
                    <a:pt x="340" y="441"/>
                  </a:lnTo>
                  <a:lnTo>
                    <a:pt x="334" y="437"/>
                  </a:lnTo>
                  <a:lnTo>
                    <a:pt x="330" y="432"/>
                  </a:lnTo>
                  <a:lnTo>
                    <a:pt x="326" y="426"/>
                  </a:lnTo>
                  <a:lnTo>
                    <a:pt x="322" y="420"/>
                  </a:lnTo>
                  <a:lnTo>
                    <a:pt x="318" y="415"/>
                  </a:lnTo>
                  <a:lnTo>
                    <a:pt x="316" y="409"/>
                  </a:lnTo>
                  <a:lnTo>
                    <a:pt x="314" y="402"/>
                  </a:lnTo>
                  <a:lnTo>
                    <a:pt x="313" y="395"/>
                  </a:lnTo>
                  <a:lnTo>
                    <a:pt x="172" y="312"/>
                  </a:lnTo>
                  <a:lnTo>
                    <a:pt x="164" y="306"/>
                  </a:lnTo>
                  <a:lnTo>
                    <a:pt x="157" y="299"/>
                  </a:lnTo>
                  <a:lnTo>
                    <a:pt x="152" y="290"/>
                  </a:lnTo>
                  <a:lnTo>
                    <a:pt x="149" y="281"/>
                  </a:lnTo>
                  <a:lnTo>
                    <a:pt x="147" y="271"/>
                  </a:lnTo>
                  <a:lnTo>
                    <a:pt x="148" y="262"/>
                  </a:lnTo>
                  <a:lnTo>
                    <a:pt x="150" y="252"/>
                  </a:lnTo>
                  <a:lnTo>
                    <a:pt x="154" y="243"/>
                  </a:lnTo>
                  <a:lnTo>
                    <a:pt x="161" y="235"/>
                  </a:lnTo>
                  <a:lnTo>
                    <a:pt x="168" y="229"/>
                  </a:lnTo>
                  <a:lnTo>
                    <a:pt x="177" y="223"/>
                  </a:lnTo>
                  <a:lnTo>
                    <a:pt x="187" y="220"/>
                  </a:lnTo>
                  <a:lnTo>
                    <a:pt x="196" y="219"/>
                  </a:lnTo>
                  <a:lnTo>
                    <a:pt x="206" y="219"/>
                  </a:lnTo>
                  <a:lnTo>
                    <a:pt x="215" y="221"/>
                  </a:lnTo>
                  <a:lnTo>
                    <a:pt x="225" y="226"/>
                  </a:lnTo>
                  <a:lnTo>
                    <a:pt x="364" y="308"/>
                  </a:lnTo>
                  <a:lnTo>
                    <a:pt x="371" y="306"/>
                  </a:lnTo>
                  <a:lnTo>
                    <a:pt x="377" y="305"/>
                  </a:lnTo>
                  <a:lnTo>
                    <a:pt x="384" y="304"/>
                  </a:lnTo>
                  <a:lnTo>
                    <a:pt x="391" y="304"/>
                  </a:lnTo>
                  <a:lnTo>
                    <a:pt x="404" y="305"/>
                  </a:lnTo>
                  <a:lnTo>
                    <a:pt x="416" y="308"/>
                  </a:lnTo>
                  <a:lnTo>
                    <a:pt x="590" y="141"/>
                  </a:lnTo>
                  <a:lnTo>
                    <a:pt x="597" y="136"/>
                  </a:lnTo>
                  <a:lnTo>
                    <a:pt x="604" y="132"/>
                  </a:lnTo>
                  <a:lnTo>
                    <a:pt x="612" y="130"/>
                  </a:lnTo>
                  <a:lnTo>
                    <a:pt x="619" y="130"/>
                  </a:lnTo>
                  <a:lnTo>
                    <a:pt x="627" y="131"/>
                  </a:lnTo>
                  <a:lnTo>
                    <a:pt x="634" y="133"/>
                  </a:lnTo>
                  <a:lnTo>
                    <a:pt x="641" y="136"/>
                  </a:lnTo>
                  <a:lnTo>
                    <a:pt x="647" y="142"/>
                  </a:lnTo>
                  <a:lnTo>
                    <a:pt x="653" y="148"/>
                  </a:lnTo>
                  <a:lnTo>
                    <a:pt x="656" y="155"/>
                  </a:lnTo>
                  <a:lnTo>
                    <a:pt x="658" y="162"/>
                  </a:lnTo>
                  <a:lnTo>
                    <a:pt x="659" y="170"/>
                  </a:lnTo>
                  <a:lnTo>
                    <a:pt x="658" y="177"/>
                  </a:lnTo>
                  <a:lnTo>
                    <a:pt x="656" y="185"/>
                  </a:lnTo>
                  <a:lnTo>
                    <a:pt x="652" y="191"/>
                  </a:lnTo>
                  <a:lnTo>
                    <a:pt x="646" y="197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1865313" y="4222750"/>
              <a:ext cx="106363" cy="98425"/>
            </a:xfrm>
            <a:custGeom>
              <a:avLst/>
              <a:gdLst/>
              <a:ahLst/>
              <a:cxnLst>
                <a:cxn ang="0">
                  <a:pos x="453" y="421"/>
                </a:cxn>
                <a:cxn ang="0">
                  <a:pos x="480" y="432"/>
                </a:cxn>
                <a:cxn ang="0">
                  <a:pos x="502" y="450"/>
                </a:cxn>
                <a:cxn ang="0">
                  <a:pos x="809" y="205"/>
                </a:cxn>
                <a:cxn ang="0">
                  <a:pos x="769" y="181"/>
                </a:cxn>
                <a:cxn ang="0">
                  <a:pos x="742" y="171"/>
                </a:cxn>
                <a:cxn ang="0">
                  <a:pos x="713" y="167"/>
                </a:cxn>
                <a:cxn ang="0">
                  <a:pos x="611" y="89"/>
                </a:cxn>
                <a:cxn ang="0">
                  <a:pos x="607" y="62"/>
                </a:cxn>
                <a:cxn ang="0">
                  <a:pos x="595" y="38"/>
                </a:cxn>
                <a:cxn ang="0">
                  <a:pos x="578" y="20"/>
                </a:cxn>
                <a:cxn ang="0">
                  <a:pos x="555" y="6"/>
                </a:cxn>
                <a:cxn ang="0">
                  <a:pos x="528" y="0"/>
                </a:cxn>
                <a:cxn ang="0">
                  <a:pos x="339" y="0"/>
                </a:cxn>
                <a:cxn ang="0">
                  <a:pos x="313" y="6"/>
                </a:cxn>
                <a:cxn ang="0">
                  <a:pos x="289" y="20"/>
                </a:cxn>
                <a:cxn ang="0">
                  <a:pos x="272" y="38"/>
                </a:cxn>
                <a:cxn ang="0">
                  <a:pos x="260" y="62"/>
                </a:cxn>
                <a:cxn ang="0">
                  <a:pos x="256" y="89"/>
                </a:cxn>
                <a:cxn ang="0">
                  <a:pos x="154" y="167"/>
                </a:cxn>
                <a:cxn ang="0">
                  <a:pos x="125" y="171"/>
                </a:cxn>
                <a:cxn ang="0">
                  <a:pos x="99" y="181"/>
                </a:cxn>
                <a:cxn ang="0">
                  <a:pos x="59" y="205"/>
                </a:cxn>
                <a:cxn ang="0">
                  <a:pos x="365" y="450"/>
                </a:cxn>
                <a:cxn ang="0">
                  <a:pos x="387" y="432"/>
                </a:cxn>
                <a:cxn ang="0">
                  <a:pos x="414" y="421"/>
                </a:cxn>
                <a:cxn ang="0">
                  <a:pos x="323" y="89"/>
                </a:cxn>
                <a:cxn ang="0">
                  <a:pos x="327" y="75"/>
                </a:cxn>
                <a:cxn ang="0">
                  <a:pos x="339" y="66"/>
                </a:cxn>
                <a:cxn ang="0">
                  <a:pos x="519" y="65"/>
                </a:cxn>
                <a:cxn ang="0">
                  <a:pos x="534" y="69"/>
                </a:cxn>
                <a:cxn ang="0">
                  <a:pos x="542" y="79"/>
                </a:cxn>
                <a:cxn ang="0">
                  <a:pos x="544" y="167"/>
                </a:cxn>
                <a:cxn ang="0">
                  <a:pos x="863" y="290"/>
                </a:cxn>
                <a:cxn ang="0">
                  <a:pos x="521" y="529"/>
                </a:cxn>
                <a:cxn ang="0">
                  <a:pos x="511" y="552"/>
                </a:cxn>
                <a:cxn ang="0">
                  <a:pos x="495" y="571"/>
                </a:cxn>
                <a:cxn ang="0">
                  <a:pos x="475" y="584"/>
                </a:cxn>
                <a:cxn ang="0">
                  <a:pos x="451" y="593"/>
                </a:cxn>
                <a:cxn ang="0">
                  <a:pos x="424" y="594"/>
                </a:cxn>
                <a:cxn ang="0">
                  <a:pos x="400" y="589"/>
                </a:cxn>
                <a:cxn ang="0">
                  <a:pos x="378" y="576"/>
                </a:cxn>
                <a:cxn ang="0">
                  <a:pos x="361" y="558"/>
                </a:cxn>
                <a:cxn ang="0">
                  <a:pos x="349" y="537"/>
                </a:cxn>
                <a:cxn ang="0">
                  <a:pos x="344" y="512"/>
                </a:cxn>
                <a:cxn ang="0">
                  <a:pos x="1" y="308"/>
                </a:cxn>
                <a:cxn ang="0">
                  <a:pos x="0" y="589"/>
                </a:cxn>
                <a:cxn ang="0">
                  <a:pos x="8" y="637"/>
                </a:cxn>
                <a:cxn ang="0">
                  <a:pos x="29" y="679"/>
                </a:cxn>
                <a:cxn ang="0">
                  <a:pos x="60" y="712"/>
                </a:cxn>
                <a:cxn ang="0">
                  <a:pos x="101" y="736"/>
                </a:cxn>
                <a:cxn ang="0">
                  <a:pos x="148" y="749"/>
                </a:cxn>
                <a:cxn ang="0">
                  <a:pos x="719" y="749"/>
                </a:cxn>
                <a:cxn ang="0">
                  <a:pos x="766" y="736"/>
                </a:cxn>
                <a:cxn ang="0">
                  <a:pos x="807" y="712"/>
                </a:cxn>
                <a:cxn ang="0">
                  <a:pos x="839" y="679"/>
                </a:cxn>
                <a:cxn ang="0">
                  <a:pos x="859" y="637"/>
                </a:cxn>
                <a:cxn ang="0">
                  <a:pos x="867" y="589"/>
                </a:cxn>
                <a:cxn ang="0">
                  <a:pos x="866" y="308"/>
                </a:cxn>
              </a:cxnLst>
              <a:rect l="0" t="0" r="r" b="b"/>
              <a:pathLst>
                <a:path w="867" h="749">
                  <a:moveTo>
                    <a:pt x="434" y="419"/>
                  </a:moveTo>
                  <a:lnTo>
                    <a:pt x="444" y="419"/>
                  </a:lnTo>
                  <a:lnTo>
                    <a:pt x="453" y="421"/>
                  </a:lnTo>
                  <a:lnTo>
                    <a:pt x="463" y="423"/>
                  </a:lnTo>
                  <a:lnTo>
                    <a:pt x="472" y="427"/>
                  </a:lnTo>
                  <a:lnTo>
                    <a:pt x="480" y="432"/>
                  </a:lnTo>
                  <a:lnTo>
                    <a:pt x="488" y="437"/>
                  </a:lnTo>
                  <a:lnTo>
                    <a:pt x="495" y="442"/>
                  </a:lnTo>
                  <a:lnTo>
                    <a:pt x="502" y="450"/>
                  </a:lnTo>
                  <a:lnTo>
                    <a:pt x="834" y="231"/>
                  </a:lnTo>
                  <a:lnTo>
                    <a:pt x="822" y="217"/>
                  </a:lnTo>
                  <a:lnTo>
                    <a:pt x="809" y="205"/>
                  </a:lnTo>
                  <a:lnTo>
                    <a:pt x="794" y="193"/>
                  </a:lnTo>
                  <a:lnTo>
                    <a:pt x="777" y="184"/>
                  </a:lnTo>
                  <a:lnTo>
                    <a:pt x="769" y="181"/>
                  </a:lnTo>
                  <a:lnTo>
                    <a:pt x="760" y="176"/>
                  </a:lnTo>
                  <a:lnTo>
                    <a:pt x="751" y="173"/>
                  </a:lnTo>
                  <a:lnTo>
                    <a:pt x="742" y="171"/>
                  </a:lnTo>
                  <a:lnTo>
                    <a:pt x="732" y="169"/>
                  </a:lnTo>
                  <a:lnTo>
                    <a:pt x="722" y="168"/>
                  </a:lnTo>
                  <a:lnTo>
                    <a:pt x="713" y="167"/>
                  </a:lnTo>
                  <a:lnTo>
                    <a:pt x="703" y="167"/>
                  </a:lnTo>
                  <a:lnTo>
                    <a:pt x="611" y="167"/>
                  </a:lnTo>
                  <a:lnTo>
                    <a:pt x="611" y="89"/>
                  </a:lnTo>
                  <a:lnTo>
                    <a:pt x="611" y="80"/>
                  </a:lnTo>
                  <a:lnTo>
                    <a:pt x="609" y="71"/>
                  </a:lnTo>
                  <a:lnTo>
                    <a:pt x="607" y="62"/>
                  </a:lnTo>
                  <a:lnTo>
                    <a:pt x="603" y="54"/>
                  </a:lnTo>
                  <a:lnTo>
                    <a:pt x="600" y="47"/>
                  </a:lnTo>
                  <a:lnTo>
                    <a:pt x="595" y="38"/>
                  </a:lnTo>
                  <a:lnTo>
                    <a:pt x="590" y="32"/>
                  </a:lnTo>
                  <a:lnTo>
                    <a:pt x="584" y="26"/>
                  </a:lnTo>
                  <a:lnTo>
                    <a:pt x="578" y="20"/>
                  </a:lnTo>
                  <a:lnTo>
                    <a:pt x="570" y="14"/>
                  </a:lnTo>
                  <a:lnTo>
                    <a:pt x="563" y="10"/>
                  </a:lnTo>
                  <a:lnTo>
                    <a:pt x="555" y="6"/>
                  </a:lnTo>
                  <a:lnTo>
                    <a:pt x="547" y="4"/>
                  </a:lnTo>
                  <a:lnTo>
                    <a:pt x="538" y="1"/>
                  </a:lnTo>
                  <a:lnTo>
                    <a:pt x="528" y="0"/>
                  </a:lnTo>
                  <a:lnTo>
                    <a:pt x="519" y="0"/>
                  </a:lnTo>
                  <a:lnTo>
                    <a:pt x="348" y="0"/>
                  </a:lnTo>
                  <a:lnTo>
                    <a:pt x="339" y="0"/>
                  </a:lnTo>
                  <a:lnTo>
                    <a:pt x="330" y="1"/>
                  </a:lnTo>
                  <a:lnTo>
                    <a:pt x="322" y="4"/>
                  </a:lnTo>
                  <a:lnTo>
                    <a:pt x="313" y="6"/>
                  </a:lnTo>
                  <a:lnTo>
                    <a:pt x="304" y="10"/>
                  </a:lnTo>
                  <a:lnTo>
                    <a:pt x="297" y="14"/>
                  </a:lnTo>
                  <a:lnTo>
                    <a:pt x="289" y="20"/>
                  </a:lnTo>
                  <a:lnTo>
                    <a:pt x="283" y="26"/>
                  </a:lnTo>
                  <a:lnTo>
                    <a:pt x="278" y="32"/>
                  </a:lnTo>
                  <a:lnTo>
                    <a:pt x="272" y="38"/>
                  </a:lnTo>
                  <a:lnTo>
                    <a:pt x="268" y="47"/>
                  </a:lnTo>
                  <a:lnTo>
                    <a:pt x="264" y="54"/>
                  </a:lnTo>
                  <a:lnTo>
                    <a:pt x="260" y="62"/>
                  </a:lnTo>
                  <a:lnTo>
                    <a:pt x="258" y="71"/>
                  </a:lnTo>
                  <a:lnTo>
                    <a:pt x="257" y="80"/>
                  </a:lnTo>
                  <a:lnTo>
                    <a:pt x="256" y="89"/>
                  </a:lnTo>
                  <a:lnTo>
                    <a:pt x="256" y="167"/>
                  </a:lnTo>
                  <a:lnTo>
                    <a:pt x="165" y="167"/>
                  </a:lnTo>
                  <a:lnTo>
                    <a:pt x="154" y="167"/>
                  </a:lnTo>
                  <a:lnTo>
                    <a:pt x="145" y="168"/>
                  </a:lnTo>
                  <a:lnTo>
                    <a:pt x="135" y="169"/>
                  </a:lnTo>
                  <a:lnTo>
                    <a:pt x="125" y="171"/>
                  </a:lnTo>
                  <a:lnTo>
                    <a:pt x="117" y="173"/>
                  </a:lnTo>
                  <a:lnTo>
                    <a:pt x="107" y="176"/>
                  </a:lnTo>
                  <a:lnTo>
                    <a:pt x="99" y="181"/>
                  </a:lnTo>
                  <a:lnTo>
                    <a:pt x="90" y="184"/>
                  </a:lnTo>
                  <a:lnTo>
                    <a:pt x="74" y="193"/>
                  </a:lnTo>
                  <a:lnTo>
                    <a:pt x="59" y="205"/>
                  </a:lnTo>
                  <a:lnTo>
                    <a:pt x="45" y="217"/>
                  </a:lnTo>
                  <a:lnTo>
                    <a:pt x="33" y="231"/>
                  </a:lnTo>
                  <a:lnTo>
                    <a:pt x="365" y="450"/>
                  </a:lnTo>
                  <a:lnTo>
                    <a:pt x="372" y="442"/>
                  </a:lnTo>
                  <a:lnTo>
                    <a:pt x="379" y="437"/>
                  </a:lnTo>
                  <a:lnTo>
                    <a:pt x="387" y="432"/>
                  </a:lnTo>
                  <a:lnTo>
                    <a:pt x="395" y="427"/>
                  </a:lnTo>
                  <a:lnTo>
                    <a:pt x="405" y="423"/>
                  </a:lnTo>
                  <a:lnTo>
                    <a:pt x="414" y="421"/>
                  </a:lnTo>
                  <a:lnTo>
                    <a:pt x="423" y="419"/>
                  </a:lnTo>
                  <a:lnTo>
                    <a:pt x="434" y="419"/>
                  </a:lnTo>
                  <a:close/>
                  <a:moveTo>
                    <a:pt x="323" y="89"/>
                  </a:moveTo>
                  <a:lnTo>
                    <a:pt x="324" y="84"/>
                  </a:lnTo>
                  <a:lnTo>
                    <a:pt x="325" y="79"/>
                  </a:lnTo>
                  <a:lnTo>
                    <a:pt x="327" y="75"/>
                  </a:lnTo>
                  <a:lnTo>
                    <a:pt x="330" y="72"/>
                  </a:lnTo>
                  <a:lnTo>
                    <a:pt x="334" y="69"/>
                  </a:lnTo>
                  <a:lnTo>
                    <a:pt x="339" y="66"/>
                  </a:lnTo>
                  <a:lnTo>
                    <a:pt x="343" y="65"/>
                  </a:lnTo>
                  <a:lnTo>
                    <a:pt x="348" y="65"/>
                  </a:lnTo>
                  <a:lnTo>
                    <a:pt x="519" y="65"/>
                  </a:lnTo>
                  <a:lnTo>
                    <a:pt x="524" y="65"/>
                  </a:lnTo>
                  <a:lnTo>
                    <a:pt x="529" y="66"/>
                  </a:lnTo>
                  <a:lnTo>
                    <a:pt x="534" y="69"/>
                  </a:lnTo>
                  <a:lnTo>
                    <a:pt x="537" y="72"/>
                  </a:lnTo>
                  <a:lnTo>
                    <a:pt x="540" y="75"/>
                  </a:lnTo>
                  <a:lnTo>
                    <a:pt x="542" y="79"/>
                  </a:lnTo>
                  <a:lnTo>
                    <a:pt x="544" y="84"/>
                  </a:lnTo>
                  <a:lnTo>
                    <a:pt x="544" y="89"/>
                  </a:lnTo>
                  <a:lnTo>
                    <a:pt x="544" y="167"/>
                  </a:lnTo>
                  <a:lnTo>
                    <a:pt x="323" y="167"/>
                  </a:lnTo>
                  <a:lnTo>
                    <a:pt x="323" y="89"/>
                  </a:lnTo>
                  <a:close/>
                  <a:moveTo>
                    <a:pt x="863" y="290"/>
                  </a:moveTo>
                  <a:lnTo>
                    <a:pt x="523" y="512"/>
                  </a:lnTo>
                  <a:lnTo>
                    <a:pt x="523" y="521"/>
                  </a:lnTo>
                  <a:lnTo>
                    <a:pt x="521" y="529"/>
                  </a:lnTo>
                  <a:lnTo>
                    <a:pt x="518" y="537"/>
                  </a:lnTo>
                  <a:lnTo>
                    <a:pt x="514" y="545"/>
                  </a:lnTo>
                  <a:lnTo>
                    <a:pt x="511" y="552"/>
                  </a:lnTo>
                  <a:lnTo>
                    <a:pt x="506" y="558"/>
                  </a:lnTo>
                  <a:lnTo>
                    <a:pt x="502" y="565"/>
                  </a:lnTo>
                  <a:lnTo>
                    <a:pt x="495" y="571"/>
                  </a:lnTo>
                  <a:lnTo>
                    <a:pt x="489" y="576"/>
                  </a:lnTo>
                  <a:lnTo>
                    <a:pt x="482" y="580"/>
                  </a:lnTo>
                  <a:lnTo>
                    <a:pt x="475" y="584"/>
                  </a:lnTo>
                  <a:lnTo>
                    <a:pt x="467" y="589"/>
                  </a:lnTo>
                  <a:lnTo>
                    <a:pt x="460" y="591"/>
                  </a:lnTo>
                  <a:lnTo>
                    <a:pt x="451" y="593"/>
                  </a:lnTo>
                  <a:lnTo>
                    <a:pt x="443" y="594"/>
                  </a:lnTo>
                  <a:lnTo>
                    <a:pt x="434" y="595"/>
                  </a:lnTo>
                  <a:lnTo>
                    <a:pt x="424" y="594"/>
                  </a:lnTo>
                  <a:lnTo>
                    <a:pt x="416" y="593"/>
                  </a:lnTo>
                  <a:lnTo>
                    <a:pt x="408" y="591"/>
                  </a:lnTo>
                  <a:lnTo>
                    <a:pt x="400" y="589"/>
                  </a:lnTo>
                  <a:lnTo>
                    <a:pt x="392" y="584"/>
                  </a:lnTo>
                  <a:lnTo>
                    <a:pt x="385" y="580"/>
                  </a:lnTo>
                  <a:lnTo>
                    <a:pt x="378" y="576"/>
                  </a:lnTo>
                  <a:lnTo>
                    <a:pt x="372" y="571"/>
                  </a:lnTo>
                  <a:lnTo>
                    <a:pt x="367" y="565"/>
                  </a:lnTo>
                  <a:lnTo>
                    <a:pt x="361" y="558"/>
                  </a:lnTo>
                  <a:lnTo>
                    <a:pt x="357" y="552"/>
                  </a:lnTo>
                  <a:lnTo>
                    <a:pt x="353" y="545"/>
                  </a:lnTo>
                  <a:lnTo>
                    <a:pt x="349" y="537"/>
                  </a:lnTo>
                  <a:lnTo>
                    <a:pt x="347" y="529"/>
                  </a:lnTo>
                  <a:lnTo>
                    <a:pt x="345" y="521"/>
                  </a:lnTo>
                  <a:lnTo>
                    <a:pt x="344" y="512"/>
                  </a:lnTo>
                  <a:lnTo>
                    <a:pt x="5" y="290"/>
                  </a:lnTo>
                  <a:lnTo>
                    <a:pt x="3" y="299"/>
                  </a:lnTo>
                  <a:lnTo>
                    <a:pt x="1" y="308"/>
                  </a:lnTo>
                  <a:lnTo>
                    <a:pt x="1" y="318"/>
                  </a:lnTo>
                  <a:lnTo>
                    <a:pt x="0" y="327"/>
                  </a:lnTo>
                  <a:lnTo>
                    <a:pt x="0" y="589"/>
                  </a:lnTo>
                  <a:lnTo>
                    <a:pt x="1" y="605"/>
                  </a:lnTo>
                  <a:lnTo>
                    <a:pt x="4" y="621"/>
                  </a:lnTo>
                  <a:lnTo>
                    <a:pt x="8" y="637"/>
                  </a:lnTo>
                  <a:lnTo>
                    <a:pt x="13" y="651"/>
                  </a:lnTo>
                  <a:lnTo>
                    <a:pt x="20" y="665"/>
                  </a:lnTo>
                  <a:lnTo>
                    <a:pt x="29" y="679"/>
                  </a:lnTo>
                  <a:lnTo>
                    <a:pt x="38" y="691"/>
                  </a:lnTo>
                  <a:lnTo>
                    <a:pt x="48" y="702"/>
                  </a:lnTo>
                  <a:lnTo>
                    <a:pt x="60" y="712"/>
                  </a:lnTo>
                  <a:lnTo>
                    <a:pt x="73" y="722"/>
                  </a:lnTo>
                  <a:lnTo>
                    <a:pt x="87" y="730"/>
                  </a:lnTo>
                  <a:lnTo>
                    <a:pt x="101" y="736"/>
                  </a:lnTo>
                  <a:lnTo>
                    <a:pt x="116" y="741"/>
                  </a:lnTo>
                  <a:lnTo>
                    <a:pt x="132" y="746"/>
                  </a:lnTo>
                  <a:lnTo>
                    <a:pt x="148" y="749"/>
                  </a:lnTo>
                  <a:lnTo>
                    <a:pt x="165" y="749"/>
                  </a:lnTo>
                  <a:lnTo>
                    <a:pt x="703" y="749"/>
                  </a:lnTo>
                  <a:lnTo>
                    <a:pt x="719" y="749"/>
                  </a:lnTo>
                  <a:lnTo>
                    <a:pt x="736" y="746"/>
                  </a:lnTo>
                  <a:lnTo>
                    <a:pt x="751" y="741"/>
                  </a:lnTo>
                  <a:lnTo>
                    <a:pt x="766" y="736"/>
                  </a:lnTo>
                  <a:lnTo>
                    <a:pt x="781" y="730"/>
                  </a:lnTo>
                  <a:lnTo>
                    <a:pt x="794" y="722"/>
                  </a:lnTo>
                  <a:lnTo>
                    <a:pt x="807" y="712"/>
                  </a:lnTo>
                  <a:lnTo>
                    <a:pt x="819" y="702"/>
                  </a:lnTo>
                  <a:lnTo>
                    <a:pt x="829" y="691"/>
                  </a:lnTo>
                  <a:lnTo>
                    <a:pt x="839" y="679"/>
                  </a:lnTo>
                  <a:lnTo>
                    <a:pt x="848" y="665"/>
                  </a:lnTo>
                  <a:lnTo>
                    <a:pt x="854" y="651"/>
                  </a:lnTo>
                  <a:lnTo>
                    <a:pt x="859" y="637"/>
                  </a:lnTo>
                  <a:lnTo>
                    <a:pt x="864" y="621"/>
                  </a:lnTo>
                  <a:lnTo>
                    <a:pt x="866" y="605"/>
                  </a:lnTo>
                  <a:lnTo>
                    <a:pt x="867" y="589"/>
                  </a:lnTo>
                  <a:lnTo>
                    <a:pt x="867" y="327"/>
                  </a:lnTo>
                  <a:lnTo>
                    <a:pt x="867" y="318"/>
                  </a:lnTo>
                  <a:lnTo>
                    <a:pt x="866" y="308"/>
                  </a:lnTo>
                  <a:lnTo>
                    <a:pt x="865" y="299"/>
                  </a:lnTo>
                  <a:lnTo>
                    <a:pt x="863" y="290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1473200" y="4173538"/>
              <a:ext cx="77788" cy="101600"/>
            </a:xfrm>
            <a:custGeom>
              <a:avLst/>
              <a:gdLst/>
              <a:ahLst/>
              <a:cxnLst>
                <a:cxn ang="0">
                  <a:pos x="329" y="14"/>
                </a:cxn>
                <a:cxn ang="0">
                  <a:pos x="290" y="33"/>
                </a:cxn>
                <a:cxn ang="0">
                  <a:pos x="233" y="81"/>
                </a:cxn>
                <a:cxn ang="0">
                  <a:pos x="192" y="155"/>
                </a:cxn>
                <a:cxn ang="0">
                  <a:pos x="183" y="207"/>
                </a:cxn>
                <a:cxn ang="0">
                  <a:pos x="185" y="252"/>
                </a:cxn>
                <a:cxn ang="0">
                  <a:pos x="204" y="315"/>
                </a:cxn>
                <a:cxn ang="0">
                  <a:pos x="139" y="440"/>
                </a:cxn>
                <a:cxn ang="0">
                  <a:pos x="27" y="603"/>
                </a:cxn>
                <a:cxn ang="0">
                  <a:pos x="6" y="639"/>
                </a:cxn>
                <a:cxn ang="0">
                  <a:pos x="0" y="672"/>
                </a:cxn>
                <a:cxn ang="0">
                  <a:pos x="8" y="707"/>
                </a:cxn>
                <a:cxn ang="0">
                  <a:pos x="31" y="741"/>
                </a:cxn>
                <a:cxn ang="0">
                  <a:pos x="66" y="764"/>
                </a:cxn>
                <a:cxn ang="0">
                  <a:pos x="96" y="773"/>
                </a:cxn>
                <a:cxn ang="0">
                  <a:pos x="141" y="768"/>
                </a:cxn>
                <a:cxn ang="0">
                  <a:pos x="180" y="746"/>
                </a:cxn>
                <a:cxn ang="0">
                  <a:pos x="195" y="714"/>
                </a:cxn>
                <a:cxn ang="0">
                  <a:pos x="192" y="673"/>
                </a:cxn>
                <a:cxn ang="0">
                  <a:pos x="192" y="649"/>
                </a:cxn>
                <a:cxn ang="0">
                  <a:pos x="204" y="632"/>
                </a:cxn>
                <a:cxn ang="0">
                  <a:pos x="230" y="624"/>
                </a:cxn>
                <a:cxn ang="0">
                  <a:pos x="255" y="611"/>
                </a:cxn>
                <a:cxn ang="0">
                  <a:pos x="262" y="592"/>
                </a:cxn>
                <a:cxn ang="0">
                  <a:pos x="251" y="558"/>
                </a:cxn>
                <a:cxn ang="0">
                  <a:pos x="255" y="540"/>
                </a:cxn>
                <a:cxn ang="0">
                  <a:pos x="282" y="527"/>
                </a:cxn>
                <a:cxn ang="0">
                  <a:pos x="330" y="511"/>
                </a:cxn>
                <a:cxn ang="0">
                  <a:pos x="356" y="490"/>
                </a:cxn>
                <a:cxn ang="0">
                  <a:pos x="381" y="450"/>
                </a:cxn>
                <a:cxn ang="0">
                  <a:pos x="434" y="438"/>
                </a:cxn>
                <a:cxn ang="0">
                  <a:pos x="484" y="426"/>
                </a:cxn>
                <a:cxn ang="0">
                  <a:pos x="524" y="407"/>
                </a:cxn>
                <a:cxn ang="0">
                  <a:pos x="581" y="359"/>
                </a:cxn>
                <a:cxn ang="0">
                  <a:pos x="622" y="285"/>
                </a:cxn>
                <a:cxn ang="0">
                  <a:pos x="631" y="232"/>
                </a:cxn>
                <a:cxn ang="0">
                  <a:pos x="629" y="189"/>
                </a:cxn>
                <a:cxn ang="0">
                  <a:pos x="618" y="145"/>
                </a:cxn>
                <a:cxn ang="0">
                  <a:pos x="598" y="106"/>
                </a:cxn>
                <a:cxn ang="0">
                  <a:pos x="549" y="49"/>
                </a:cxn>
                <a:cxn ang="0">
                  <a:pos x="473" y="10"/>
                </a:cxn>
                <a:cxn ang="0">
                  <a:pos x="419" y="0"/>
                </a:cxn>
                <a:cxn ang="0">
                  <a:pos x="374" y="2"/>
                </a:cxn>
                <a:cxn ang="0">
                  <a:pos x="494" y="160"/>
                </a:cxn>
                <a:cxn ang="0">
                  <a:pos x="473" y="192"/>
                </a:cxn>
                <a:cxn ang="0">
                  <a:pos x="433" y="200"/>
                </a:cxn>
                <a:cxn ang="0">
                  <a:pos x="400" y="178"/>
                </a:cxn>
                <a:cxn ang="0">
                  <a:pos x="393" y="139"/>
                </a:cxn>
                <a:cxn ang="0">
                  <a:pos x="414" y="108"/>
                </a:cxn>
                <a:cxn ang="0">
                  <a:pos x="454" y="100"/>
                </a:cxn>
                <a:cxn ang="0">
                  <a:pos x="487" y="122"/>
                </a:cxn>
              </a:cxnLst>
              <a:rect l="0" t="0" r="r" b="b"/>
              <a:pathLst>
                <a:path w="631" h="773">
                  <a:moveTo>
                    <a:pt x="363" y="4"/>
                  </a:moveTo>
                  <a:lnTo>
                    <a:pt x="352" y="8"/>
                  </a:lnTo>
                  <a:lnTo>
                    <a:pt x="340" y="11"/>
                  </a:lnTo>
                  <a:lnTo>
                    <a:pt x="329" y="14"/>
                  </a:lnTo>
                  <a:lnTo>
                    <a:pt x="320" y="18"/>
                  </a:lnTo>
                  <a:lnTo>
                    <a:pt x="309" y="22"/>
                  </a:lnTo>
                  <a:lnTo>
                    <a:pt x="299" y="27"/>
                  </a:lnTo>
                  <a:lnTo>
                    <a:pt x="290" y="33"/>
                  </a:lnTo>
                  <a:lnTo>
                    <a:pt x="280" y="38"/>
                  </a:lnTo>
                  <a:lnTo>
                    <a:pt x="263" y="51"/>
                  </a:lnTo>
                  <a:lnTo>
                    <a:pt x="247" y="65"/>
                  </a:lnTo>
                  <a:lnTo>
                    <a:pt x="233" y="81"/>
                  </a:lnTo>
                  <a:lnTo>
                    <a:pt x="220" y="99"/>
                  </a:lnTo>
                  <a:lnTo>
                    <a:pt x="208" y="116"/>
                  </a:lnTo>
                  <a:lnTo>
                    <a:pt x="200" y="135"/>
                  </a:lnTo>
                  <a:lnTo>
                    <a:pt x="192" y="155"/>
                  </a:lnTo>
                  <a:lnTo>
                    <a:pt x="187" y="176"/>
                  </a:lnTo>
                  <a:lnTo>
                    <a:pt x="185" y="186"/>
                  </a:lnTo>
                  <a:lnTo>
                    <a:pt x="184" y="197"/>
                  </a:lnTo>
                  <a:lnTo>
                    <a:pt x="183" y="207"/>
                  </a:lnTo>
                  <a:lnTo>
                    <a:pt x="181" y="219"/>
                  </a:lnTo>
                  <a:lnTo>
                    <a:pt x="183" y="229"/>
                  </a:lnTo>
                  <a:lnTo>
                    <a:pt x="183" y="241"/>
                  </a:lnTo>
                  <a:lnTo>
                    <a:pt x="185" y="252"/>
                  </a:lnTo>
                  <a:lnTo>
                    <a:pt x="187" y="263"/>
                  </a:lnTo>
                  <a:lnTo>
                    <a:pt x="191" y="281"/>
                  </a:lnTo>
                  <a:lnTo>
                    <a:pt x="196" y="298"/>
                  </a:lnTo>
                  <a:lnTo>
                    <a:pt x="204" y="315"/>
                  </a:lnTo>
                  <a:lnTo>
                    <a:pt x="213" y="331"/>
                  </a:lnTo>
                  <a:lnTo>
                    <a:pt x="194" y="358"/>
                  </a:lnTo>
                  <a:lnTo>
                    <a:pt x="169" y="396"/>
                  </a:lnTo>
                  <a:lnTo>
                    <a:pt x="139" y="440"/>
                  </a:lnTo>
                  <a:lnTo>
                    <a:pt x="106" y="487"/>
                  </a:lnTo>
                  <a:lnTo>
                    <a:pt x="75" y="532"/>
                  </a:lnTo>
                  <a:lnTo>
                    <a:pt x="49" y="571"/>
                  </a:lnTo>
                  <a:lnTo>
                    <a:pt x="27" y="603"/>
                  </a:lnTo>
                  <a:lnTo>
                    <a:pt x="15" y="620"/>
                  </a:lnTo>
                  <a:lnTo>
                    <a:pt x="12" y="626"/>
                  </a:lnTo>
                  <a:lnTo>
                    <a:pt x="9" y="632"/>
                  </a:lnTo>
                  <a:lnTo>
                    <a:pt x="6" y="639"/>
                  </a:lnTo>
                  <a:lnTo>
                    <a:pt x="4" y="647"/>
                  </a:lnTo>
                  <a:lnTo>
                    <a:pt x="1" y="655"/>
                  </a:lnTo>
                  <a:lnTo>
                    <a:pt x="0" y="663"/>
                  </a:lnTo>
                  <a:lnTo>
                    <a:pt x="0" y="672"/>
                  </a:lnTo>
                  <a:lnTo>
                    <a:pt x="1" y="681"/>
                  </a:lnTo>
                  <a:lnTo>
                    <a:pt x="3" y="690"/>
                  </a:lnTo>
                  <a:lnTo>
                    <a:pt x="5" y="699"/>
                  </a:lnTo>
                  <a:lnTo>
                    <a:pt x="8" y="707"/>
                  </a:lnTo>
                  <a:lnTo>
                    <a:pt x="12" y="717"/>
                  </a:lnTo>
                  <a:lnTo>
                    <a:pt x="16" y="725"/>
                  </a:lnTo>
                  <a:lnTo>
                    <a:pt x="23" y="734"/>
                  </a:lnTo>
                  <a:lnTo>
                    <a:pt x="31" y="741"/>
                  </a:lnTo>
                  <a:lnTo>
                    <a:pt x="40" y="748"/>
                  </a:lnTo>
                  <a:lnTo>
                    <a:pt x="49" y="755"/>
                  </a:lnTo>
                  <a:lnTo>
                    <a:pt x="57" y="760"/>
                  </a:lnTo>
                  <a:lnTo>
                    <a:pt x="66" y="764"/>
                  </a:lnTo>
                  <a:lnTo>
                    <a:pt x="73" y="767"/>
                  </a:lnTo>
                  <a:lnTo>
                    <a:pt x="81" y="770"/>
                  </a:lnTo>
                  <a:lnTo>
                    <a:pt x="88" y="772"/>
                  </a:lnTo>
                  <a:lnTo>
                    <a:pt x="96" y="773"/>
                  </a:lnTo>
                  <a:lnTo>
                    <a:pt x="102" y="773"/>
                  </a:lnTo>
                  <a:lnTo>
                    <a:pt x="116" y="773"/>
                  </a:lnTo>
                  <a:lnTo>
                    <a:pt x="129" y="771"/>
                  </a:lnTo>
                  <a:lnTo>
                    <a:pt x="141" y="768"/>
                  </a:lnTo>
                  <a:lnTo>
                    <a:pt x="153" y="764"/>
                  </a:lnTo>
                  <a:lnTo>
                    <a:pt x="163" y="760"/>
                  </a:lnTo>
                  <a:lnTo>
                    <a:pt x="173" y="753"/>
                  </a:lnTo>
                  <a:lnTo>
                    <a:pt x="180" y="746"/>
                  </a:lnTo>
                  <a:lnTo>
                    <a:pt x="186" y="738"/>
                  </a:lnTo>
                  <a:lnTo>
                    <a:pt x="190" y="729"/>
                  </a:lnTo>
                  <a:lnTo>
                    <a:pt x="193" y="722"/>
                  </a:lnTo>
                  <a:lnTo>
                    <a:pt x="195" y="714"/>
                  </a:lnTo>
                  <a:lnTo>
                    <a:pt x="196" y="707"/>
                  </a:lnTo>
                  <a:lnTo>
                    <a:pt x="196" y="696"/>
                  </a:lnTo>
                  <a:lnTo>
                    <a:pt x="194" y="684"/>
                  </a:lnTo>
                  <a:lnTo>
                    <a:pt x="192" y="673"/>
                  </a:lnTo>
                  <a:lnTo>
                    <a:pt x="190" y="663"/>
                  </a:lnTo>
                  <a:lnTo>
                    <a:pt x="190" y="658"/>
                  </a:lnTo>
                  <a:lnTo>
                    <a:pt x="190" y="653"/>
                  </a:lnTo>
                  <a:lnTo>
                    <a:pt x="192" y="649"/>
                  </a:lnTo>
                  <a:lnTo>
                    <a:pt x="194" y="644"/>
                  </a:lnTo>
                  <a:lnTo>
                    <a:pt x="196" y="639"/>
                  </a:lnTo>
                  <a:lnTo>
                    <a:pt x="201" y="635"/>
                  </a:lnTo>
                  <a:lnTo>
                    <a:pt x="204" y="632"/>
                  </a:lnTo>
                  <a:lnTo>
                    <a:pt x="209" y="630"/>
                  </a:lnTo>
                  <a:lnTo>
                    <a:pt x="211" y="629"/>
                  </a:lnTo>
                  <a:lnTo>
                    <a:pt x="219" y="627"/>
                  </a:lnTo>
                  <a:lnTo>
                    <a:pt x="230" y="624"/>
                  </a:lnTo>
                  <a:lnTo>
                    <a:pt x="241" y="620"/>
                  </a:lnTo>
                  <a:lnTo>
                    <a:pt x="247" y="617"/>
                  </a:lnTo>
                  <a:lnTo>
                    <a:pt x="251" y="615"/>
                  </a:lnTo>
                  <a:lnTo>
                    <a:pt x="255" y="611"/>
                  </a:lnTo>
                  <a:lnTo>
                    <a:pt x="259" y="607"/>
                  </a:lnTo>
                  <a:lnTo>
                    <a:pt x="261" y="603"/>
                  </a:lnTo>
                  <a:lnTo>
                    <a:pt x="262" y="598"/>
                  </a:lnTo>
                  <a:lnTo>
                    <a:pt x="262" y="592"/>
                  </a:lnTo>
                  <a:lnTo>
                    <a:pt x="261" y="586"/>
                  </a:lnTo>
                  <a:lnTo>
                    <a:pt x="256" y="575"/>
                  </a:lnTo>
                  <a:lnTo>
                    <a:pt x="252" y="562"/>
                  </a:lnTo>
                  <a:lnTo>
                    <a:pt x="251" y="558"/>
                  </a:lnTo>
                  <a:lnTo>
                    <a:pt x="251" y="553"/>
                  </a:lnTo>
                  <a:lnTo>
                    <a:pt x="251" y="548"/>
                  </a:lnTo>
                  <a:lnTo>
                    <a:pt x="253" y="544"/>
                  </a:lnTo>
                  <a:lnTo>
                    <a:pt x="255" y="540"/>
                  </a:lnTo>
                  <a:lnTo>
                    <a:pt x="260" y="537"/>
                  </a:lnTo>
                  <a:lnTo>
                    <a:pt x="264" y="534"/>
                  </a:lnTo>
                  <a:lnTo>
                    <a:pt x="269" y="532"/>
                  </a:lnTo>
                  <a:lnTo>
                    <a:pt x="282" y="527"/>
                  </a:lnTo>
                  <a:lnTo>
                    <a:pt x="296" y="523"/>
                  </a:lnTo>
                  <a:lnTo>
                    <a:pt x="309" y="519"/>
                  </a:lnTo>
                  <a:lnTo>
                    <a:pt x="321" y="515"/>
                  </a:lnTo>
                  <a:lnTo>
                    <a:pt x="330" y="511"/>
                  </a:lnTo>
                  <a:lnTo>
                    <a:pt x="341" y="504"/>
                  </a:lnTo>
                  <a:lnTo>
                    <a:pt x="346" y="500"/>
                  </a:lnTo>
                  <a:lnTo>
                    <a:pt x="352" y="495"/>
                  </a:lnTo>
                  <a:lnTo>
                    <a:pt x="356" y="490"/>
                  </a:lnTo>
                  <a:lnTo>
                    <a:pt x="360" y="482"/>
                  </a:lnTo>
                  <a:lnTo>
                    <a:pt x="366" y="473"/>
                  </a:lnTo>
                  <a:lnTo>
                    <a:pt x="373" y="462"/>
                  </a:lnTo>
                  <a:lnTo>
                    <a:pt x="381" y="450"/>
                  </a:lnTo>
                  <a:lnTo>
                    <a:pt x="387" y="439"/>
                  </a:lnTo>
                  <a:lnTo>
                    <a:pt x="403" y="440"/>
                  </a:lnTo>
                  <a:lnTo>
                    <a:pt x="418" y="440"/>
                  </a:lnTo>
                  <a:lnTo>
                    <a:pt x="434" y="438"/>
                  </a:lnTo>
                  <a:lnTo>
                    <a:pt x="450" y="435"/>
                  </a:lnTo>
                  <a:lnTo>
                    <a:pt x="462" y="432"/>
                  </a:lnTo>
                  <a:lnTo>
                    <a:pt x="473" y="429"/>
                  </a:lnTo>
                  <a:lnTo>
                    <a:pt x="484" y="426"/>
                  </a:lnTo>
                  <a:lnTo>
                    <a:pt x="494" y="422"/>
                  </a:lnTo>
                  <a:lnTo>
                    <a:pt x="505" y="418"/>
                  </a:lnTo>
                  <a:lnTo>
                    <a:pt x="515" y="412"/>
                  </a:lnTo>
                  <a:lnTo>
                    <a:pt x="524" y="407"/>
                  </a:lnTo>
                  <a:lnTo>
                    <a:pt x="533" y="402"/>
                  </a:lnTo>
                  <a:lnTo>
                    <a:pt x="551" y="388"/>
                  </a:lnTo>
                  <a:lnTo>
                    <a:pt x="566" y="375"/>
                  </a:lnTo>
                  <a:lnTo>
                    <a:pt x="581" y="359"/>
                  </a:lnTo>
                  <a:lnTo>
                    <a:pt x="594" y="341"/>
                  </a:lnTo>
                  <a:lnTo>
                    <a:pt x="605" y="323"/>
                  </a:lnTo>
                  <a:lnTo>
                    <a:pt x="614" y="305"/>
                  </a:lnTo>
                  <a:lnTo>
                    <a:pt x="622" y="285"/>
                  </a:lnTo>
                  <a:lnTo>
                    <a:pt x="627" y="264"/>
                  </a:lnTo>
                  <a:lnTo>
                    <a:pt x="629" y="253"/>
                  </a:lnTo>
                  <a:lnTo>
                    <a:pt x="630" y="243"/>
                  </a:lnTo>
                  <a:lnTo>
                    <a:pt x="631" y="232"/>
                  </a:lnTo>
                  <a:lnTo>
                    <a:pt x="631" y="221"/>
                  </a:lnTo>
                  <a:lnTo>
                    <a:pt x="631" y="210"/>
                  </a:lnTo>
                  <a:lnTo>
                    <a:pt x="630" y="199"/>
                  </a:lnTo>
                  <a:lnTo>
                    <a:pt x="629" y="189"/>
                  </a:lnTo>
                  <a:lnTo>
                    <a:pt x="627" y="177"/>
                  </a:lnTo>
                  <a:lnTo>
                    <a:pt x="625" y="165"/>
                  </a:lnTo>
                  <a:lnTo>
                    <a:pt x="622" y="155"/>
                  </a:lnTo>
                  <a:lnTo>
                    <a:pt x="618" y="145"/>
                  </a:lnTo>
                  <a:lnTo>
                    <a:pt x="614" y="134"/>
                  </a:lnTo>
                  <a:lnTo>
                    <a:pt x="609" y="125"/>
                  </a:lnTo>
                  <a:lnTo>
                    <a:pt x="605" y="115"/>
                  </a:lnTo>
                  <a:lnTo>
                    <a:pt x="598" y="106"/>
                  </a:lnTo>
                  <a:lnTo>
                    <a:pt x="593" y="96"/>
                  </a:lnTo>
                  <a:lnTo>
                    <a:pt x="580" y="80"/>
                  </a:lnTo>
                  <a:lnTo>
                    <a:pt x="565" y="64"/>
                  </a:lnTo>
                  <a:lnTo>
                    <a:pt x="549" y="49"/>
                  </a:lnTo>
                  <a:lnTo>
                    <a:pt x="532" y="37"/>
                  </a:lnTo>
                  <a:lnTo>
                    <a:pt x="513" y="26"/>
                  </a:lnTo>
                  <a:lnTo>
                    <a:pt x="493" y="17"/>
                  </a:lnTo>
                  <a:lnTo>
                    <a:pt x="473" y="10"/>
                  </a:lnTo>
                  <a:lnTo>
                    <a:pt x="451" y="4"/>
                  </a:lnTo>
                  <a:lnTo>
                    <a:pt x="441" y="3"/>
                  </a:lnTo>
                  <a:lnTo>
                    <a:pt x="430" y="1"/>
                  </a:lnTo>
                  <a:lnTo>
                    <a:pt x="419" y="0"/>
                  </a:lnTo>
                  <a:lnTo>
                    <a:pt x="408" y="0"/>
                  </a:lnTo>
                  <a:lnTo>
                    <a:pt x="397" y="0"/>
                  </a:lnTo>
                  <a:lnTo>
                    <a:pt x="385" y="1"/>
                  </a:lnTo>
                  <a:lnTo>
                    <a:pt x="374" y="2"/>
                  </a:lnTo>
                  <a:lnTo>
                    <a:pt x="363" y="4"/>
                  </a:lnTo>
                  <a:close/>
                  <a:moveTo>
                    <a:pt x="494" y="139"/>
                  </a:moveTo>
                  <a:lnTo>
                    <a:pt x="495" y="150"/>
                  </a:lnTo>
                  <a:lnTo>
                    <a:pt x="494" y="160"/>
                  </a:lnTo>
                  <a:lnTo>
                    <a:pt x="492" y="170"/>
                  </a:lnTo>
                  <a:lnTo>
                    <a:pt x="487" y="178"/>
                  </a:lnTo>
                  <a:lnTo>
                    <a:pt x="480" y="185"/>
                  </a:lnTo>
                  <a:lnTo>
                    <a:pt x="473" y="192"/>
                  </a:lnTo>
                  <a:lnTo>
                    <a:pt x="464" y="197"/>
                  </a:lnTo>
                  <a:lnTo>
                    <a:pt x="454" y="200"/>
                  </a:lnTo>
                  <a:lnTo>
                    <a:pt x="443" y="201"/>
                  </a:lnTo>
                  <a:lnTo>
                    <a:pt x="433" y="200"/>
                  </a:lnTo>
                  <a:lnTo>
                    <a:pt x="424" y="197"/>
                  </a:lnTo>
                  <a:lnTo>
                    <a:pt x="414" y="193"/>
                  </a:lnTo>
                  <a:lnTo>
                    <a:pt x="406" y="186"/>
                  </a:lnTo>
                  <a:lnTo>
                    <a:pt x="400" y="178"/>
                  </a:lnTo>
                  <a:lnTo>
                    <a:pt x="396" y="170"/>
                  </a:lnTo>
                  <a:lnTo>
                    <a:pt x="393" y="160"/>
                  </a:lnTo>
                  <a:lnTo>
                    <a:pt x="391" y="150"/>
                  </a:lnTo>
                  <a:lnTo>
                    <a:pt x="393" y="139"/>
                  </a:lnTo>
                  <a:lnTo>
                    <a:pt x="395" y="130"/>
                  </a:lnTo>
                  <a:lnTo>
                    <a:pt x="400" y="122"/>
                  </a:lnTo>
                  <a:lnTo>
                    <a:pt x="406" y="114"/>
                  </a:lnTo>
                  <a:lnTo>
                    <a:pt x="414" y="108"/>
                  </a:lnTo>
                  <a:lnTo>
                    <a:pt x="424" y="103"/>
                  </a:lnTo>
                  <a:lnTo>
                    <a:pt x="433" y="100"/>
                  </a:lnTo>
                  <a:lnTo>
                    <a:pt x="444" y="99"/>
                  </a:lnTo>
                  <a:lnTo>
                    <a:pt x="454" y="100"/>
                  </a:lnTo>
                  <a:lnTo>
                    <a:pt x="463" y="103"/>
                  </a:lnTo>
                  <a:lnTo>
                    <a:pt x="473" y="107"/>
                  </a:lnTo>
                  <a:lnTo>
                    <a:pt x="480" y="113"/>
                  </a:lnTo>
                  <a:lnTo>
                    <a:pt x="487" y="122"/>
                  </a:lnTo>
                  <a:lnTo>
                    <a:pt x="492" y="130"/>
                  </a:lnTo>
                  <a:lnTo>
                    <a:pt x="494" y="139"/>
                  </a:lnTo>
                  <a:close/>
                </a:path>
              </a:pathLst>
            </a:custGeom>
            <a:solidFill>
              <a:srgbClr val="3980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1906588" y="5467350"/>
              <a:ext cx="96838" cy="119062"/>
            </a:xfrm>
            <a:custGeom>
              <a:avLst/>
              <a:gdLst/>
              <a:ahLst/>
              <a:cxnLst>
                <a:cxn ang="0">
                  <a:pos x="251" y="221"/>
                </a:cxn>
                <a:cxn ang="0">
                  <a:pos x="273" y="181"/>
                </a:cxn>
                <a:cxn ang="0">
                  <a:pos x="310" y="152"/>
                </a:cxn>
                <a:cxn ang="0">
                  <a:pos x="355" y="138"/>
                </a:cxn>
                <a:cxn ang="0">
                  <a:pos x="437" y="139"/>
                </a:cxn>
                <a:cxn ang="0">
                  <a:pos x="480" y="158"/>
                </a:cxn>
                <a:cxn ang="0">
                  <a:pos x="513" y="189"/>
                </a:cxn>
                <a:cxn ang="0">
                  <a:pos x="532" y="232"/>
                </a:cxn>
                <a:cxn ang="0">
                  <a:pos x="675" y="364"/>
                </a:cxn>
                <a:cxn ang="0">
                  <a:pos x="672" y="218"/>
                </a:cxn>
                <a:cxn ang="0">
                  <a:pos x="659" y="168"/>
                </a:cxn>
                <a:cxn ang="0">
                  <a:pos x="636" y="123"/>
                </a:cxn>
                <a:cxn ang="0">
                  <a:pos x="606" y="85"/>
                </a:cxn>
                <a:cxn ang="0">
                  <a:pos x="569" y="51"/>
                </a:cxn>
                <a:cxn ang="0">
                  <a:pos x="526" y="26"/>
                </a:cxn>
                <a:cxn ang="0">
                  <a:pos x="478" y="8"/>
                </a:cxn>
                <a:cxn ang="0">
                  <a:pos x="425" y="1"/>
                </a:cxn>
                <a:cxn ang="0">
                  <a:pos x="341" y="2"/>
                </a:cxn>
                <a:cxn ang="0">
                  <a:pos x="289" y="11"/>
                </a:cxn>
                <a:cxn ang="0">
                  <a:pos x="242" y="31"/>
                </a:cxn>
                <a:cxn ang="0">
                  <a:pos x="200" y="58"/>
                </a:cxn>
                <a:cxn ang="0">
                  <a:pos x="165" y="94"/>
                </a:cxn>
                <a:cxn ang="0">
                  <a:pos x="137" y="135"/>
                </a:cxn>
                <a:cxn ang="0">
                  <a:pos x="117" y="181"/>
                </a:cxn>
                <a:cxn ang="0">
                  <a:pos x="106" y="230"/>
                </a:cxn>
                <a:cxn ang="0">
                  <a:pos x="245" y="364"/>
                </a:cxn>
                <a:cxn ang="0">
                  <a:pos x="1" y="744"/>
                </a:cxn>
                <a:cxn ang="0">
                  <a:pos x="21" y="808"/>
                </a:cxn>
                <a:cxn ang="0">
                  <a:pos x="64" y="858"/>
                </a:cxn>
                <a:cxn ang="0">
                  <a:pos x="123" y="889"/>
                </a:cxn>
                <a:cxn ang="0">
                  <a:pos x="619" y="898"/>
                </a:cxn>
                <a:cxn ang="0">
                  <a:pos x="688" y="884"/>
                </a:cxn>
                <a:cxn ang="0">
                  <a:pos x="743" y="847"/>
                </a:cxn>
                <a:cxn ang="0">
                  <a:pos x="781" y="793"/>
                </a:cxn>
                <a:cxn ang="0">
                  <a:pos x="795" y="726"/>
                </a:cxn>
                <a:cxn ang="0">
                  <a:pos x="454" y="740"/>
                </a:cxn>
                <a:cxn ang="0">
                  <a:pos x="446" y="765"/>
                </a:cxn>
                <a:cxn ang="0">
                  <a:pos x="415" y="787"/>
                </a:cxn>
                <a:cxn ang="0">
                  <a:pos x="392" y="789"/>
                </a:cxn>
                <a:cxn ang="0">
                  <a:pos x="365" y="780"/>
                </a:cxn>
                <a:cxn ang="0">
                  <a:pos x="343" y="750"/>
                </a:cxn>
                <a:cxn ang="0">
                  <a:pos x="340" y="645"/>
                </a:cxn>
                <a:cxn ang="0">
                  <a:pos x="345" y="625"/>
                </a:cxn>
                <a:cxn ang="0">
                  <a:pos x="375" y="594"/>
                </a:cxn>
                <a:cxn ang="0">
                  <a:pos x="397" y="590"/>
                </a:cxn>
                <a:cxn ang="0">
                  <a:pos x="420" y="594"/>
                </a:cxn>
                <a:cxn ang="0">
                  <a:pos x="450" y="625"/>
                </a:cxn>
                <a:cxn ang="0">
                  <a:pos x="455" y="645"/>
                </a:cxn>
              </a:cxnLst>
              <a:rect l="0" t="0" r="r" b="b"/>
              <a:pathLst>
                <a:path w="795" h="898">
                  <a:moveTo>
                    <a:pt x="245" y="256"/>
                  </a:moveTo>
                  <a:lnTo>
                    <a:pt x="245" y="245"/>
                  </a:lnTo>
                  <a:lnTo>
                    <a:pt x="247" y="232"/>
                  </a:lnTo>
                  <a:lnTo>
                    <a:pt x="251" y="221"/>
                  </a:lnTo>
                  <a:lnTo>
                    <a:pt x="255" y="210"/>
                  </a:lnTo>
                  <a:lnTo>
                    <a:pt x="259" y="200"/>
                  </a:lnTo>
                  <a:lnTo>
                    <a:pt x="266" y="189"/>
                  </a:lnTo>
                  <a:lnTo>
                    <a:pt x="273" y="181"/>
                  </a:lnTo>
                  <a:lnTo>
                    <a:pt x="281" y="173"/>
                  </a:lnTo>
                  <a:lnTo>
                    <a:pt x="289" y="164"/>
                  </a:lnTo>
                  <a:lnTo>
                    <a:pt x="299" y="158"/>
                  </a:lnTo>
                  <a:lnTo>
                    <a:pt x="310" y="152"/>
                  </a:lnTo>
                  <a:lnTo>
                    <a:pt x="320" y="146"/>
                  </a:lnTo>
                  <a:lnTo>
                    <a:pt x="331" y="142"/>
                  </a:lnTo>
                  <a:lnTo>
                    <a:pt x="343" y="139"/>
                  </a:lnTo>
                  <a:lnTo>
                    <a:pt x="355" y="138"/>
                  </a:lnTo>
                  <a:lnTo>
                    <a:pt x="367" y="137"/>
                  </a:lnTo>
                  <a:lnTo>
                    <a:pt x="412" y="137"/>
                  </a:lnTo>
                  <a:lnTo>
                    <a:pt x="424" y="138"/>
                  </a:lnTo>
                  <a:lnTo>
                    <a:pt x="437" y="139"/>
                  </a:lnTo>
                  <a:lnTo>
                    <a:pt x="449" y="142"/>
                  </a:lnTo>
                  <a:lnTo>
                    <a:pt x="460" y="146"/>
                  </a:lnTo>
                  <a:lnTo>
                    <a:pt x="470" y="152"/>
                  </a:lnTo>
                  <a:lnTo>
                    <a:pt x="480" y="158"/>
                  </a:lnTo>
                  <a:lnTo>
                    <a:pt x="490" y="164"/>
                  </a:lnTo>
                  <a:lnTo>
                    <a:pt x="498" y="173"/>
                  </a:lnTo>
                  <a:lnTo>
                    <a:pt x="507" y="181"/>
                  </a:lnTo>
                  <a:lnTo>
                    <a:pt x="513" y="189"/>
                  </a:lnTo>
                  <a:lnTo>
                    <a:pt x="520" y="200"/>
                  </a:lnTo>
                  <a:lnTo>
                    <a:pt x="525" y="210"/>
                  </a:lnTo>
                  <a:lnTo>
                    <a:pt x="529" y="221"/>
                  </a:lnTo>
                  <a:lnTo>
                    <a:pt x="532" y="232"/>
                  </a:lnTo>
                  <a:lnTo>
                    <a:pt x="533" y="245"/>
                  </a:lnTo>
                  <a:lnTo>
                    <a:pt x="535" y="256"/>
                  </a:lnTo>
                  <a:lnTo>
                    <a:pt x="535" y="364"/>
                  </a:lnTo>
                  <a:lnTo>
                    <a:pt x="675" y="364"/>
                  </a:lnTo>
                  <a:lnTo>
                    <a:pt x="675" y="256"/>
                  </a:lnTo>
                  <a:lnTo>
                    <a:pt x="674" y="244"/>
                  </a:lnTo>
                  <a:lnTo>
                    <a:pt x="673" y="230"/>
                  </a:lnTo>
                  <a:lnTo>
                    <a:pt x="672" y="218"/>
                  </a:lnTo>
                  <a:lnTo>
                    <a:pt x="670" y="205"/>
                  </a:lnTo>
                  <a:lnTo>
                    <a:pt x="666" y="192"/>
                  </a:lnTo>
                  <a:lnTo>
                    <a:pt x="663" y="180"/>
                  </a:lnTo>
                  <a:lnTo>
                    <a:pt x="659" y="168"/>
                  </a:lnTo>
                  <a:lnTo>
                    <a:pt x="653" y="157"/>
                  </a:lnTo>
                  <a:lnTo>
                    <a:pt x="648" y="145"/>
                  </a:lnTo>
                  <a:lnTo>
                    <a:pt x="643" y="135"/>
                  </a:lnTo>
                  <a:lnTo>
                    <a:pt x="636" y="123"/>
                  </a:lnTo>
                  <a:lnTo>
                    <a:pt x="630" y="113"/>
                  </a:lnTo>
                  <a:lnTo>
                    <a:pt x="622" y="103"/>
                  </a:lnTo>
                  <a:lnTo>
                    <a:pt x="615" y="94"/>
                  </a:lnTo>
                  <a:lnTo>
                    <a:pt x="606" y="85"/>
                  </a:lnTo>
                  <a:lnTo>
                    <a:pt x="598" y="75"/>
                  </a:lnTo>
                  <a:lnTo>
                    <a:pt x="588" y="67"/>
                  </a:lnTo>
                  <a:lnTo>
                    <a:pt x="578" y="58"/>
                  </a:lnTo>
                  <a:lnTo>
                    <a:pt x="569" y="51"/>
                  </a:lnTo>
                  <a:lnTo>
                    <a:pt x="559" y="44"/>
                  </a:lnTo>
                  <a:lnTo>
                    <a:pt x="548" y="38"/>
                  </a:lnTo>
                  <a:lnTo>
                    <a:pt x="537" y="31"/>
                  </a:lnTo>
                  <a:lnTo>
                    <a:pt x="526" y="26"/>
                  </a:lnTo>
                  <a:lnTo>
                    <a:pt x="514" y="21"/>
                  </a:lnTo>
                  <a:lnTo>
                    <a:pt x="502" y="16"/>
                  </a:lnTo>
                  <a:lnTo>
                    <a:pt x="490" y="11"/>
                  </a:lnTo>
                  <a:lnTo>
                    <a:pt x="478" y="8"/>
                  </a:lnTo>
                  <a:lnTo>
                    <a:pt x="465" y="5"/>
                  </a:lnTo>
                  <a:lnTo>
                    <a:pt x="452" y="3"/>
                  </a:lnTo>
                  <a:lnTo>
                    <a:pt x="439" y="2"/>
                  </a:lnTo>
                  <a:lnTo>
                    <a:pt x="425" y="1"/>
                  </a:lnTo>
                  <a:lnTo>
                    <a:pt x="412" y="0"/>
                  </a:lnTo>
                  <a:lnTo>
                    <a:pt x="367" y="0"/>
                  </a:lnTo>
                  <a:lnTo>
                    <a:pt x="353" y="1"/>
                  </a:lnTo>
                  <a:lnTo>
                    <a:pt x="341" y="2"/>
                  </a:lnTo>
                  <a:lnTo>
                    <a:pt x="328" y="3"/>
                  </a:lnTo>
                  <a:lnTo>
                    <a:pt x="315" y="5"/>
                  </a:lnTo>
                  <a:lnTo>
                    <a:pt x="302" y="8"/>
                  </a:lnTo>
                  <a:lnTo>
                    <a:pt x="289" y="11"/>
                  </a:lnTo>
                  <a:lnTo>
                    <a:pt x="277" y="16"/>
                  </a:lnTo>
                  <a:lnTo>
                    <a:pt x="266" y="21"/>
                  </a:lnTo>
                  <a:lnTo>
                    <a:pt x="254" y="26"/>
                  </a:lnTo>
                  <a:lnTo>
                    <a:pt x="242" y="31"/>
                  </a:lnTo>
                  <a:lnTo>
                    <a:pt x="231" y="38"/>
                  </a:lnTo>
                  <a:lnTo>
                    <a:pt x="221" y="44"/>
                  </a:lnTo>
                  <a:lnTo>
                    <a:pt x="210" y="51"/>
                  </a:lnTo>
                  <a:lnTo>
                    <a:pt x="200" y="58"/>
                  </a:lnTo>
                  <a:lnTo>
                    <a:pt x="191" y="67"/>
                  </a:lnTo>
                  <a:lnTo>
                    <a:pt x="182" y="75"/>
                  </a:lnTo>
                  <a:lnTo>
                    <a:pt x="173" y="85"/>
                  </a:lnTo>
                  <a:lnTo>
                    <a:pt x="165" y="94"/>
                  </a:lnTo>
                  <a:lnTo>
                    <a:pt x="157" y="103"/>
                  </a:lnTo>
                  <a:lnTo>
                    <a:pt x="150" y="113"/>
                  </a:lnTo>
                  <a:lnTo>
                    <a:pt x="143" y="123"/>
                  </a:lnTo>
                  <a:lnTo>
                    <a:pt x="137" y="135"/>
                  </a:lnTo>
                  <a:lnTo>
                    <a:pt x="131" y="145"/>
                  </a:lnTo>
                  <a:lnTo>
                    <a:pt x="125" y="157"/>
                  </a:lnTo>
                  <a:lnTo>
                    <a:pt x="121" y="168"/>
                  </a:lnTo>
                  <a:lnTo>
                    <a:pt x="117" y="181"/>
                  </a:lnTo>
                  <a:lnTo>
                    <a:pt x="113" y="192"/>
                  </a:lnTo>
                  <a:lnTo>
                    <a:pt x="110" y="205"/>
                  </a:lnTo>
                  <a:lnTo>
                    <a:pt x="108" y="218"/>
                  </a:lnTo>
                  <a:lnTo>
                    <a:pt x="106" y="230"/>
                  </a:lnTo>
                  <a:lnTo>
                    <a:pt x="105" y="244"/>
                  </a:lnTo>
                  <a:lnTo>
                    <a:pt x="105" y="256"/>
                  </a:lnTo>
                  <a:lnTo>
                    <a:pt x="105" y="364"/>
                  </a:lnTo>
                  <a:lnTo>
                    <a:pt x="245" y="364"/>
                  </a:lnTo>
                  <a:lnTo>
                    <a:pt x="245" y="256"/>
                  </a:lnTo>
                  <a:close/>
                  <a:moveTo>
                    <a:pt x="0" y="429"/>
                  </a:moveTo>
                  <a:lnTo>
                    <a:pt x="0" y="726"/>
                  </a:lnTo>
                  <a:lnTo>
                    <a:pt x="1" y="744"/>
                  </a:lnTo>
                  <a:lnTo>
                    <a:pt x="4" y="761"/>
                  </a:lnTo>
                  <a:lnTo>
                    <a:pt x="8" y="777"/>
                  </a:lnTo>
                  <a:lnTo>
                    <a:pt x="14" y="793"/>
                  </a:lnTo>
                  <a:lnTo>
                    <a:pt x="21" y="808"/>
                  </a:lnTo>
                  <a:lnTo>
                    <a:pt x="30" y="822"/>
                  </a:lnTo>
                  <a:lnTo>
                    <a:pt x="41" y="835"/>
                  </a:lnTo>
                  <a:lnTo>
                    <a:pt x="51" y="847"/>
                  </a:lnTo>
                  <a:lnTo>
                    <a:pt x="64" y="858"/>
                  </a:lnTo>
                  <a:lnTo>
                    <a:pt x="77" y="868"/>
                  </a:lnTo>
                  <a:lnTo>
                    <a:pt x="92" y="877"/>
                  </a:lnTo>
                  <a:lnTo>
                    <a:pt x="107" y="884"/>
                  </a:lnTo>
                  <a:lnTo>
                    <a:pt x="123" y="889"/>
                  </a:lnTo>
                  <a:lnTo>
                    <a:pt x="140" y="893"/>
                  </a:lnTo>
                  <a:lnTo>
                    <a:pt x="157" y="897"/>
                  </a:lnTo>
                  <a:lnTo>
                    <a:pt x="176" y="898"/>
                  </a:lnTo>
                  <a:lnTo>
                    <a:pt x="619" y="898"/>
                  </a:lnTo>
                  <a:lnTo>
                    <a:pt x="637" y="897"/>
                  </a:lnTo>
                  <a:lnTo>
                    <a:pt x="655" y="893"/>
                  </a:lnTo>
                  <a:lnTo>
                    <a:pt x="672" y="889"/>
                  </a:lnTo>
                  <a:lnTo>
                    <a:pt x="688" y="884"/>
                  </a:lnTo>
                  <a:lnTo>
                    <a:pt x="703" y="877"/>
                  </a:lnTo>
                  <a:lnTo>
                    <a:pt x="718" y="868"/>
                  </a:lnTo>
                  <a:lnTo>
                    <a:pt x="731" y="858"/>
                  </a:lnTo>
                  <a:lnTo>
                    <a:pt x="743" y="847"/>
                  </a:lnTo>
                  <a:lnTo>
                    <a:pt x="755" y="835"/>
                  </a:lnTo>
                  <a:lnTo>
                    <a:pt x="765" y="822"/>
                  </a:lnTo>
                  <a:lnTo>
                    <a:pt x="773" y="808"/>
                  </a:lnTo>
                  <a:lnTo>
                    <a:pt x="781" y="793"/>
                  </a:lnTo>
                  <a:lnTo>
                    <a:pt x="787" y="777"/>
                  </a:lnTo>
                  <a:lnTo>
                    <a:pt x="792" y="761"/>
                  </a:lnTo>
                  <a:lnTo>
                    <a:pt x="794" y="744"/>
                  </a:lnTo>
                  <a:lnTo>
                    <a:pt x="795" y="726"/>
                  </a:lnTo>
                  <a:lnTo>
                    <a:pt x="795" y="429"/>
                  </a:lnTo>
                  <a:lnTo>
                    <a:pt x="0" y="429"/>
                  </a:lnTo>
                  <a:close/>
                  <a:moveTo>
                    <a:pt x="455" y="733"/>
                  </a:moveTo>
                  <a:lnTo>
                    <a:pt x="454" y="740"/>
                  </a:lnTo>
                  <a:lnTo>
                    <a:pt x="454" y="745"/>
                  </a:lnTo>
                  <a:lnTo>
                    <a:pt x="452" y="750"/>
                  </a:lnTo>
                  <a:lnTo>
                    <a:pt x="450" y="755"/>
                  </a:lnTo>
                  <a:lnTo>
                    <a:pt x="446" y="765"/>
                  </a:lnTo>
                  <a:lnTo>
                    <a:pt x="438" y="773"/>
                  </a:lnTo>
                  <a:lnTo>
                    <a:pt x="430" y="780"/>
                  </a:lnTo>
                  <a:lnTo>
                    <a:pt x="420" y="786"/>
                  </a:lnTo>
                  <a:lnTo>
                    <a:pt x="415" y="787"/>
                  </a:lnTo>
                  <a:lnTo>
                    <a:pt x="409" y="789"/>
                  </a:lnTo>
                  <a:lnTo>
                    <a:pt x="404" y="789"/>
                  </a:lnTo>
                  <a:lnTo>
                    <a:pt x="397" y="790"/>
                  </a:lnTo>
                  <a:lnTo>
                    <a:pt x="392" y="789"/>
                  </a:lnTo>
                  <a:lnTo>
                    <a:pt x="386" y="789"/>
                  </a:lnTo>
                  <a:lnTo>
                    <a:pt x="380" y="787"/>
                  </a:lnTo>
                  <a:lnTo>
                    <a:pt x="375" y="786"/>
                  </a:lnTo>
                  <a:lnTo>
                    <a:pt x="365" y="780"/>
                  </a:lnTo>
                  <a:lnTo>
                    <a:pt x="357" y="773"/>
                  </a:lnTo>
                  <a:lnTo>
                    <a:pt x="350" y="765"/>
                  </a:lnTo>
                  <a:lnTo>
                    <a:pt x="345" y="755"/>
                  </a:lnTo>
                  <a:lnTo>
                    <a:pt x="343" y="750"/>
                  </a:lnTo>
                  <a:lnTo>
                    <a:pt x="342" y="745"/>
                  </a:lnTo>
                  <a:lnTo>
                    <a:pt x="341" y="740"/>
                  </a:lnTo>
                  <a:lnTo>
                    <a:pt x="340" y="733"/>
                  </a:lnTo>
                  <a:lnTo>
                    <a:pt x="340" y="645"/>
                  </a:lnTo>
                  <a:lnTo>
                    <a:pt x="341" y="640"/>
                  </a:lnTo>
                  <a:lnTo>
                    <a:pt x="342" y="635"/>
                  </a:lnTo>
                  <a:lnTo>
                    <a:pt x="343" y="630"/>
                  </a:lnTo>
                  <a:lnTo>
                    <a:pt x="345" y="625"/>
                  </a:lnTo>
                  <a:lnTo>
                    <a:pt x="350" y="615"/>
                  </a:lnTo>
                  <a:lnTo>
                    <a:pt x="357" y="607"/>
                  </a:lnTo>
                  <a:lnTo>
                    <a:pt x="365" y="599"/>
                  </a:lnTo>
                  <a:lnTo>
                    <a:pt x="375" y="594"/>
                  </a:lnTo>
                  <a:lnTo>
                    <a:pt x="380" y="592"/>
                  </a:lnTo>
                  <a:lnTo>
                    <a:pt x="386" y="591"/>
                  </a:lnTo>
                  <a:lnTo>
                    <a:pt x="392" y="590"/>
                  </a:lnTo>
                  <a:lnTo>
                    <a:pt x="397" y="590"/>
                  </a:lnTo>
                  <a:lnTo>
                    <a:pt x="404" y="590"/>
                  </a:lnTo>
                  <a:lnTo>
                    <a:pt x="409" y="591"/>
                  </a:lnTo>
                  <a:lnTo>
                    <a:pt x="415" y="592"/>
                  </a:lnTo>
                  <a:lnTo>
                    <a:pt x="420" y="594"/>
                  </a:lnTo>
                  <a:lnTo>
                    <a:pt x="430" y="599"/>
                  </a:lnTo>
                  <a:lnTo>
                    <a:pt x="438" y="607"/>
                  </a:lnTo>
                  <a:lnTo>
                    <a:pt x="446" y="615"/>
                  </a:lnTo>
                  <a:lnTo>
                    <a:pt x="450" y="625"/>
                  </a:lnTo>
                  <a:lnTo>
                    <a:pt x="452" y="630"/>
                  </a:lnTo>
                  <a:lnTo>
                    <a:pt x="454" y="635"/>
                  </a:lnTo>
                  <a:lnTo>
                    <a:pt x="454" y="640"/>
                  </a:lnTo>
                  <a:lnTo>
                    <a:pt x="455" y="645"/>
                  </a:lnTo>
                  <a:lnTo>
                    <a:pt x="455" y="733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2193925" y="4098925"/>
              <a:ext cx="57150" cy="60325"/>
            </a:xfrm>
            <a:custGeom>
              <a:avLst/>
              <a:gdLst/>
              <a:ahLst/>
              <a:cxnLst>
                <a:cxn ang="0">
                  <a:pos x="325" y="444"/>
                </a:cxn>
                <a:cxn ang="0">
                  <a:pos x="340" y="455"/>
                </a:cxn>
                <a:cxn ang="0">
                  <a:pos x="357" y="461"/>
                </a:cxn>
                <a:cxn ang="0">
                  <a:pos x="376" y="462"/>
                </a:cxn>
                <a:cxn ang="0">
                  <a:pos x="394" y="458"/>
                </a:cxn>
                <a:cxn ang="0">
                  <a:pos x="410" y="448"/>
                </a:cxn>
                <a:cxn ang="0">
                  <a:pos x="423" y="434"/>
                </a:cxn>
                <a:cxn ang="0">
                  <a:pos x="431" y="418"/>
                </a:cxn>
                <a:cxn ang="0">
                  <a:pos x="433" y="400"/>
                </a:cxn>
                <a:cxn ang="0">
                  <a:pos x="431" y="382"/>
                </a:cxn>
                <a:cxn ang="0">
                  <a:pos x="423" y="366"/>
                </a:cxn>
                <a:cxn ang="0">
                  <a:pos x="325" y="268"/>
                </a:cxn>
                <a:cxn ang="0">
                  <a:pos x="46" y="42"/>
                </a:cxn>
                <a:cxn ang="0">
                  <a:pos x="30" y="38"/>
                </a:cxn>
                <a:cxn ang="0">
                  <a:pos x="12" y="42"/>
                </a:cxn>
                <a:cxn ang="0">
                  <a:pos x="2" y="56"/>
                </a:cxn>
                <a:cxn ang="0">
                  <a:pos x="0" y="73"/>
                </a:cxn>
                <a:cxn ang="0">
                  <a:pos x="8" y="87"/>
                </a:cxn>
                <a:cxn ang="0">
                  <a:pos x="470" y="111"/>
                </a:cxn>
                <a:cxn ang="0">
                  <a:pos x="399" y="147"/>
                </a:cxn>
                <a:cxn ang="0">
                  <a:pos x="385" y="154"/>
                </a:cxn>
                <a:cxn ang="0">
                  <a:pos x="353" y="157"/>
                </a:cxn>
                <a:cxn ang="0">
                  <a:pos x="333" y="150"/>
                </a:cxn>
                <a:cxn ang="0">
                  <a:pos x="320" y="139"/>
                </a:cxn>
                <a:cxn ang="0">
                  <a:pos x="311" y="124"/>
                </a:cxn>
                <a:cxn ang="0">
                  <a:pos x="308" y="94"/>
                </a:cxn>
                <a:cxn ang="0">
                  <a:pos x="317" y="74"/>
                </a:cxn>
                <a:cxn ang="0">
                  <a:pos x="372" y="17"/>
                </a:cxn>
                <a:cxn ang="0">
                  <a:pos x="332" y="1"/>
                </a:cxn>
                <a:cxn ang="0">
                  <a:pos x="298" y="13"/>
                </a:cxn>
                <a:cxn ang="0">
                  <a:pos x="268" y="34"/>
                </a:cxn>
                <a:cxn ang="0">
                  <a:pos x="252" y="53"/>
                </a:cxn>
                <a:cxn ang="0">
                  <a:pos x="237" y="87"/>
                </a:cxn>
                <a:cxn ang="0">
                  <a:pos x="235" y="132"/>
                </a:cxn>
                <a:cxn ang="0">
                  <a:pos x="28" y="353"/>
                </a:cxn>
                <a:cxn ang="0">
                  <a:pos x="20" y="367"/>
                </a:cxn>
                <a:cxn ang="0">
                  <a:pos x="17" y="398"/>
                </a:cxn>
                <a:cxn ang="0">
                  <a:pos x="25" y="418"/>
                </a:cxn>
                <a:cxn ang="0">
                  <a:pos x="37" y="430"/>
                </a:cxn>
                <a:cxn ang="0">
                  <a:pos x="51" y="439"/>
                </a:cxn>
                <a:cxn ang="0">
                  <a:pos x="83" y="442"/>
                </a:cxn>
                <a:cxn ang="0">
                  <a:pos x="103" y="434"/>
                </a:cxn>
                <a:cxn ang="0">
                  <a:pos x="319" y="225"/>
                </a:cxn>
                <a:cxn ang="0">
                  <a:pos x="365" y="230"/>
                </a:cxn>
                <a:cxn ang="0">
                  <a:pos x="409" y="216"/>
                </a:cxn>
                <a:cxn ang="0">
                  <a:pos x="429" y="202"/>
                </a:cxn>
                <a:cxn ang="0">
                  <a:pos x="451" y="177"/>
                </a:cxn>
                <a:cxn ang="0">
                  <a:pos x="466" y="146"/>
                </a:cxn>
                <a:cxn ang="0">
                  <a:pos x="470" y="111"/>
                </a:cxn>
              </a:cxnLst>
              <a:rect l="0" t="0" r="r" b="b"/>
              <a:pathLst>
                <a:path w="470" h="462">
                  <a:moveTo>
                    <a:pt x="325" y="268"/>
                  </a:moveTo>
                  <a:lnTo>
                    <a:pt x="235" y="356"/>
                  </a:lnTo>
                  <a:lnTo>
                    <a:pt x="325" y="444"/>
                  </a:lnTo>
                  <a:lnTo>
                    <a:pt x="330" y="448"/>
                  </a:lnTo>
                  <a:lnTo>
                    <a:pt x="335" y="451"/>
                  </a:lnTo>
                  <a:lnTo>
                    <a:pt x="340" y="455"/>
                  </a:lnTo>
                  <a:lnTo>
                    <a:pt x="346" y="458"/>
                  </a:lnTo>
                  <a:lnTo>
                    <a:pt x="352" y="460"/>
                  </a:lnTo>
                  <a:lnTo>
                    <a:pt x="357" y="461"/>
                  </a:lnTo>
                  <a:lnTo>
                    <a:pt x="364" y="462"/>
                  </a:lnTo>
                  <a:lnTo>
                    <a:pt x="370" y="462"/>
                  </a:lnTo>
                  <a:lnTo>
                    <a:pt x="376" y="462"/>
                  </a:lnTo>
                  <a:lnTo>
                    <a:pt x="382" y="461"/>
                  </a:lnTo>
                  <a:lnTo>
                    <a:pt x="388" y="460"/>
                  </a:lnTo>
                  <a:lnTo>
                    <a:pt x="394" y="458"/>
                  </a:lnTo>
                  <a:lnTo>
                    <a:pt x="399" y="455"/>
                  </a:lnTo>
                  <a:lnTo>
                    <a:pt x="405" y="451"/>
                  </a:lnTo>
                  <a:lnTo>
                    <a:pt x="410" y="448"/>
                  </a:lnTo>
                  <a:lnTo>
                    <a:pt x="415" y="444"/>
                  </a:lnTo>
                  <a:lnTo>
                    <a:pt x="420" y="439"/>
                  </a:lnTo>
                  <a:lnTo>
                    <a:pt x="423" y="434"/>
                  </a:lnTo>
                  <a:lnTo>
                    <a:pt x="426" y="428"/>
                  </a:lnTo>
                  <a:lnTo>
                    <a:pt x="429" y="423"/>
                  </a:lnTo>
                  <a:lnTo>
                    <a:pt x="431" y="418"/>
                  </a:lnTo>
                  <a:lnTo>
                    <a:pt x="432" y="412"/>
                  </a:lnTo>
                  <a:lnTo>
                    <a:pt x="433" y="405"/>
                  </a:lnTo>
                  <a:lnTo>
                    <a:pt x="433" y="400"/>
                  </a:lnTo>
                  <a:lnTo>
                    <a:pt x="433" y="394"/>
                  </a:lnTo>
                  <a:lnTo>
                    <a:pt x="432" y="388"/>
                  </a:lnTo>
                  <a:lnTo>
                    <a:pt x="431" y="382"/>
                  </a:lnTo>
                  <a:lnTo>
                    <a:pt x="429" y="376"/>
                  </a:lnTo>
                  <a:lnTo>
                    <a:pt x="426" y="371"/>
                  </a:lnTo>
                  <a:lnTo>
                    <a:pt x="423" y="366"/>
                  </a:lnTo>
                  <a:lnTo>
                    <a:pt x="420" y="360"/>
                  </a:lnTo>
                  <a:lnTo>
                    <a:pt x="415" y="356"/>
                  </a:lnTo>
                  <a:lnTo>
                    <a:pt x="325" y="268"/>
                  </a:lnTo>
                  <a:close/>
                  <a:moveTo>
                    <a:pt x="171" y="165"/>
                  </a:moveTo>
                  <a:lnTo>
                    <a:pt x="50" y="46"/>
                  </a:lnTo>
                  <a:lnTo>
                    <a:pt x="46" y="42"/>
                  </a:lnTo>
                  <a:lnTo>
                    <a:pt x="40" y="40"/>
                  </a:lnTo>
                  <a:lnTo>
                    <a:pt x="35" y="38"/>
                  </a:lnTo>
                  <a:lnTo>
                    <a:pt x="30" y="38"/>
                  </a:lnTo>
                  <a:lnTo>
                    <a:pt x="23" y="38"/>
                  </a:lnTo>
                  <a:lnTo>
                    <a:pt x="18" y="40"/>
                  </a:lnTo>
                  <a:lnTo>
                    <a:pt x="12" y="42"/>
                  </a:lnTo>
                  <a:lnTo>
                    <a:pt x="8" y="46"/>
                  </a:lnTo>
                  <a:lnTo>
                    <a:pt x="5" y="51"/>
                  </a:lnTo>
                  <a:lnTo>
                    <a:pt x="2" y="56"/>
                  </a:lnTo>
                  <a:lnTo>
                    <a:pt x="0" y="61"/>
                  </a:lnTo>
                  <a:lnTo>
                    <a:pt x="0" y="67"/>
                  </a:lnTo>
                  <a:lnTo>
                    <a:pt x="0" y="73"/>
                  </a:lnTo>
                  <a:lnTo>
                    <a:pt x="2" y="78"/>
                  </a:lnTo>
                  <a:lnTo>
                    <a:pt x="5" y="83"/>
                  </a:lnTo>
                  <a:lnTo>
                    <a:pt x="8" y="87"/>
                  </a:lnTo>
                  <a:lnTo>
                    <a:pt x="129" y="205"/>
                  </a:lnTo>
                  <a:lnTo>
                    <a:pt x="171" y="165"/>
                  </a:lnTo>
                  <a:close/>
                  <a:moveTo>
                    <a:pt x="470" y="111"/>
                  </a:moveTo>
                  <a:lnTo>
                    <a:pt x="453" y="95"/>
                  </a:lnTo>
                  <a:lnTo>
                    <a:pt x="403" y="143"/>
                  </a:lnTo>
                  <a:lnTo>
                    <a:pt x="399" y="147"/>
                  </a:lnTo>
                  <a:lnTo>
                    <a:pt x="395" y="150"/>
                  </a:lnTo>
                  <a:lnTo>
                    <a:pt x="390" y="152"/>
                  </a:lnTo>
                  <a:lnTo>
                    <a:pt x="385" y="154"/>
                  </a:lnTo>
                  <a:lnTo>
                    <a:pt x="375" y="157"/>
                  </a:lnTo>
                  <a:lnTo>
                    <a:pt x="364" y="158"/>
                  </a:lnTo>
                  <a:lnTo>
                    <a:pt x="353" y="157"/>
                  </a:lnTo>
                  <a:lnTo>
                    <a:pt x="342" y="154"/>
                  </a:lnTo>
                  <a:lnTo>
                    <a:pt x="337" y="152"/>
                  </a:lnTo>
                  <a:lnTo>
                    <a:pt x="333" y="150"/>
                  </a:lnTo>
                  <a:lnTo>
                    <a:pt x="327" y="147"/>
                  </a:lnTo>
                  <a:lnTo>
                    <a:pt x="323" y="143"/>
                  </a:lnTo>
                  <a:lnTo>
                    <a:pt x="320" y="139"/>
                  </a:lnTo>
                  <a:lnTo>
                    <a:pt x="317" y="134"/>
                  </a:lnTo>
                  <a:lnTo>
                    <a:pt x="313" y="129"/>
                  </a:lnTo>
                  <a:lnTo>
                    <a:pt x="311" y="124"/>
                  </a:lnTo>
                  <a:lnTo>
                    <a:pt x="308" y="114"/>
                  </a:lnTo>
                  <a:lnTo>
                    <a:pt x="307" y="104"/>
                  </a:lnTo>
                  <a:lnTo>
                    <a:pt x="308" y="94"/>
                  </a:lnTo>
                  <a:lnTo>
                    <a:pt x="311" y="83"/>
                  </a:lnTo>
                  <a:lnTo>
                    <a:pt x="313" y="78"/>
                  </a:lnTo>
                  <a:lnTo>
                    <a:pt x="317" y="74"/>
                  </a:lnTo>
                  <a:lnTo>
                    <a:pt x="320" y="68"/>
                  </a:lnTo>
                  <a:lnTo>
                    <a:pt x="323" y="64"/>
                  </a:lnTo>
                  <a:lnTo>
                    <a:pt x="372" y="17"/>
                  </a:lnTo>
                  <a:lnTo>
                    <a:pt x="355" y="0"/>
                  </a:lnTo>
                  <a:lnTo>
                    <a:pt x="343" y="0"/>
                  </a:lnTo>
                  <a:lnTo>
                    <a:pt x="332" y="1"/>
                  </a:lnTo>
                  <a:lnTo>
                    <a:pt x="321" y="4"/>
                  </a:lnTo>
                  <a:lnTo>
                    <a:pt x="309" y="8"/>
                  </a:lnTo>
                  <a:lnTo>
                    <a:pt x="298" y="13"/>
                  </a:lnTo>
                  <a:lnTo>
                    <a:pt x="288" y="18"/>
                  </a:lnTo>
                  <a:lnTo>
                    <a:pt x="278" y="26"/>
                  </a:lnTo>
                  <a:lnTo>
                    <a:pt x="268" y="34"/>
                  </a:lnTo>
                  <a:lnTo>
                    <a:pt x="263" y="39"/>
                  </a:lnTo>
                  <a:lnTo>
                    <a:pt x="258" y="45"/>
                  </a:lnTo>
                  <a:lnTo>
                    <a:pt x="252" y="53"/>
                  </a:lnTo>
                  <a:lnTo>
                    <a:pt x="249" y="59"/>
                  </a:lnTo>
                  <a:lnTo>
                    <a:pt x="242" y="73"/>
                  </a:lnTo>
                  <a:lnTo>
                    <a:pt x="237" y="87"/>
                  </a:lnTo>
                  <a:lnTo>
                    <a:pt x="234" y="103"/>
                  </a:lnTo>
                  <a:lnTo>
                    <a:pt x="234" y="118"/>
                  </a:lnTo>
                  <a:lnTo>
                    <a:pt x="235" y="132"/>
                  </a:lnTo>
                  <a:lnTo>
                    <a:pt x="238" y="148"/>
                  </a:lnTo>
                  <a:lnTo>
                    <a:pt x="33" y="349"/>
                  </a:lnTo>
                  <a:lnTo>
                    <a:pt x="28" y="353"/>
                  </a:lnTo>
                  <a:lnTo>
                    <a:pt x="25" y="357"/>
                  </a:lnTo>
                  <a:lnTo>
                    <a:pt x="22" y="362"/>
                  </a:lnTo>
                  <a:lnTo>
                    <a:pt x="20" y="367"/>
                  </a:lnTo>
                  <a:lnTo>
                    <a:pt x="17" y="377"/>
                  </a:lnTo>
                  <a:lnTo>
                    <a:pt x="16" y="388"/>
                  </a:lnTo>
                  <a:lnTo>
                    <a:pt x="17" y="398"/>
                  </a:lnTo>
                  <a:lnTo>
                    <a:pt x="20" y="408"/>
                  </a:lnTo>
                  <a:lnTo>
                    <a:pt x="22" y="414"/>
                  </a:lnTo>
                  <a:lnTo>
                    <a:pt x="25" y="418"/>
                  </a:lnTo>
                  <a:lnTo>
                    <a:pt x="28" y="422"/>
                  </a:lnTo>
                  <a:lnTo>
                    <a:pt x="33" y="426"/>
                  </a:lnTo>
                  <a:lnTo>
                    <a:pt x="37" y="430"/>
                  </a:lnTo>
                  <a:lnTo>
                    <a:pt x="41" y="434"/>
                  </a:lnTo>
                  <a:lnTo>
                    <a:pt x="47" y="437"/>
                  </a:lnTo>
                  <a:lnTo>
                    <a:pt x="51" y="439"/>
                  </a:lnTo>
                  <a:lnTo>
                    <a:pt x="62" y="442"/>
                  </a:lnTo>
                  <a:lnTo>
                    <a:pt x="72" y="443"/>
                  </a:lnTo>
                  <a:lnTo>
                    <a:pt x="83" y="442"/>
                  </a:lnTo>
                  <a:lnTo>
                    <a:pt x="94" y="439"/>
                  </a:lnTo>
                  <a:lnTo>
                    <a:pt x="99" y="437"/>
                  </a:lnTo>
                  <a:lnTo>
                    <a:pt x="103" y="434"/>
                  </a:lnTo>
                  <a:lnTo>
                    <a:pt x="108" y="430"/>
                  </a:lnTo>
                  <a:lnTo>
                    <a:pt x="112" y="426"/>
                  </a:lnTo>
                  <a:lnTo>
                    <a:pt x="319" y="225"/>
                  </a:lnTo>
                  <a:lnTo>
                    <a:pt x="334" y="229"/>
                  </a:lnTo>
                  <a:lnTo>
                    <a:pt x="349" y="231"/>
                  </a:lnTo>
                  <a:lnTo>
                    <a:pt x="365" y="230"/>
                  </a:lnTo>
                  <a:lnTo>
                    <a:pt x="380" y="226"/>
                  </a:lnTo>
                  <a:lnTo>
                    <a:pt x="395" y="222"/>
                  </a:lnTo>
                  <a:lnTo>
                    <a:pt x="409" y="216"/>
                  </a:lnTo>
                  <a:lnTo>
                    <a:pt x="416" y="212"/>
                  </a:lnTo>
                  <a:lnTo>
                    <a:pt x="423" y="208"/>
                  </a:lnTo>
                  <a:lnTo>
                    <a:pt x="429" y="202"/>
                  </a:lnTo>
                  <a:lnTo>
                    <a:pt x="436" y="196"/>
                  </a:lnTo>
                  <a:lnTo>
                    <a:pt x="443" y="188"/>
                  </a:lnTo>
                  <a:lnTo>
                    <a:pt x="451" y="177"/>
                  </a:lnTo>
                  <a:lnTo>
                    <a:pt x="457" y="168"/>
                  </a:lnTo>
                  <a:lnTo>
                    <a:pt x="461" y="156"/>
                  </a:lnTo>
                  <a:lnTo>
                    <a:pt x="466" y="146"/>
                  </a:lnTo>
                  <a:lnTo>
                    <a:pt x="468" y="134"/>
                  </a:lnTo>
                  <a:lnTo>
                    <a:pt x="470" y="123"/>
                  </a:lnTo>
                  <a:lnTo>
                    <a:pt x="470" y="111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2595563" y="4484688"/>
              <a:ext cx="122238" cy="149225"/>
            </a:xfrm>
            <a:custGeom>
              <a:avLst/>
              <a:gdLst/>
              <a:ahLst/>
              <a:cxnLst>
                <a:cxn ang="0">
                  <a:pos x="0" y="927"/>
                </a:cxn>
                <a:cxn ang="0">
                  <a:pos x="4" y="966"/>
                </a:cxn>
                <a:cxn ang="0">
                  <a:pos x="16" y="1003"/>
                </a:cxn>
                <a:cxn ang="0">
                  <a:pos x="34" y="1036"/>
                </a:cxn>
                <a:cxn ang="0">
                  <a:pos x="59" y="1066"/>
                </a:cxn>
                <a:cxn ang="0">
                  <a:pos x="89" y="1090"/>
                </a:cxn>
                <a:cxn ang="0">
                  <a:pos x="123" y="1109"/>
                </a:cxn>
                <a:cxn ang="0">
                  <a:pos x="161" y="1119"/>
                </a:cxn>
                <a:cxn ang="0">
                  <a:pos x="201" y="1123"/>
                </a:cxn>
                <a:cxn ang="0">
                  <a:pos x="814" y="1122"/>
                </a:cxn>
                <a:cxn ang="0">
                  <a:pos x="854" y="1115"/>
                </a:cxn>
                <a:cxn ang="0">
                  <a:pos x="890" y="1100"/>
                </a:cxn>
                <a:cxn ang="0">
                  <a:pos x="921" y="1078"/>
                </a:cxn>
                <a:cxn ang="0">
                  <a:pos x="949" y="1052"/>
                </a:cxn>
                <a:cxn ang="0">
                  <a:pos x="971" y="1021"/>
                </a:cxn>
                <a:cxn ang="0">
                  <a:pos x="986" y="985"/>
                </a:cxn>
                <a:cxn ang="0">
                  <a:pos x="994" y="947"/>
                </a:cxn>
                <a:cxn ang="0">
                  <a:pos x="995" y="915"/>
                </a:cxn>
                <a:cxn ang="0">
                  <a:pos x="880" y="466"/>
                </a:cxn>
                <a:cxn ang="0">
                  <a:pos x="690" y="188"/>
                </a:cxn>
                <a:cxn ang="0">
                  <a:pos x="686" y="149"/>
                </a:cxn>
                <a:cxn ang="0">
                  <a:pos x="675" y="115"/>
                </a:cxn>
                <a:cxn ang="0">
                  <a:pos x="657" y="82"/>
                </a:cxn>
                <a:cxn ang="0">
                  <a:pos x="633" y="55"/>
                </a:cxn>
                <a:cxn ang="0">
                  <a:pos x="605" y="32"/>
                </a:cxn>
                <a:cxn ang="0">
                  <a:pos x="572" y="14"/>
                </a:cxn>
                <a:cxn ang="0">
                  <a:pos x="537" y="4"/>
                </a:cxn>
                <a:cxn ang="0">
                  <a:pos x="497" y="0"/>
                </a:cxn>
                <a:cxn ang="0">
                  <a:pos x="459" y="4"/>
                </a:cxn>
                <a:cxn ang="0">
                  <a:pos x="423" y="14"/>
                </a:cxn>
                <a:cxn ang="0">
                  <a:pos x="390" y="32"/>
                </a:cxn>
                <a:cxn ang="0">
                  <a:pos x="362" y="55"/>
                </a:cxn>
                <a:cxn ang="0">
                  <a:pos x="339" y="82"/>
                </a:cxn>
                <a:cxn ang="0">
                  <a:pos x="320" y="115"/>
                </a:cxn>
                <a:cxn ang="0">
                  <a:pos x="310" y="149"/>
                </a:cxn>
                <a:cxn ang="0">
                  <a:pos x="305" y="188"/>
                </a:cxn>
                <a:cxn ang="0">
                  <a:pos x="116" y="466"/>
                </a:cxn>
                <a:cxn ang="0">
                  <a:pos x="880" y="466"/>
                </a:cxn>
              </a:cxnLst>
              <a:rect l="0" t="0" r="r" b="b"/>
              <a:pathLst>
                <a:path w="995" h="1123">
                  <a:moveTo>
                    <a:pt x="0" y="915"/>
                  </a:moveTo>
                  <a:lnTo>
                    <a:pt x="0" y="927"/>
                  </a:lnTo>
                  <a:lnTo>
                    <a:pt x="1" y="947"/>
                  </a:lnTo>
                  <a:lnTo>
                    <a:pt x="4" y="966"/>
                  </a:lnTo>
                  <a:lnTo>
                    <a:pt x="9" y="985"/>
                  </a:lnTo>
                  <a:lnTo>
                    <a:pt x="16" y="1003"/>
                  </a:lnTo>
                  <a:lnTo>
                    <a:pt x="25" y="1021"/>
                  </a:lnTo>
                  <a:lnTo>
                    <a:pt x="34" y="1036"/>
                  </a:lnTo>
                  <a:lnTo>
                    <a:pt x="46" y="1052"/>
                  </a:lnTo>
                  <a:lnTo>
                    <a:pt x="59" y="1066"/>
                  </a:lnTo>
                  <a:lnTo>
                    <a:pt x="73" y="1078"/>
                  </a:lnTo>
                  <a:lnTo>
                    <a:pt x="89" y="1090"/>
                  </a:lnTo>
                  <a:lnTo>
                    <a:pt x="105" y="1100"/>
                  </a:lnTo>
                  <a:lnTo>
                    <a:pt x="123" y="1109"/>
                  </a:lnTo>
                  <a:lnTo>
                    <a:pt x="141" y="1115"/>
                  </a:lnTo>
                  <a:lnTo>
                    <a:pt x="161" y="1119"/>
                  </a:lnTo>
                  <a:lnTo>
                    <a:pt x="181" y="1122"/>
                  </a:lnTo>
                  <a:lnTo>
                    <a:pt x="201" y="1123"/>
                  </a:lnTo>
                  <a:lnTo>
                    <a:pt x="794" y="1123"/>
                  </a:lnTo>
                  <a:lnTo>
                    <a:pt x="814" y="1122"/>
                  </a:lnTo>
                  <a:lnTo>
                    <a:pt x="835" y="1119"/>
                  </a:lnTo>
                  <a:lnTo>
                    <a:pt x="854" y="1115"/>
                  </a:lnTo>
                  <a:lnTo>
                    <a:pt x="872" y="1108"/>
                  </a:lnTo>
                  <a:lnTo>
                    <a:pt x="890" y="1100"/>
                  </a:lnTo>
                  <a:lnTo>
                    <a:pt x="906" y="1090"/>
                  </a:lnTo>
                  <a:lnTo>
                    <a:pt x="921" y="1078"/>
                  </a:lnTo>
                  <a:lnTo>
                    <a:pt x="936" y="1066"/>
                  </a:lnTo>
                  <a:lnTo>
                    <a:pt x="949" y="1052"/>
                  </a:lnTo>
                  <a:lnTo>
                    <a:pt x="961" y="1036"/>
                  </a:lnTo>
                  <a:lnTo>
                    <a:pt x="971" y="1021"/>
                  </a:lnTo>
                  <a:lnTo>
                    <a:pt x="979" y="1003"/>
                  </a:lnTo>
                  <a:lnTo>
                    <a:pt x="986" y="985"/>
                  </a:lnTo>
                  <a:lnTo>
                    <a:pt x="991" y="966"/>
                  </a:lnTo>
                  <a:lnTo>
                    <a:pt x="994" y="947"/>
                  </a:lnTo>
                  <a:lnTo>
                    <a:pt x="995" y="927"/>
                  </a:lnTo>
                  <a:lnTo>
                    <a:pt x="995" y="915"/>
                  </a:lnTo>
                  <a:lnTo>
                    <a:pt x="0" y="915"/>
                  </a:lnTo>
                  <a:close/>
                  <a:moveTo>
                    <a:pt x="880" y="466"/>
                  </a:moveTo>
                  <a:lnTo>
                    <a:pt x="690" y="466"/>
                  </a:lnTo>
                  <a:lnTo>
                    <a:pt x="690" y="188"/>
                  </a:lnTo>
                  <a:lnTo>
                    <a:pt x="689" y="168"/>
                  </a:lnTo>
                  <a:lnTo>
                    <a:pt x="686" y="149"/>
                  </a:lnTo>
                  <a:lnTo>
                    <a:pt x="681" y="131"/>
                  </a:lnTo>
                  <a:lnTo>
                    <a:pt x="675" y="115"/>
                  </a:lnTo>
                  <a:lnTo>
                    <a:pt x="666" y="98"/>
                  </a:lnTo>
                  <a:lnTo>
                    <a:pt x="657" y="82"/>
                  </a:lnTo>
                  <a:lnTo>
                    <a:pt x="646" y="68"/>
                  </a:lnTo>
                  <a:lnTo>
                    <a:pt x="633" y="55"/>
                  </a:lnTo>
                  <a:lnTo>
                    <a:pt x="620" y="43"/>
                  </a:lnTo>
                  <a:lnTo>
                    <a:pt x="605" y="32"/>
                  </a:lnTo>
                  <a:lnTo>
                    <a:pt x="589" y="23"/>
                  </a:lnTo>
                  <a:lnTo>
                    <a:pt x="572" y="14"/>
                  </a:lnTo>
                  <a:lnTo>
                    <a:pt x="555" y="8"/>
                  </a:lnTo>
                  <a:lnTo>
                    <a:pt x="537" y="4"/>
                  </a:lnTo>
                  <a:lnTo>
                    <a:pt x="517" y="1"/>
                  </a:lnTo>
                  <a:lnTo>
                    <a:pt x="497" y="0"/>
                  </a:lnTo>
                  <a:lnTo>
                    <a:pt x="478" y="1"/>
                  </a:lnTo>
                  <a:lnTo>
                    <a:pt x="459" y="4"/>
                  </a:lnTo>
                  <a:lnTo>
                    <a:pt x="440" y="8"/>
                  </a:lnTo>
                  <a:lnTo>
                    <a:pt x="423" y="14"/>
                  </a:lnTo>
                  <a:lnTo>
                    <a:pt x="406" y="23"/>
                  </a:lnTo>
                  <a:lnTo>
                    <a:pt x="390" y="32"/>
                  </a:lnTo>
                  <a:lnTo>
                    <a:pt x="375" y="43"/>
                  </a:lnTo>
                  <a:lnTo>
                    <a:pt x="362" y="55"/>
                  </a:lnTo>
                  <a:lnTo>
                    <a:pt x="349" y="68"/>
                  </a:lnTo>
                  <a:lnTo>
                    <a:pt x="339" y="82"/>
                  </a:lnTo>
                  <a:lnTo>
                    <a:pt x="329" y="98"/>
                  </a:lnTo>
                  <a:lnTo>
                    <a:pt x="320" y="115"/>
                  </a:lnTo>
                  <a:lnTo>
                    <a:pt x="314" y="131"/>
                  </a:lnTo>
                  <a:lnTo>
                    <a:pt x="310" y="149"/>
                  </a:lnTo>
                  <a:lnTo>
                    <a:pt x="306" y="168"/>
                  </a:lnTo>
                  <a:lnTo>
                    <a:pt x="305" y="188"/>
                  </a:lnTo>
                  <a:lnTo>
                    <a:pt x="305" y="466"/>
                  </a:lnTo>
                  <a:lnTo>
                    <a:pt x="116" y="466"/>
                  </a:lnTo>
                  <a:lnTo>
                    <a:pt x="497" y="897"/>
                  </a:lnTo>
                  <a:lnTo>
                    <a:pt x="880" y="466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1843088" y="5849938"/>
              <a:ext cx="38100" cy="33337"/>
            </a:xfrm>
            <a:custGeom>
              <a:avLst/>
              <a:gdLst/>
              <a:ahLst/>
              <a:cxnLst>
                <a:cxn ang="0">
                  <a:pos x="46" y="99"/>
                </a:cxn>
                <a:cxn ang="0">
                  <a:pos x="12" y="100"/>
                </a:cxn>
                <a:cxn ang="0">
                  <a:pos x="5" y="103"/>
                </a:cxn>
                <a:cxn ang="0">
                  <a:pos x="1" y="109"/>
                </a:cxn>
                <a:cxn ang="0">
                  <a:pos x="0" y="116"/>
                </a:cxn>
                <a:cxn ang="0">
                  <a:pos x="35" y="220"/>
                </a:cxn>
                <a:cxn ang="0">
                  <a:pos x="42" y="232"/>
                </a:cxn>
                <a:cxn ang="0">
                  <a:pos x="48" y="239"/>
                </a:cxn>
                <a:cxn ang="0">
                  <a:pos x="56" y="242"/>
                </a:cxn>
                <a:cxn ang="0">
                  <a:pos x="63" y="242"/>
                </a:cxn>
                <a:cxn ang="0">
                  <a:pos x="68" y="241"/>
                </a:cxn>
                <a:cxn ang="0">
                  <a:pos x="58" y="232"/>
                </a:cxn>
                <a:cxn ang="0">
                  <a:pos x="51" y="221"/>
                </a:cxn>
                <a:cxn ang="0">
                  <a:pos x="47" y="210"/>
                </a:cxn>
                <a:cxn ang="0">
                  <a:pos x="46" y="196"/>
                </a:cxn>
                <a:cxn ang="0">
                  <a:pos x="255" y="90"/>
                </a:cxn>
                <a:cxn ang="0">
                  <a:pos x="243" y="93"/>
                </a:cxn>
                <a:cxn ang="0">
                  <a:pos x="235" y="101"/>
                </a:cxn>
                <a:cxn ang="0">
                  <a:pos x="226" y="109"/>
                </a:cxn>
                <a:cxn ang="0">
                  <a:pos x="214" y="113"/>
                </a:cxn>
                <a:cxn ang="0">
                  <a:pos x="156" y="114"/>
                </a:cxn>
                <a:cxn ang="0">
                  <a:pos x="147" y="118"/>
                </a:cxn>
                <a:cxn ang="0">
                  <a:pos x="138" y="124"/>
                </a:cxn>
                <a:cxn ang="0">
                  <a:pos x="132" y="132"/>
                </a:cxn>
                <a:cxn ang="0">
                  <a:pos x="95" y="237"/>
                </a:cxn>
                <a:cxn ang="0">
                  <a:pos x="91" y="245"/>
                </a:cxn>
                <a:cxn ang="0">
                  <a:pos x="85" y="253"/>
                </a:cxn>
                <a:cxn ang="0">
                  <a:pos x="76" y="258"/>
                </a:cxn>
                <a:cxn ang="0">
                  <a:pos x="64" y="260"/>
                </a:cxn>
                <a:cxn ang="0">
                  <a:pos x="213" y="260"/>
                </a:cxn>
                <a:cxn ang="0">
                  <a:pos x="244" y="260"/>
                </a:cxn>
                <a:cxn ang="0">
                  <a:pos x="254" y="257"/>
                </a:cxn>
                <a:cxn ang="0">
                  <a:pos x="263" y="250"/>
                </a:cxn>
                <a:cxn ang="0">
                  <a:pos x="269" y="242"/>
                </a:cxn>
                <a:cxn ang="0">
                  <a:pos x="314" y="113"/>
                </a:cxn>
                <a:cxn ang="0">
                  <a:pos x="315" y="104"/>
                </a:cxn>
                <a:cxn ang="0">
                  <a:pos x="313" y="97"/>
                </a:cxn>
                <a:cxn ang="0">
                  <a:pos x="306" y="91"/>
                </a:cxn>
                <a:cxn ang="0">
                  <a:pos x="298" y="90"/>
                </a:cxn>
                <a:cxn ang="0">
                  <a:pos x="113" y="131"/>
                </a:cxn>
                <a:cxn ang="0">
                  <a:pos x="120" y="116"/>
                </a:cxn>
                <a:cxn ang="0">
                  <a:pos x="132" y="105"/>
                </a:cxn>
                <a:cxn ang="0">
                  <a:pos x="146" y="98"/>
                </a:cxn>
                <a:cxn ang="0">
                  <a:pos x="162" y="96"/>
                </a:cxn>
                <a:cxn ang="0">
                  <a:pos x="216" y="93"/>
                </a:cxn>
                <a:cxn ang="0">
                  <a:pos x="225" y="84"/>
                </a:cxn>
                <a:cxn ang="0">
                  <a:pos x="239" y="75"/>
                </a:cxn>
                <a:cxn ang="0">
                  <a:pos x="246" y="39"/>
                </a:cxn>
                <a:cxn ang="0">
                  <a:pos x="243" y="24"/>
                </a:cxn>
                <a:cxn ang="0">
                  <a:pos x="235" y="12"/>
                </a:cxn>
                <a:cxn ang="0">
                  <a:pos x="223" y="3"/>
                </a:cxn>
                <a:cxn ang="0">
                  <a:pos x="207" y="0"/>
                </a:cxn>
                <a:cxn ang="0">
                  <a:pos x="96" y="0"/>
                </a:cxn>
                <a:cxn ang="0">
                  <a:pos x="83" y="7"/>
                </a:cxn>
                <a:cxn ang="0">
                  <a:pos x="72" y="17"/>
                </a:cxn>
                <a:cxn ang="0">
                  <a:pos x="65" y="32"/>
                </a:cxn>
                <a:cxn ang="0">
                  <a:pos x="64" y="196"/>
                </a:cxn>
                <a:cxn ang="0">
                  <a:pos x="69" y="214"/>
                </a:cxn>
                <a:cxn ang="0">
                  <a:pos x="79" y="226"/>
                </a:cxn>
              </a:cxnLst>
              <a:rect l="0" t="0" r="r" b="b"/>
              <a:pathLst>
                <a:path w="315" h="260">
                  <a:moveTo>
                    <a:pt x="46" y="196"/>
                  </a:moveTo>
                  <a:lnTo>
                    <a:pt x="46" y="99"/>
                  </a:lnTo>
                  <a:lnTo>
                    <a:pt x="16" y="99"/>
                  </a:lnTo>
                  <a:lnTo>
                    <a:pt x="12" y="100"/>
                  </a:lnTo>
                  <a:lnTo>
                    <a:pt x="9" y="101"/>
                  </a:lnTo>
                  <a:lnTo>
                    <a:pt x="5" y="103"/>
                  </a:lnTo>
                  <a:lnTo>
                    <a:pt x="2" y="106"/>
                  </a:lnTo>
                  <a:lnTo>
                    <a:pt x="1" y="109"/>
                  </a:lnTo>
                  <a:lnTo>
                    <a:pt x="0" y="112"/>
                  </a:lnTo>
                  <a:lnTo>
                    <a:pt x="0" y="116"/>
                  </a:lnTo>
                  <a:lnTo>
                    <a:pt x="1" y="121"/>
                  </a:lnTo>
                  <a:lnTo>
                    <a:pt x="35" y="220"/>
                  </a:lnTo>
                  <a:lnTo>
                    <a:pt x="39" y="226"/>
                  </a:lnTo>
                  <a:lnTo>
                    <a:pt x="42" y="232"/>
                  </a:lnTo>
                  <a:lnTo>
                    <a:pt x="45" y="236"/>
                  </a:lnTo>
                  <a:lnTo>
                    <a:pt x="48" y="239"/>
                  </a:lnTo>
                  <a:lnTo>
                    <a:pt x="51" y="241"/>
                  </a:lnTo>
                  <a:lnTo>
                    <a:pt x="56" y="242"/>
                  </a:lnTo>
                  <a:lnTo>
                    <a:pt x="59" y="242"/>
                  </a:lnTo>
                  <a:lnTo>
                    <a:pt x="63" y="242"/>
                  </a:lnTo>
                  <a:lnTo>
                    <a:pt x="65" y="241"/>
                  </a:lnTo>
                  <a:lnTo>
                    <a:pt x="68" y="241"/>
                  </a:lnTo>
                  <a:lnTo>
                    <a:pt x="62" y="237"/>
                  </a:lnTo>
                  <a:lnTo>
                    <a:pt x="58" y="232"/>
                  </a:lnTo>
                  <a:lnTo>
                    <a:pt x="55" y="227"/>
                  </a:lnTo>
                  <a:lnTo>
                    <a:pt x="51" y="221"/>
                  </a:lnTo>
                  <a:lnTo>
                    <a:pt x="49" y="216"/>
                  </a:lnTo>
                  <a:lnTo>
                    <a:pt x="47" y="210"/>
                  </a:lnTo>
                  <a:lnTo>
                    <a:pt x="46" y="203"/>
                  </a:lnTo>
                  <a:lnTo>
                    <a:pt x="46" y="196"/>
                  </a:lnTo>
                  <a:close/>
                  <a:moveTo>
                    <a:pt x="298" y="90"/>
                  </a:moveTo>
                  <a:lnTo>
                    <a:pt x="255" y="90"/>
                  </a:lnTo>
                  <a:lnTo>
                    <a:pt x="250" y="90"/>
                  </a:lnTo>
                  <a:lnTo>
                    <a:pt x="243" y="93"/>
                  </a:lnTo>
                  <a:lnTo>
                    <a:pt x="239" y="97"/>
                  </a:lnTo>
                  <a:lnTo>
                    <a:pt x="235" y="101"/>
                  </a:lnTo>
                  <a:lnTo>
                    <a:pt x="231" y="106"/>
                  </a:lnTo>
                  <a:lnTo>
                    <a:pt x="226" y="109"/>
                  </a:lnTo>
                  <a:lnTo>
                    <a:pt x="221" y="112"/>
                  </a:lnTo>
                  <a:lnTo>
                    <a:pt x="214" y="113"/>
                  </a:lnTo>
                  <a:lnTo>
                    <a:pt x="162" y="113"/>
                  </a:lnTo>
                  <a:lnTo>
                    <a:pt x="156" y="114"/>
                  </a:lnTo>
                  <a:lnTo>
                    <a:pt x="152" y="115"/>
                  </a:lnTo>
                  <a:lnTo>
                    <a:pt x="147" y="118"/>
                  </a:lnTo>
                  <a:lnTo>
                    <a:pt x="143" y="121"/>
                  </a:lnTo>
                  <a:lnTo>
                    <a:pt x="138" y="124"/>
                  </a:lnTo>
                  <a:lnTo>
                    <a:pt x="135" y="128"/>
                  </a:lnTo>
                  <a:lnTo>
                    <a:pt x="132" y="132"/>
                  </a:lnTo>
                  <a:lnTo>
                    <a:pt x="130" y="136"/>
                  </a:lnTo>
                  <a:lnTo>
                    <a:pt x="95" y="237"/>
                  </a:lnTo>
                  <a:lnTo>
                    <a:pt x="94" y="241"/>
                  </a:lnTo>
                  <a:lnTo>
                    <a:pt x="91" y="245"/>
                  </a:lnTo>
                  <a:lnTo>
                    <a:pt x="89" y="249"/>
                  </a:lnTo>
                  <a:lnTo>
                    <a:pt x="85" y="253"/>
                  </a:lnTo>
                  <a:lnTo>
                    <a:pt x="80" y="256"/>
                  </a:lnTo>
                  <a:lnTo>
                    <a:pt x="76" y="258"/>
                  </a:lnTo>
                  <a:lnTo>
                    <a:pt x="71" y="260"/>
                  </a:lnTo>
                  <a:lnTo>
                    <a:pt x="64" y="260"/>
                  </a:lnTo>
                  <a:lnTo>
                    <a:pt x="188" y="260"/>
                  </a:lnTo>
                  <a:lnTo>
                    <a:pt x="213" y="260"/>
                  </a:lnTo>
                  <a:lnTo>
                    <a:pt x="240" y="260"/>
                  </a:lnTo>
                  <a:lnTo>
                    <a:pt x="244" y="260"/>
                  </a:lnTo>
                  <a:lnTo>
                    <a:pt x="250" y="259"/>
                  </a:lnTo>
                  <a:lnTo>
                    <a:pt x="254" y="257"/>
                  </a:lnTo>
                  <a:lnTo>
                    <a:pt x="258" y="254"/>
                  </a:lnTo>
                  <a:lnTo>
                    <a:pt x="263" y="250"/>
                  </a:lnTo>
                  <a:lnTo>
                    <a:pt x="267" y="246"/>
                  </a:lnTo>
                  <a:lnTo>
                    <a:pt x="269" y="242"/>
                  </a:lnTo>
                  <a:lnTo>
                    <a:pt x="271" y="237"/>
                  </a:lnTo>
                  <a:lnTo>
                    <a:pt x="314" y="113"/>
                  </a:lnTo>
                  <a:lnTo>
                    <a:pt x="315" y="108"/>
                  </a:lnTo>
                  <a:lnTo>
                    <a:pt x="315" y="104"/>
                  </a:lnTo>
                  <a:lnTo>
                    <a:pt x="314" y="100"/>
                  </a:lnTo>
                  <a:lnTo>
                    <a:pt x="313" y="97"/>
                  </a:lnTo>
                  <a:lnTo>
                    <a:pt x="310" y="93"/>
                  </a:lnTo>
                  <a:lnTo>
                    <a:pt x="306" y="91"/>
                  </a:lnTo>
                  <a:lnTo>
                    <a:pt x="302" y="90"/>
                  </a:lnTo>
                  <a:lnTo>
                    <a:pt x="298" y="90"/>
                  </a:lnTo>
                  <a:close/>
                  <a:moveTo>
                    <a:pt x="79" y="226"/>
                  </a:moveTo>
                  <a:lnTo>
                    <a:pt x="113" y="131"/>
                  </a:lnTo>
                  <a:lnTo>
                    <a:pt x="116" y="124"/>
                  </a:lnTo>
                  <a:lnTo>
                    <a:pt x="120" y="116"/>
                  </a:lnTo>
                  <a:lnTo>
                    <a:pt x="125" y="110"/>
                  </a:lnTo>
                  <a:lnTo>
                    <a:pt x="132" y="105"/>
                  </a:lnTo>
                  <a:lnTo>
                    <a:pt x="138" y="101"/>
                  </a:lnTo>
                  <a:lnTo>
                    <a:pt x="146" y="98"/>
                  </a:lnTo>
                  <a:lnTo>
                    <a:pt x="153" y="96"/>
                  </a:lnTo>
                  <a:lnTo>
                    <a:pt x="162" y="96"/>
                  </a:lnTo>
                  <a:lnTo>
                    <a:pt x="214" y="96"/>
                  </a:lnTo>
                  <a:lnTo>
                    <a:pt x="216" y="93"/>
                  </a:lnTo>
                  <a:lnTo>
                    <a:pt x="220" y="90"/>
                  </a:lnTo>
                  <a:lnTo>
                    <a:pt x="225" y="84"/>
                  </a:lnTo>
                  <a:lnTo>
                    <a:pt x="231" y="79"/>
                  </a:lnTo>
                  <a:lnTo>
                    <a:pt x="239" y="75"/>
                  </a:lnTo>
                  <a:lnTo>
                    <a:pt x="246" y="73"/>
                  </a:lnTo>
                  <a:lnTo>
                    <a:pt x="246" y="39"/>
                  </a:lnTo>
                  <a:lnTo>
                    <a:pt x="246" y="32"/>
                  </a:lnTo>
                  <a:lnTo>
                    <a:pt x="243" y="24"/>
                  </a:lnTo>
                  <a:lnTo>
                    <a:pt x="240" y="17"/>
                  </a:lnTo>
                  <a:lnTo>
                    <a:pt x="235" y="12"/>
                  </a:lnTo>
                  <a:lnTo>
                    <a:pt x="229" y="7"/>
                  </a:lnTo>
                  <a:lnTo>
                    <a:pt x="223" y="3"/>
                  </a:lnTo>
                  <a:lnTo>
                    <a:pt x="214" y="0"/>
                  </a:lnTo>
                  <a:lnTo>
                    <a:pt x="207" y="0"/>
                  </a:lnTo>
                  <a:lnTo>
                    <a:pt x="105" y="0"/>
                  </a:lnTo>
                  <a:lnTo>
                    <a:pt x="96" y="0"/>
                  </a:lnTo>
                  <a:lnTo>
                    <a:pt x="89" y="3"/>
                  </a:lnTo>
                  <a:lnTo>
                    <a:pt x="83" y="7"/>
                  </a:lnTo>
                  <a:lnTo>
                    <a:pt x="76" y="12"/>
                  </a:lnTo>
                  <a:lnTo>
                    <a:pt x="72" y="17"/>
                  </a:lnTo>
                  <a:lnTo>
                    <a:pt x="68" y="24"/>
                  </a:lnTo>
                  <a:lnTo>
                    <a:pt x="65" y="32"/>
                  </a:lnTo>
                  <a:lnTo>
                    <a:pt x="64" y="39"/>
                  </a:lnTo>
                  <a:lnTo>
                    <a:pt x="64" y="196"/>
                  </a:lnTo>
                  <a:lnTo>
                    <a:pt x="65" y="205"/>
                  </a:lnTo>
                  <a:lnTo>
                    <a:pt x="69" y="214"/>
                  </a:lnTo>
                  <a:lnTo>
                    <a:pt x="73" y="221"/>
                  </a:lnTo>
                  <a:lnTo>
                    <a:pt x="79" y="226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1971675" y="4946650"/>
              <a:ext cx="222250" cy="234950"/>
            </a:xfrm>
            <a:custGeom>
              <a:avLst/>
              <a:gdLst/>
              <a:ahLst/>
              <a:cxnLst>
                <a:cxn ang="0">
                  <a:pos x="1622" y="361"/>
                </a:cxn>
                <a:cxn ang="0">
                  <a:pos x="1517" y="230"/>
                </a:cxn>
                <a:cxn ang="0">
                  <a:pos x="1356" y="168"/>
                </a:cxn>
                <a:cxn ang="0">
                  <a:pos x="1047" y="29"/>
                </a:cxn>
                <a:cxn ang="0">
                  <a:pos x="879" y="1"/>
                </a:cxn>
                <a:cxn ang="0">
                  <a:pos x="717" y="60"/>
                </a:cxn>
                <a:cxn ang="0">
                  <a:pos x="400" y="181"/>
                </a:cxn>
                <a:cxn ang="0">
                  <a:pos x="255" y="271"/>
                </a:cxn>
                <a:cxn ang="0">
                  <a:pos x="178" y="420"/>
                </a:cxn>
                <a:cxn ang="0">
                  <a:pos x="45" y="726"/>
                </a:cxn>
                <a:cxn ang="0">
                  <a:pos x="0" y="888"/>
                </a:cxn>
                <a:cxn ang="0">
                  <a:pos x="45" y="1049"/>
                </a:cxn>
                <a:cxn ang="0">
                  <a:pos x="178" y="1355"/>
                </a:cxn>
                <a:cxn ang="0">
                  <a:pos x="255" y="1505"/>
                </a:cxn>
                <a:cxn ang="0">
                  <a:pos x="400" y="1595"/>
                </a:cxn>
                <a:cxn ang="0">
                  <a:pos x="717" y="1715"/>
                </a:cxn>
                <a:cxn ang="0">
                  <a:pos x="879" y="1774"/>
                </a:cxn>
                <a:cxn ang="0">
                  <a:pos x="1047" y="1747"/>
                </a:cxn>
                <a:cxn ang="0">
                  <a:pos x="1356" y="1608"/>
                </a:cxn>
                <a:cxn ang="0">
                  <a:pos x="1517" y="1546"/>
                </a:cxn>
                <a:cxn ang="0">
                  <a:pos x="1622" y="1415"/>
                </a:cxn>
                <a:cxn ang="0">
                  <a:pos x="1736" y="1100"/>
                </a:cxn>
                <a:cxn ang="0">
                  <a:pos x="1813" y="949"/>
                </a:cxn>
                <a:cxn ang="0">
                  <a:pos x="1801" y="782"/>
                </a:cxn>
                <a:cxn ang="0">
                  <a:pos x="523" y="1393"/>
                </a:cxn>
                <a:cxn ang="0">
                  <a:pos x="413" y="1314"/>
                </a:cxn>
                <a:cxn ang="0">
                  <a:pos x="432" y="1179"/>
                </a:cxn>
                <a:cxn ang="0">
                  <a:pos x="564" y="1134"/>
                </a:cxn>
                <a:cxn ang="0">
                  <a:pos x="666" y="1223"/>
                </a:cxn>
                <a:cxn ang="0">
                  <a:pos x="631" y="1356"/>
                </a:cxn>
                <a:cxn ang="0">
                  <a:pos x="670" y="958"/>
                </a:cxn>
                <a:cxn ang="0">
                  <a:pos x="577" y="1059"/>
                </a:cxn>
                <a:cxn ang="0">
                  <a:pos x="440" y="1026"/>
                </a:cxn>
                <a:cxn ang="0">
                  <a:pos x="403" y="488"/>
                </a:cxn>
                <a:cxn ang="0">
                  <a:pos x="496" y="388"/>
                </a:cxn>
                <a:cxn ang="0">
                  <a:pos x="633" y="420"/>
                </a:cxn>
                <a:cxn ang="0">
                  <a:pos x="896" y="1393"/>
                </a:cxn>
                <a:cxn ang="0">
                  <a:pos x="786" y="1314"/>
                </a:cxn>
                <a:cxn ang="0">
                  <a:pos x="806" y="1179"/>
                </a:cxn>
                <a:cxn ang="0">
                  <a:pos x="937" y="1134"/>
                </a:cxn>
                <a:cxn ang="0">
                  <a:pos x="1038" y="1223"/>
                </a:cxn>
                <a:cxn ang="0">
                  <a:pos x="1005" y="1356"/>
                </a:cxn>
                <a:cxn ang="0">
                  <a:pos x="1044" y="958"/>
                </a:cxn>
                <a:cxn ang="0">
                  <a:pos x="951" y="1059"/>
                </a:cxn>
                <a:cxn ang="0">
                  <a:pos x="813" y="1026"/>
                </a:cxn>
                <a:cxn ang="0">
                  <a:pos x="776" y="488"/>
                </a:cxn>
                <a:cxn ang="0">
                  <a:pos x="869" y="388"/>
                </a:cxn>
                <a:cxn ang="0">
                  <a:pos x="1006" y="420"/>
                </a:cxn>
                <a:cxn ang="0">
                  <a:pos x="1269" y="1393"/>
                </a:cxn>
                <a:cxn ang="0">
                  <a:pos x="1158" y="1314"/>
                </a:cxn>
                <a:cxn ang="0">
                  <a:pos x="1179" y="1179"/>
                </a:cxn>
                <a:cxn ang="0">
                  <a:pos x="1309" y="1134"/>
                </a:cxn>
                <a:cxn ang="0">
                  <a:pos x="1411" y="1223"/>
                </a:cxn>
                <a:cxn ang="0">
                  <a:pos x="1378" y="1356"/>
                </a:cxn>
                <a:cxn ang="0">
                  <a:pos x="1417" y="958"/>
                </a:cxn>
                <a:cxn ang="0">
                  <a:pos x="1323" y="1059"/>
                </a:cxn>
                <a:cxn ang="0">
                  <a:pos x="1186" y="1026"/>
                </a:cxn>
                <a:cxn ang="0">
                  <a:pos x="1149" y="488"/>
                </a:cxn>
                <a:cxn ang="0">
                  <a:pos x="1242" y="388"/>
                </a:cxn>
                <a:cxn ang="0">
                  <a:pos x="1379" y="420"/>
                </a:cxn>
              </a:cxnLst>
              <a:rect l="0" t="0" r="r" b="b"/>
              <a:pathLst>
                <a:path w="1819" h="1776">
                  <a:moveTo>
                    <a:pt x="1724" y="663"/>
                  </a:moveTo>
                  <a:lnTo>
                    <a:pt x="1648" y="589"/>
                  </a:lnTo>
                  <a:lnTo>
                    <a:pt x="1648" y="484"/>
                  </a:lnTo>
                  <a:lnTo>
                    <a:pt x="1648" y="468"/>
                  </a:lnTo>
                  <a:lnTo>
                    <a:pt x="1647" y="452"/>
                  </a:lnTo>
                  <a:lnTo>
                    <a:pt x="1645" y="436"/>
                  </a:lnTo>
                  <a:lnTo>
                    <a:pt x="1642" y="420"/>
                  </a:lnTo>
                  <a:lnTo>
                    <a:pt x="1638" y="405"/>
                  </a:lnTo>
                  <a:lnTo>
                    <a:pt x="1634" y="390"/>
                  </a:lnTo>
                  <a:lnTo>
                    <a:pt x="1629" y="375"/>
                  </a:lnTo>
                  <a:lnTo>
                    <a:pt x="1622" y="361"/>
                  </a:lnTo>
                  <a:lnTo>
                    <a:pt x="1616" y="346"/>
                  </a:lnTo>
                  <a:lnTo>
                    <a:pt x="1609" y="332"/>
                  </a:lnTo>
                  <a:lnTo>
                    <a:pt x="1601" y="320"/>
                  </a:lnTo>
                  <a:lnTo>
                    <a:pt x="1592" y="306"/>
                  </a:lnTo>
                  <a:lnTo>
                    <a:pt x="1584" y="294"/>
                  </a:lnTo>
                  <a:lnTo>
                    <a:pt x="1574" y="282"/>
                  </a:lnTo>
                  <a:lnTo>
                    <a:pt x="1563" y="271"/>
                  </a:lnTo>
                  <a:lnTo>
                    <a:pt x="1553" y="259"/>
                  </a:lnTo>
                  <a:lnTo>
                    <a:pt x="1542" y="249"/>
                  </a:lnTo>
                  <a:lnTo>
                    <a:pt x="1530" y="239"/>
                  </a:lnTo>
                  <a:lnTo>
                    <a:pt x="1517" y="230"/>
                  </a:lnTo>
                  <a:lnTo>
                    <a:pt x="1504" y="220"/>
                  </a:lnTo>
                  <a:lnTo>
                    <a:pt x="1492" y="212"/>
                  </a:lnTo>
                  <a:lnTo>
                    <a:pt x="1478" y="205"/>
                  </a:lnTo>
                  <a:lnTo>
                    <a:pt x="1464" y="197"/>
                  </a:lnTo>
                  <a:lnTo>
                    <a:pt x="1450" y="191"/>
                  </a:lnTo>
                  <a:lnTo>
                    <a:pt x="1435" y="186"/>
                  </a:lnTo>
                  <a:lnTo>
                    <a:pt x="1420" y="181"/>
                  </a:lnTo>
                  <a:lnTo>
                    <a:pt x="1404" y="177"/>
                  </a:lnTo>
                  <a:lnTo>
                    <a:pt x="1389" y="173"/>
                  </a:lnTo>
                  <a:lnTo>
                    <a:pt x="1373" y="170"/>
                  </a:lnTo>
                  <a:lnTo>
                    <a:pt x="1356" y="168"/>
                  </a:lnTo>
                  <a:lnTo>
                    <a:pt x="1339" y="167"/>
                  </a:lnTo>
                  <a:lnTo>
                    <a:pt x="1322" y="166"/>
                  </a:lnTo>
                  <a:lnTo>
                    <a:pt x="1215" y="166"/>
                  </a:lnTo>
                  <a:lnTo>
                    <a:pt x="1140" y="93"/>
                  </a:lnTo>
                  <a:lnTo>
                    <a:pt x="1127" y="81"/>
                  </a:lnTo>
                  <a:lnTo>
                    <a:pt x="1116" y="71"/>
                  </a:lnTo>
                  <a:lnTo>
                    <a:pt x="1103" y="60"/>
                  </a:lnTo>
                  <a:lnTo>
                    <a:pt x="1089" y="52"/>
                  </a:lnTo>
                  <a:lnTo>
                    <a:pt x="1075" y="44"/>
                  </a:lnTo>
                  <a:lnTo>
                    <a:pt x="1061" y="35"/>
                  </a:lnTo>
                  <a:lnTo>
                    <a:pt x="1047" y="29"/>
                  </a:lnTo>
                  <a:lnTo>
                    <a:pt x="1032" y="23"/>
                  </a:lnTo>
                  <a:lnTo>
                    <a:pt x="1017" y="18"/>
                  </a:lnTo>
                  <a:lnTo>
                    <a:pt x="1002" y="12"/>
                  </a:lnTo>
                  <a:lnTo>
                    <a:pt x="987" y="8"/>
                  </a:lnTo>
                  <a:lnTo>
                    <a:pt x="972" y="5"/>
                  </a:lnTo>
                  <a:lnTo>
                    <a:pt x="956" y="3"/>
                  </a:lnTo>
                  <a:lnTo>
                    <a:pt x="941" y="1"/>
                  </a:lnTo>
                  <a:lnTo>
                    <a:pt x="925" y="0"/>
                  </a:lnTo>
                  <a:lnTo>
                    <a:pt x="910" y="0"/>
                  </a:lnTo>
                  <a:lnTo>
                    <a:pt x="894" y="0"/>
                  </a:lnTo>
                  <a:lnTo>
                    <a:pt x="879" y="1"/>
                  </a:lnTo>
                  <a:lnTo>
                    <a:pt x="863" y="3"/>
                  </a:lnTo>
                  <a:lnTo>
                    <a:pt x="848" y="5"/>
                  </a:lnTo>
                  <a:lnTo>
                    <a:pt x="832" y="8"/>
                  </a:lnTo>
                  <a:lnTo>
                    <a:pt x="817" y="12"/>
                  </a:lnTo>
                  <a:lnTo>
                    <a:pt x="802" y="18"/>
                  </a:lnTo>
                  <a:lnTo>
                    <a:pt x="787" y="23"/>
                  </a:lnTo>
                  <a:lnTo>
                    <a:pt x="773" y="29"/>
                  </a:lnTo>
                  <a:lnTo>
                    <a:pt x="758" y="35"/>
                  </a:lnTo>
                  <a:lnTo>
                    <a:pt x="744" y="44"/>
                  </a:lnTo>
                  <a:lnTo>
                    <a:pt x="731" y="52"/>
                  </a:lnTo>
                  <a:lnTo>
                    <a:pt x="717" y="60"/>
                  </a:lnTo>
                  <a:lnTo>
                    <a:pt x="704" y="71"/>
                  </a:lnTo>
                  <a:lnTo>
                    <a:pt x="691" y="81"/>
                  </a:lnTo>
                  <a:lnTo>
                    <a:pt x="679" y="93"/>
                  </a:lnTo>
                  <a:lnTo>
                    <a:pt x="603" y="166"/>
                  </a:lnTo>
                  <a:lnTo>
                    <a:pt x="496" y="166"/>
                  </a:lnTo>
                  <a:lnTo>
                    <a:pt x="480" y="167"/>
                  </a:lnTo>
                  <a:lnTo>
                    <a:pt x="463" y="168"/>
                  </a:lnTo>
                  <a:lnTo>
                    <a:pt x="447" y="170"/>
                  </a:lnTo>
                  <a:lnTo>
                    <a:pt x="431" y="173"/>
                  </a:lnTo>
                  <a:lnTo>
                    <a:pt x="415" y="177"/>
                  </a:lnTo>
                  <a:lnTo>
                    <a:pt x="400" y="181"/>
                  </a:lnTo>
                  <a:lnTo>
                    <a:pt x="385" y="186"/>
                  </a:lnTo>
                  <a:lnTo>
                    <a:pt x="370" y="191"/>
                  </a:lnTo>
                  <a:lnTo>
                    <a:pt x="356" y="197"/>
                  </a:lnTo>
                  <a:lnTo>
                    <a:pt x="341" y="205"/>
                  </a:lnTo>
                  <a:lnTo>
                    <a:pt x="328" y="212"/>
                  </a:lnTo>
                  <a:lnTo>
                    <a:pt x="314" y="220"/>
                  </a:lnTo>
                  <a:lnTo>
                    <a:pt x="301" y="230"/>
                  </a:lnTo>
                  <a:lnTo>
                    <a:pt x="290" y="239"/>
                  </a:lnTo>
                  <a:lnTo>
                    <a:pt x="278" y="249"/>
                  </a:lnTo>
                  <a:lnTo>
                    <a:pt x="266" y="259"/>
                  </a:lnTo>
                  <a:lnTo>
                    <a:pt x="255" y="271"/>
                  </a:lnTo>
                  <a:lnTo>
                    <a:pt x="246" y="282"/>
                  </a:lnTo>
                  <a:lnTo>
                    <a:pt x="236" y="294"/>
                  </a:lnTo>
                  <a:lnTo>
                    <a:pt x="226" y="306"/>
                  </a:lnTo>
                  <a:lnTo>
                    <a:pt x="218" y="320"/>
                  </a:lnTo>
                  <a:lnTo>
                    <a:pt x="210" y="332"/>
                  </a:lnTo>
                  <a:lnTo>
                    <a:pt x="203" y="346"/>
                  </a:lnTo>
                  <a:lnTo>
                    <a:pt x="196" y="361"/>
                  </a:lnTo>
                  <a:lnTo>
                    <a:pt x="191" y="375"/>
                  </a:lnTo>
                  <a:lnTo>
                    <a:pt x="186" y="390"/>
                  </a:lnTo>
                  <a:lnTo>
                    <a:pt x="181" y="405"/>
                  </a:lnTo>
                  <a:lnTo>
                    <a:pt x="178" y="420"/>
                  </a:lnTo>
                  <a:lnTo>
                    <a:pt x="175" y="436"/>
                  </a:lnTo>
                  <a:lnTo>
                    <a:pt x="173" y="452"/>
                  </a:lnTo>
                  <a:lnTo>
                    <a:pt x="172" y="468"/>
                  </a:lnTo>
                  <a:lnTo>
                    <a:pt x="171" y="484"/>
                  </a:lnTo>
                  <a:lnTo>
                    <a:pt x="171" y="589"/>
                  </a:lnTo>
                  <a:lnTo>
                    <a:pt x="96" y="663"/>
                  </a:lnTo>
                  <a:lnTo>
                    <a:pt x="84" y="675"/>
                  </a:lnTo>
                  <a:lnTo>
                    <a:pt x="73" y="687"/>
                  </a:lnTo>
                  <a:lnTo>
                    <a:pt x="62" y="700"/>
                  </a:lnTo>
                  <a:lnTo>
                    <a:pt x="54" y="712"/>
                  </a:lnTo>
                  <a:lnTo>
                    <a:pt x="45" y="726"/>
                  </a:lnTo>
                  <a:lnTo>
                    <a:pt x="37" y="739"/>
                  </a:lnTo>
                  <a:lnTo>
                    <a:pt x="30" y="754"/>
                  </a:lnTo>
                  <a:lnTo>
                    <a:pt x="24" y="768"/>
                  </a:lnTo>
                  <a:lnTo>
                    <a:pt x="18" y="782"/>
                  </a:lnTo>
                  <a:lnTo>
                    <a:pt x="13" y="797"/>
                  </a:lnTo>
                  <a:lnTo>
                    <a:pt x="9" y="812"/>
                  </a:lnTo>
                  <a:lnTo>
                    <a:pt x="6" y="827"/>
                  </a:lnTo>
                  <a:lnTo>
                    <a:pt x="3" y="842"/>
                  </a:lnTo>
                  <a:lnTo>
                    <a:pt x="1" y="858"/>
                  </a:lnTo>
                  <a:lnTo>
                    <a:pt x="0" y="872"/>
                  </a:lnTo>
                  <a:lnTo>
                    <a:pt x="0" y="888"/>
                  </a:lnTo>
                  <a:lnTo>
                    <a:pt x="0" y="903"/>
                  </a:lnTo>
                  <a:lnTo>
                    <a:pt x="1" y="918"/>
                  </a:lnTo>
                  <a:lnTo>
                    <a:pt x="3" y="933"/>
                  </a:lnTo>
                  <a:lnTo>
                    <a:pt x="6" y="949"/>
                  </a:lnTo>
                  <a:lnTo>
                    <a:pt x="9" y="963"/>
                  </a:lnTo>
                  <a:lnTo>
                    <a:pt x="13" y="978"/>
                  </a:lnTo>
                  <a:lnTo>
                    <a:pt x="18" y="993"/>
                  </a:lnTo>
                  <a:lnTo>
                    <a:pt x="24" y="1007"/>
                  </a:lnTo>
                  <a:lnTo>
                    <a:pt x="30" y="1022"/>
                  </a:lnTo>
                  <a:lnTo>
                    <a:pt x="37" y="1036"/>
                  </a:lnTo>
                  <a:lnTo>
                    <a:pt x="45" y="1049"/>
                  </a:lnTo>
                  <a:lnTo>
                    <a:pt x="54" y="1063"/>
                  </a:lnTo>
                  <a:lnTo>
                    <a:pt x="62" y="1075"/>
                  </a:lnTo>
                  <a:lnTo>
                    <a:pt x="73" y="1089"/>
                  </a:lnTo>
                  <a:lnTo>
                    <a:pt x="84" y="1100"/>
                  </a:lnTo>
                  <a:lnTo>
                    <a:pt x="96" y="1113"/>
                  </a:lnTo>
                  <a:lnTo>
                    <a:pt x="171" y="1186"/>
                  </a:lnTo>
                  <a:lnTo>
                    <a:pt x="171" y="1291"/>
                  </a:lnTo>
                  <a:lnTo>
                    <a:pt x="172" y="1308"/>
                  </a:lnTo>
                  <a:lnTo>
                    <a:pt x="173" y="1323"/>
                  </a:lnTo>
                  <a:lnTo>
                    <a:pt x="175" y="1340"/>
                  </a:lnTo>
                  <a:lnTo>
                    <a:pt x="178" y="1355"/>
                  </a:lnTo>
                  <a:lnTo>
                    <a:pt x="181" y="1370"/>
                  </a:lnTo>
                  <a:lnTo>
                    <a:pt x="186" y="1386"/>
                  </a:lnTo>
                  <a:lnTo>
                    <a:pt x="191" y="1401"/>
                  </a:lnTo>
                  <a:lnTo>
                    <a:pt x="196" y="1415"/>
                  </a:lnTo>
                  <a:lnTo>
                    <a:pt x="203" y="1429"/>
                  </a:lnTo>
                  <a:lnTo>
                    <a:pt x="210" y="1442"/>
                  </a:lnTo>
                  <a:lnTo>
                    <a:pt x="218" y="1456"/>
                  </a:lnTo>
                  <a:lnTo>
                    <a:pt x="226" y="1469"/>
                  </a:lnTo>
                  <a:lnTo>
                    <a:pt x="236" y="1481"/>
                  </a:lnTo>
                  <a:lnTo>
                    <a:pt x="246" y="1494"/>
                  </a:lnTo>
                  <a:lnTo>
                    <a:pt x="255" y="1505"/>
                  </a:lnTo>
                  <a:lnTo>
                    <a:pt x="266" y="1516"/>
                  </a:lnTo>
                  <a:lnTo>
                    <a:pt x="278" y="1526"/>
                  </a:lnTo>
                  <a:lnTo>
                    <a:pt x="290" y="1537"/>
                  </a:lnTo>
                  <a:lnTo>
                    <a:pt x="301" y="1546"/>
                  </a:lnTo>
                  <a:lnTo>
                    <a:pt x="314" y="1554"/>
                  </a:lnTo>
                  <a:lnTo>
                    <a:pt x="328" y="1563"/>
                  </a:lnTo>
                  <a:lnTo>
                    <a:pt x="341" y="1571"/>
                  </a:lnTo>
                  <a:lnTo>
                    <a:pt x="356" y="1577"/>
                  </a:lnTo>
                  <a:lnTo>
                    <a:pt x="370" y="1584"/>
                  </a:lnTo>
                  <a:lnTo>
                    <a:pt x="385" y="1590"/>
                  </a:lnTo>
                  <a:lnTo>
                    <a:pt x="400" y="1595"/>
                  </a:lnTo>
                  <a:lnTo>
                    <a:pt x="415" y="1599"/>
                  </a:lnTo>
                  <a:lnTo>
                    <a:pt x="431" y="1603"/>
                  </a:lnTo>
                  <a:lnTo>
                    <a:pt x="447" y="1606"/>
                  </a:lnTo>
                  <a:lnTo>
                    <a:pt x="463" y="1608"/>
                  </a:lnTo>
                  <a:lnTo>
                    <a:pt x="480" y="1609"/>
                  </a:lnTo>
                  <a:lnTo>
                    <a:pt x="496" y="1609"/>
                  </a:lnTo>
                  <a:lnTo>
                    <a:pt x="603" y="1609"/>
                  </a:lnTo>
                  <a:lnTo>
                    <a:pt x="679" y="1683"/>
                  </a:lnTo>
                  <a:lnTo>
                    <a:pt x="691" y="1695"/>
                  </a:lnTo>
                  <a:lnTo>
                    <a:pt x="704" y="1705"/>
                  </a:lnTo>
                  <a:lnTo>
                    <a:pt x="717" y="1715"/>
                  </a:lnTo>
                  <a:lnTo>
                    <a:pt x="731" y="1724"/>
                  </a:lnTo>
                  <a:lnTo>
                    <a:pt x="744" y="1732"/>
                  </a:lnTo>
                  <a:lnTo>
                    <a:pt x="758" y="1740"/>
                  </a:lnTo>
                  <a:lnTo>
                    <a:pt x="773" y="1747"/>
                  </a:lnTo>
                  <a:lnTo>
                    <a:pt x="787" y="1753"/>
                  </a:lnTo>
                  <a:lnTo>
                    <a:pt x="802" y="1758"/>
                  </a:lnTo>
                  <a:lnTo>
                    <a:pt x="817" y="1763"/>
                  </a:lnTo>
                  <a:lnTo>
                    <a:pt x="832" y="1767"/>
                  </a:lnTo>
                  <a:lnTo>
                    <a:pt x="848" y="1770"/>
                  </a:lnTo>
                  <a:lnTo>
                    <a:pt x="863" y="1773"/>
                  </a:lnTo>
                  <a:lnTo>
                    <a:pt x="879" y="1774"/>
                  </a:lnTo>
                  <a:lnTo>
                    <a:pt x="894" y="1775"/>
                  </a:lnTo>
                  <a:lnTo>
                    <a:pt x="910" y="1776"/>
                  </a:lnTo>
                  <a:lnTo>
                    <a:pt x="925" y="1775"/>
                  </a:lnTo>
                  <a:lnTo>
                    <a:pt x="941" y="1774"/>
                  </a:lnTo>
                  <a:lnTo>
                    <a:pt x="956" y="1773"/>
                  </a:lnTo>
                  <a:lnTo>
                    <a:pt x="972" y="1770"/>
                  </a:lnTo>
                  <a:lnTo>
                    <a:pt x="987" y="1767"/>
                  </a:lnTo>
                  <a:lnTo>
                    <a:pt x="1002" y="1763"/>
                  </a:lnTo>
                  <a:lnTo>
                    <a:pt x="1017" y="1758"/>
                  </a:lnTo>
                  <a:lnTo>
                    <a:pt x="1032" y="1753"/>
                  </a:lnTo>
                  <a:lnTo>
                    <a:pt x="1047" y="1747"/>
                  </a:lnTo>
                  <a:lnTo>
                    <a:pt x="1061" y="1740"/>
                  </a:lnTo>
                  <a:lnTo>
                    <a:pt x="1075" y="1732"/>
                  </a:lnTo>
                  <a:lnTo>
                    <a:pt x="1089" y="1724"/>
                  </a:lnTo>
                  <a:lnTo>
                    <a:pt x="1103" y="1715"/>
                  </a:lnTo>
                  <a:lnTo>
                    <a:pt x="1116" y="1705"/>
                  </a:lnTo>
                  <a:lnTo>
                    <a:pt x="1127" y="1695"/>
                  </a:lnTo>
                  <a:lnTo>
                    <a:pt x="1140" y="1683"/>
                  </a:lnTo>
                  <a:lnTo>
                    <a:pt x="1215" y="1609"/>
                  </a:lnTo>
                  <a:lnTo>
                    <a:pt x="1322" y="1609"/>
                  </a:lnTo>
                  <a:lnTo>
                    <a:pt x="1339" y="1609"/>
                  </a:lnTo>
                  <a:lnTo>
                    <a:pt x="1356" y="1608"/>
                  </a:lnTo>
                  <a:lnTo>
                    <a:pt x="1373" y="1606"/>
                  </a:lnTo>
                  <a:lnTo>
                    <a:pt x="1389" y="1603"/>
                  </a:lnTo>
                  <a:lnTo>
                    <a:pt x="1404" y="1599"/>
                  </a:lnTo>
                  <a:lnTo>
                    <a:pt x="1420" y="1595"/>
                  </a:lnTo>
                  <a:lnTo>
                    <a:pt x="1435" y="1590"/>
                  </a:lnTo>
                  <a:lnTo>
                    <a:pt x="1450" y="1584"/>
                  </a:lnTo>
                  <a:lnTo>
                    <a:pt x="1464" y="1577"/>
                  </a:lnTo>
                  <a:lnTo>
                    <a:pt x="1478" y="1571"/>
                  </a:lnTo>
                  <a:lnTo>
                    <a:pt x="1492" y="1563"/>
                  </a:lnTo>
                  <a:lnTo>
                    <a:pt x="1504" y="1554"/>
                  </a:lnTo>
                  <a:lnTo>
                    <a:pt x="1517" y="1546"/>
                  </a:lnTo>
                  <a:lnTo>
                    <a:pt x="1530" y="1537"/>
                  </a:lnTo>
                  <a:lnTo>
                    <a:pt x="1542" y="1526"/>
                  </a:lnTo>
                  <a:lnTo>
                    <a:pt x="1553" y="1516"/>
                  </a:lnTo>
                  <a:lnTo>
                    <a:pt x="1563" y="1505"/>
                  </a:lnTo>
                  <a:lnTo>
                    <a:pt x="1574" y="1494"/>
                  </a:lnTo>
                  <a:lnTo>
                    <a:pt x="1584" y="1481"/>
                  </a:lnTo>
                  <a:lnTo>
                    <a:pt x="1592" y="1469"/>
                  </a:lnTo>
                  <a:lnTo>
                    <a:pt x="1601" y="1456"/>
                  </a:lnTo>
                  <a:lnTo>
                    <a:pt x="1609" y="1442"/>
                  </a:lnTo>
                  <a:lnTo>
                    <a:pt x="1616" y="1429"/>
                  </a:lnTo>
                  <a:lnTo>
                    <a:pt x="1622" y="1415"/>
                  </a:lnTo>
                  <a:lnTo>
                    <a:pt x="1629" y="1401"/>
                  </a:lnTo>
                  <a:lnTo>
                    <a:pt x="1634" y="1386"/>
                  </a:lnTo>
                  <a:lnTo>
                    <a:pt x="1638" y="1370"/>
                  </a:lnTo>
                  <a:lnTo>
                    <a:pt x="1642" y="1355"/>
                  </a:lnTo>
                  <a:lnTo>
                    <a:pt x="1645" y="1340"/>
                  </a:lnTo>
                  <a:lnTo>
                    <a:pt x="1647" y="1323"/>
                  </a:lnTo>
                  <a:lnTo>
                    <a:pt x="1648" y="1308"/>
                  </a:lnTo>
                  <a:lnTo>
                    <a:pt x="1648" y="1291"/>
                  </a:lnTo>
                  <a:lnTo>
                    <a:pt x="1648" y="1186"/>
                  </a:lnTo>
                  <a:lnTo>
                    <a:pt x="1724" y="1113"/>
                  </a:lnTo>
                  <a:lnTo>
                    <a:pt x="1736" y="1100"/>
                  </a:lnTo>
                  <a:lnTo>
                    <a:pt x="1747" y="1089"/>
                  </a:lnTo>
                  <a:lnTo>
                    <a:pt x="1756" y="1075"/>
                  </a:lnTo>
                  <a:lnTo>
                    <a:pt x="1766" y="1063"/>
                  </a:lnTo>
                  <a:lnTo>
                    <a:pt x="1774" y="1049"/>
                  </a:lnTo>
                  <a:lnTo>
                    <a:pt x="1782" y="1036"/>
                  </a:lnTo>
                  <a:lnTo>
                    <a:pt x="1789" y="1022"/>
                  </a:lnTo>
                  <a:lnTo>
                    <a:pt x="1796" y="1007"/>
                  </a:lnTo>
                  <a:lnTo>
                    <a:pt x="1801" y="993"/>
                  </a:lnTo>
                  <a:lnTo>
                    <a:pt x="1806" y="978"/>
                  </a:lnTo>
                  <a:lnTo>
                    <a:pt x="1810" y="963"/>
                  </a:lnTo>
                  <a:lnTo>
                    <a:pt x="1813" y="949"/>
                  </a:lnTo>
                  <a:lnTo>
                    <a:pt x="1816" y="933"/>
                  </a:lnTo>
                  <a:lnTo>
                    <a:pt x="1818" y="918"/>
                  </a:lnTo>
                  <a:lnTo>
                    <a:pt x="1819" y="903"/>
                  </a:lnTo>
                  <a:lnTo>
                    <a:pt x="1819" y="888"/>
                  </a:lnTo>
                  <a:lnTo>
                    <a:pt x="1819" y="872"/>
                  </a:lnTo>
                  <a:lnTo>
                    <a:pt x="1818" y="858"/>
                  </a:lnTo>
                  <a:lnTo>
                    <a:pt x="1816" y="842"/>
                  </a:lnTo>
                  <a:lnTo>
                    <a:pt x="1813" y="827"/>
                  </a:lnTo>
                  <a:lnTo>
                    <a:pt x="1810" y="812"/>
                  </a:lnTo>
                  <a:lnTo>
                    <a:pt x="1806" y="797"/>
                  </a:lnTo>
                  <a:lnTo>
                    <a:pt x="1801" y="782"/>
                  </a:lnTo>
                  <a:lnTo>
                    <a:pt x="1796" y="768"/>
                  </a:lnTo>
                  <a:lnTo>
                    <a:pt x="1789" y="754"/>
                  </a:lnTo>
                  <a:lnTo>
                    <a:pt x="1782" y="739"/>
                  </a:lnTo>
                  <a:lnTo>
                    <a:pt x="1774" y="726"/>
                  </a:lnTo>
                  <a:lnTo>
                    <a:pt x="1766" y="712"/>
                  </a:lnTo>
                  <a:lnTo>
                    <a:pt x="1756" y="700"/>
                  </a:lnTo>
                  <a:lnTo>
                    <a:pt x="1747" y="687"/>
                  </a:lnTo>
                  <a:lnTo>
                    <a:pt x="1736" y="675"/>
                  </a:lnTo>
                  <a:lnTo>
                    <a:pt x="1724" y="663"/>
                  </a:lnTo>
                  <a:close/>
                  <a:moveTo>
                    <a:pt x="536" y="1394"/>
                  </a:moveTo>
                  <a:lnTo>
                    <a:pt x="523" y="1393"/>
                  </a:lnTo>
                  <a:lnTo>
                    <a:pt x="509" y="1391"/>
                  </a:lnTo>
                  <a:lnTo>
                    <a:pt x="496" y="1388"/>
                  </a:lnTo>
                  <a:lnTo>
                    <a:pt x="485" y="1384"/>
                  </a:lnTo>
                  <a:lnTo>
                    <a:pt x="473" y="1378"/>
                  </a:lnTo>
                  <a:lnTo>
                    <a:pt x="461" y="1371"/>
                  </a:lnTo>
                  <a:lnTo>
                    <a:pt x="450" y="1364"/>
                  </a:lnTo>
                  <a:lnTo>
                    <a:pt x="442" y="1356"/>
                  </a:lnTo>
                  <a:lnTo>
                    <a:pt x="432" y="1346"/>
                  </a:lnTo>
                  <a:lnTo>
                    <a:pt x="425" y="1336"/>
                  </a:lnTo>
                  <a:lnTo>
                    <a:pt x="418" y="1325"/>
                  </a:lnTo>
                  <a:lnTo>
                    <a:pt x="413" y="1314"/>
                  </a:lnTo>
                  <a:lnTo>
                    <a:pt x="407" y="1301"/>
                  </a:lnTo>
                  <a:lnTo>
                    <a:pt x="404" y="1289"/>
                  </a:lnTo>
                  <a:lnTo>
                    <a:pt x="402" y="1276"/>
                  </a:lnTo>
                  <a:lnTo>
                    <a:pt x="402" y="1263"/>
                  </a:lnTo>
                  <a:lnTo>
                    <a:pt x="402" y="1249"/>
                  </a:lnTo>
                  <a:lnTo>
                    <a:pt x="404" y="1235"/>
                  </a:lnTo>
                  <a:lnTo>
                    <a:pt x="407" y="1223"/>
                  </a:lnTo>
                  <a:lnTo>
                    <a:pt x="413" y="1211"/>
                  </a:lnTo>
                  <a:lnTo>
                    <a:pt x="418" y="1200"/>
                  </a:lnTo>
                  <a:lnTo>
                    <a:pt x="425" y="1188"/>
                  </a:lnTo>
                  <a:lnTo>
                    <a:pt x="432" y="1179"/>
                  </a:lnTo>
                  <a:lnTo>
                    <a:pt x="442" y="1169"/>
                  </a:lnTo>
                  <a:lnTo>
                    <a:pt x="450" y="1161"/>
                  </a:lnTo>
                  <a:lnTo>
                    <a:pt x="461" y="1153"/>
                  </a:lnTo>
                  <a:lnTo>
                    <a:pt x="473" y="1146"/>
                  </a:lnTo>
                  <a:lnTo>
                    <a:pt x="485" y="1141"/>
                  </a:lnTo>
                  <a:lnTo>
                    <a:pt x="496" y="1137"/>
                  </a:lnTo>
                  <a:lnTo>
                    <a:pt x="509" y="1134"/>
                  </a:lnTo>
                  <a:lnTo>
                    <a:pt x="523" y="1132"/>
                  </a:lnTo>
                  <a:lnTo>
                    <a:pt x="536" y="1131"/>
                  </a:lnTo>
                  <a:lnTo>
                    <a:pt x="550" y="1132"/>
                  </a:lnTo>
                  <a:lnTo>
                    <a:pt x="564" y="1134"/>
                  </a:lnTo>
                  <a:lnTo>
                    <a:pt x="577" y="1137"/>
                  </a:lnTo>
                  <a:lnTo>
                    <a:pt x="588" y="1141"/>
                  </a:lnTo>
                  <a:lnTo>
                    <a:pt x="600" y="1146"/>
                  </a:lnTo>
                  <a:lnTo>
                    <a:pt x="612" y="1153"/>
                  </a:lnTo>
                  <a:lnTo>
                    <a:pt x="623" y="1161"/>
                  </a:lnTo>
                  <a:lnTo>
                    <a:pt x="631" y="1169"/>
                  </a:lnTo>
                  <a:lnTo>
                    <a:pt x="641" y="1179"/>
                  </a:lnTo>
                  <a:lnTo>
                    <a:pt x="648" y="1188"/>
                  </a:lnTo>
                  <a:lnTo>
                    <a:pt x="655" y="1200"/>
                  </a:lnTo>
                  <a:lnTo>
                    <a:pt x="660" y="1211"/>
                  </a:lnTo>
                  <a:lnTo>
                    <a:pt x="666" y="1223"/>
                  </a:lnTo>
                  <a:lnTo>
                    <a:pt x="669" y="1235"/>
                  </a:lnTo>
                  <a:lnTo>
                    <a:pt x="671" y="1249"/>
                  </a:lnTo>
                  <a:lnTo>
                    <a:pt x="671" y="1263"/>
                  </a:lnTo>
                  <a:lnTo>
                    <a:pt x="671" y="1276"/>
                  </a:lnTo>
                  <a:lnTo>
                    <a:pt x="669" y="1289"/>
                  </a:lnTo>
                  <a:lnTo>
                    <a:pt x="666" y="1301"/>
                  </a:lnTo>
                  <a:lnTo>
                    <a:pt x="660" y="1314"/>
                  </a:lnTo>
                  <a:lnTo>
                    <a:pt x="655" y="1325"/>
                  </a:lnTo>
                  <a:lnTo>
                    <a:pt x="648" y="1336"/>
                  </a:lnTo>
                  <a:lnTo>
                    <a:pt x="641" y="1346"/>
                  </a:lnTo>
                  <a:lnTo>
                    <a:pt x="631" y="1356"/>
                  </a:lnTo>
                  <a:lnTo>
                    <a:pt x="623" y="1364"/>
                  </a:lnTo>
                  <a:lnTo>
                    <a:pt x="612" y="1371"/>
                  </a:lnTo>
                  <a:lnTo>
                    <a:pt x="600" y="1378"/>
                  </a:lnTo>
                  <a:lnTo>
                    <a:pt x="588" y="1384"/>
                  </a:lnTo>
                  <a:lnTo>
                    <a:pt x="577" y="1388"/>
                  </a:lnTo>
                  <a:lnTo>
                    <a:pt x="564" y="1391"/>
                  </a:lnTo>
                  <a:lnTo>
                    <a:pt x="550" y="1393"/>
                  </a:lnTo>
                  <a:lnTo>
                    <a:pt x="536" y="1394"/>
                  </a:lnTo>
                  <a:close/>
                  <a:moveTo>
                    <a:pt x="673" y="932"/>
                  </a:moveTo>
                  <a:lnTo>
                    <a:pt x="672" y="946"/>
                  </a:lnTo>
                  <a:lnTo>
                    <a:pt x="670" y="958"/>
                  </a:lnTo>
                  <a:lnTo>
                    <a:pt x="667" y="972"/>
                  </a:lnTo>
                  <a:lnTo>
                    <a:pt x="662" y="983"/>
                  </a:lnTo>
                  <a:lnTo>
                    <a:pt x="657" y="995"/>
                  </a:lnTo>
                  <a:lnTo>
                    <a:pt x="649" y="1006"/>
                  </a:lnTo>
                  <a:lnTo>
                    <a:pt x="642" y="1017"/>
                  </a:lnTo>
                  <a:lnTo>
                    <a:pt x="633" y="1026"/>
                  </a:lnTo>
                  <a:lnTo>
                    <a:pt x="624" y="1034"/>
                  </a:lnTo>
                  <a:lnTo>
                    <a:pt x="613" y="1042"/>
                  </a:lnTo>
                  <a:lnTo>
                    <a:pt x="601" y="1049"/>
                  </a:lnTo>
                  <a:lnTo>
                    <a:pt x="590" y="1054"/>
                  </a:lnTo>
                  <a:lnTo>
                    <a:pt x="577" y="1059"/>
                  </a:lnTo>
                  <a:lnTo>
                    <a:pt x="564" y="1063"/>
                  </a:lnTo>
                  <a:lnTo>
                    <a:pt x="551" y="1065"/>
                  </a:lnTo>
                  <a:lnTo>
                    <a:pt x="536" y="1065"/>
                  </a:lnTo>
                  <a:lnTo>
                    <a:pt x="522" y="1065"/>
                  </a:lnTo>
                  <a:lnTo>
                    <a:pt x="509" y="1063"/>
                  </a:lnTo>
                  <a:lnTo>
                    <a:pt x="496" y="1059"/>
                  </a:lnTo>
                  <a:lnTo>
                    <a:pt x="483" y="1054"/>
                  </a:lnTo>
                  <a:lnTo>
                    <a:pt x="472" y="1049"/>
                  </a:lnTo>
                  <a:lnTo>
                    <a:pt x="460" y="1042"/>
                  </a:lnTo>
                  <a:lnTo>
                    <a:pt x="449" y="1034"/>
                  </a:lnTo>
                  <a:lnTo>
                    <a:pt x="440" y="1026"/>
                  </a:lnTo>
                  <a:lnTo>
                    <a:pt x="431" y="1017"/>
                  </a:lnTo>
                  <a:lnTo>
                    <a:pt x="423" y="1006"/>
                  </a:lnTo>
                  <a:lnTo>
                    <a:pt x="416" y="995"/>
                  </a:lnTo>
                  <a:lnTo>
                    <a:pt x="411" y="983"/>
                  </a:lnTo>
                  <a:lnTo>
                    <a:pt x="406" y="972"/>
                  </a:lnTo>
                  <a:lnTo>
                    <a:pt x="403" y="958"/>
                  </a:lnTo>
                  <a:lnTo>
                    <a:pt x="401" y="946"/>
                  </a:lnTo>
                  <a:lnTo>
                    <a:pt x="400" y="932"/>
                  </a:lnTo>
                  <a:lnTo>
                    <a:pt x="400" y="514"/>
                  </a:lnTo>
                  <a:lnTo>
                    <a:pt x="401" y="501"/>
                  </a:lnTo>
                  <a:lnTo>
                    <a:pt x="403" y="488"/>
                  </a:lnTo>
                  <a:lnTo>
                    <a:pt x="406" y="476"/>
                  </a:lnTo>
                  <a:lnTo>
                    <a:pt x="411" y="463"/>
                  </a:lnTo>
                  <a:lnTo>
                    <a:pt x="416" y="452"/>
                  </a:lnTo>
                  <a:lnTo>
                    <a:pt x="423" y="440"/>
                  </a:lnTo>
                  <a:lnTo>
                    <a:pt x="431" y="430"/>
                  </a:lnTo>
                  <a:lnTo>
                    <a:pt x="440" y="420"/>
                  </a:lnTo>
                  <a:lnTo>
                    <a:pt x="449" y="412"/>
                  </a:lnTo>
                  <a:lnTo>
                    <a:pt x="460" y="405"/>
                  </a:lnTo>
                  <a:lnTo>
                    <a:pt x="472" y="397"/>
                  </a:lnTo>
                  <a:lnTo>
                    <a:pt x="483" y="392"/>
                  </a:lnTo>
                  <a:lnTo>
                    <a:pt x="496" y="388"/>
                  </a:lnTo>
                  <a:lnTo>
                    <a:pt x="509" y="385"/>
                  </a:lnTo>
                  <a:lnTo>
                    <a:pt x="522" y="383"/>
                  </a:lnTo>
                  <a:lnTo>
                    <a:pt x="536" y="382"/>
                  </a:lnTo>
                  <a:lnTo>
                    <a:pt x="551" y="383"/>
                  </a:lnTo>
                  <a:lnTo>
                    <a:pt x="564" y="385"/>
                  </a:lnTo>
                  <a:lnTo>
                    <a:pt x="577" y="388"/>
                  </a:lnTo>
                  <a:lnTo>
                    <a:pt x="590" y="392"/>
                  </a:lnTo>
                  <a:lnTo>
                    <a:pt x="601" y="397"/>
                  </a:lnTo>
                  <a:lnTo>
                    <a:pt x="613" y="405"/>
                  </a:lnTo>
                  <a:lnTo>
                    <a:pt x="624" y="412"/>
                  </a:lnTo>
                  <a:lnTo>
                    <a:pt x="633" y="420"/>
                  </a:lnTo>
                  <a:lnTo>
                    <a:pt x="642" y="430"/>
                  </a:lnTo>
                  <a:lnTo>
                    <a:pt x="649" y="440"/>
                  </a:lnTo>
                  <a:lnTo>
                    <a:pt x="657" y="452"/>
                  </a:lnTo>
                  <a:lnTo>
                    <a:pt x="662" y="463"/>
                  </a:lnTo>
                  <a:lnTo>
                    <a:pt x="667" y="476"/>
                  </a:lnTo>
                  <a:lnTo>
                    <a:pt x="670" y="488"/>
                  </a:lnTo>
                  <a:lnTo>
                    <a:pt x="672" y="501"/>
                  </a:lnTo>
                  <a:lnTo>
                    <a:pt x="673" y="514"/>
                  </a:lnTo>
                  <a:lnTo>
                    <a:pt x="673" y="932"/>
                  </a:lnTo>
                  <a:close/>
                  <a:moveTo>
                    <a:pt x="910" y="1394"/>
                  </a:moveTo>
                  <a:lnTo>
                    <a:pt x="896" y="1393"/>
                  </a:lnTo>
                  <a:lnTo>
                    <a:pt x="882" y="1391"/>
                  </a:lnTo>
                  <a:lnTo>
                    <a:pt x="869" y="1388"/>
                  </a:lnTo>
                  <a:lnTo>
                    <a:pt x="857" y="1384"/>
                  </a:lnTo>
                  <a:lnTo>
                    <a:pt x="846" y="1378"/>
                  </a:lnTo>
                  <a:lnTo>
                    <a:pt x="834" y="1371"/>
                  </a:lnTo>
                  <a:lnTo>
                    <a:pt x="824" y="1364"/>
                  </a:lnTo>
                  <a:lnTo>
                    <a:pt x="814" y="1356"/>
                  </a:lnTo>
                  <a:lnTo>
                    <a:pt x="806" y="1346"/>
                  </a:lnTo>
                  <a:lnTo>
                    <a:pt x="797" y="1336"/>
                  </a:lnTo>
                  <a:lnTo>
                    <a:pt x="791" y="1325"/>
                  </a:lnTo>
                  <a:lnTo>
                    <a:pt x="786" y="1314"/>
                  </a:lnTo>
                  <a:lnTo>
                    <a:pt x="781" y="1301"/>
                  </a:lnTo>
                  <a:lnTo>
                    <a:pt x="778" y="1289"/>
                  </a:lnTo>
                  <a:lnTo>
                    <a:pt x="776" y="1276"/>
                  </a:lnTo>
                  <a:lnTo>
                    <a:pt x="775" y="1263"/>
                  </a:lnTo>
                  <a:lnTo>
                    <a:pt x="776" y="1249"/>
                  </a:lnTo>
                  <a:lnTo>
                    <a:pt x="778" y="1235"/>
                  </a:lnTo>
                  <a:lnTo>
                    <a:pt x="781" y="1223"/>
                  </a:lnTo>
                  <a:lnTo>
                    <a:pt x="786" y="1211"/>
                  </a:lnTo>
                  <a:lnTo>
                    <a:pt x="791" y="1200"/>
                  </a:lnTo>
                  <a:lnTo>
                    <a:pt x="797" y="1188"/>
                  </a:lnTo>
                  <a:lnTo>
                    <a:pt x="806" y="1179"/>
                  </a:lnTo>
                  <a:lnTo>
                    <a:pt x="814" y="1169"/>
                  </a:lnTo>
                  <a:lnTo>
                    <a:pt x="824" y="1161"/>
                  </a:lnTo>
                  <a:lnTo>
                    <a:pt x="834" y="1153"/>
                  </a:lnTo>
                  <a:lnTo>
                    <a:pt x="846" y="1146"/>
                  </a:lnTo>
                  <a:lnTo>
                    <a:pt x="857" y="1141"/>
                  </a:lnTo>
                  <a:lnTo>
                    <a:pt x="869" y="1137"/>
                  </a:lnTo>
                  <a:lnTo>
                    <a:pt x="882" y="1134"/>
                  </a:lnTo>
                  <a:lnTo>
                    <a:pt x="896" y="1132"/>
                  </a:lnTo>
                  <a:lnTo>
                    <a:pt x="910" y="1131"/>
                  </a:lnTo>
                  <a:lnTo>
                    <a:pt x="924" y="1132"/>
                  </a:lnTo>
                  <a:lnTo>
                    <a:pt x="937" y="1134"/>
                  </a:lnTo>
                  <a:lnTo>
                    <a:pt x="949" y="1137"/>
                  </a:lnTo>
                  <a:lnTo>
                    <a:pt x="962" y="1141"/>
                  </a:lnTo>
                  <a:lnTo>
                    <a:pt x="974" y="1146"/>
                  </a:lnTo>
                  <a:lnTo>
                    <a:pt x="985" y="1153"/>
                  </a:lnTo>
                  <a:lnTo>
                    <a:pt x="996" y="1161"/>
                  </a:lnTo>
                  <a:lnTo>
                    <a:pt x="1005" y="1169"/>
                  </a:lnTo>
                  <a:lnTo>
                    <a:pt x="1014" y="1179"/>
                  </a:lnTo>
                  <a:lnTo>
                    <a:pt x="1021" y="1188"/>
                  </a:lnTo>
                  <a:lnTo>
                    <a:pt x="1028" y="1200"/>
                  </a:lnTo>
                  <a:lnTo>
                    <a:pt x="1034" y="1211"/>
                  </a:lnTo>
                  <a:lnTo>
                    <a:pt x="1038" y="1223"/>
                  </a:lnTo>
                  <a:lnTo>
                    <a:pt x="1042" y="1235"/>
                  </a:lnTo>
                  <a:lnTo>
                    <a:pt x="1044" y="1249"/>
                  </a:lnTo>
                  <a:lnTo>
                    <a:pt x="1045" y="1263"/>
                  </a:lnTo>
                  <a:lnTo>
                    <a:pt x="1044" y="1276"/>
                  </a:lnTo>
                  <a:lnTo>
                    <a:pt x="1042" y="1289"/>
                  </a:lnTo>
                  <a:lnTo>
                    <a:pt x="1038" y="1301"/>
                  </a:lnTo>
                  <a:lnTo>
                    <a:pt x="1034" y="1314"/>
                  </a:lnTo>
                  <a:lnTo>
                    <a:pt x="1028" y="1325"/>
                  </a:lnTo>
                  <a:lnTo>
                    <a:pt x="1021" y="1336"/>
                  </a:lnTo>
                  <a:lnTo>
                    <a:pt x="1014" y="1346"/>
                  </a:lnTo>
                  <a:lnTo>
                    <a:pt x="1005" y="1356"/>
                  </a:lnTo>
                  <a:lnTo>
                    <a:pt x="996" y="1364"/>
                  </a:lnTo>
                  <a:lnTo>
                    <a:pt x="985" y="1371"/>
                  </a:lnTo>
                  <a:lnTo>
                    <a:pt x="974" y="1378"/>
                  </a:lnTo>
                  <a:lnTo>
                    <a:pt x="962" y="1384"/>
                  </a:lnTo>
                  <a:lnTo>
                    <a:pt x="949" y="1388"/>
                  </a:lnTo>
                  <a:lnTo>
                    <a:pt x="937" y="1391"/>
                  </a:lnTo>
                  <a:lnTo>
                    <a:pt x="924" y="1393"/>
                  </a:lnTo>
                  <a:lnTo>
                    <a:pt x="910" y="1394"/>
                  </a:lnTo>
                  <a:close/>
                  <a:moveTo>
                    <a:pt x="1046" y="932"/>
                  </a:moveTo>
                  <a:lnTo>
                    <a:pt x="1046" y="946"/>
                  </a:lnTo>
                  <a:lnTo>
                    <a:pt x="1044" y="958"/>
                  </a:lnTo>
                  <a:lnTo>
                    <a:pt x="1041" y="972"/>
                  </a:lnTo>
                  <a:lnTo>
                    <a:pt x="1035" y="983"/>
                  </a:lnTo>
                  <a:lnTo>
                    <a:pt x="1030" y="995"/>
                  </a:lnTo>
                  <a:lnTo>
                    <a:pt x="1023" y="1006"/>
                  </a:lnTo>
                  <a:lnTo>
                    <a:pt x="1015" y="1017"/>
                  </a:lnTo>
                  <a:lnTo>
                    <a:pt x="1006" y="1026"/>
                  </a:lnTo>
                  <a:lnTo>
                    <a:pt x="997" y="1034"/>
                  </a:lnTo>
                  <a:lnTo>
                    <a:pt x="986" y="1042"/>
                  </a:lnTo>
                  <a:lnTo>
                    <a:pt x="975" y="1049"/>
                  </a:lnTo>
                  <a:lnTo>
                    <a:pt x="962" y="1054"/>
                  </a:lnTo>
                  <a:lnTo>
                    <a:pt x="951" y="1059"/>
                  </a:lnTo>
                  <a:lnTo>
                    <a:pt x="937" y="1063"/>
                  </a:lnTo>
                  <a:lnTo>
                    <a:pt x="924" y="1065"/>
                  </a:lnTo>
                  <a:lnTo>
                    <a:pt x="910" y="1065"/>
                  </a:lnTo>
                  <a:lnTo>
                    <a:pt x="896" y="1065"/>
                  </a:lnTo>
                  <a:lnTo>
                    <a:pt x="882" y="1063"/>
                  </a:lnTo>
                  <a:lnTo>
                    <a:pt x="869" y="1059"/>
                  </a:lnTo>
                  <a:lnTo>
                    <a:pt x="856" y="1054"/>
                  </a:lnTo>
                  <a:lnTo>
                    <a:pt x="844" y="1049"/>
                  </a:lnTo>
                  <a:lnTo>
                    <a:pt x="834" y="1042"/>
                  </a:lnTo>
                  <a:lnTo>
                    <a:pt x="823" y="1034"/>
                  </a:lnTo>
                  <a:lnTo>
                    <a:pt x="813" y="1026"/>
                  </a:lnTo>
                  <a:lnTo>
                    <a:pt x="804" y="1017"/>
                  </a:lnTo>
                  <a:lnTo>
                    <a:pt x="796" y="1006"/>
                  </a:lnTo>
                  <a:lnTo>
                    <a:pt x="790" y="995"/>
                  </a:lnTo>
                  <a:lnTo>
                    <a:pt x="783" y="983"/>
                  </a:lnTo>
                  <a:lnTo>
                    <a:pt x="779" y="972"/>
                  </a:lnTo>
                  <a:lnTo>
                    <a:pt x="776" y="958"/>
                  </a:lnTo>
                  <a:lnTo>
                    <a:pt x="774" y="946"/>
                  </a:lnTo>
                  <a:lnTo>
                    <a:pt x="773" y="932"/>
                  </a:lnTo>
                  <a:lnTo>
                    <a:pt x="773" y="514"/>
                  </a:lnTo>
                  <a:lnTo>
                    <a:pt x="774" y="501"/>
                  </a:lnTo>
                  <a:lnTo>
                    <a:pt x="776" y="488"/>
                  </a:lnTo>
                  <a:lnTo>
                    <a:pt x="779" y="476"/>
                  </a:lnTo>
                  <a:lnTo>
                    <a:pt x="783" y="463"/>
                  </a:lnTo>
                  <a:lnTo>
                    <a:pt x="790" y="452"/>
                  </a:lnTo>
                  <a:lnTo>
                    <a:pt x="796" y="440"/>
                  </a:lnTo>
                  <a:lnTo>
                    <a:pt x="804" y="430"/>
                  </a:lnTo>
                  <a:lnTo>
                    <a:pt x="813" y="420"/>
                  </a:lnTo>
                  <a:lnTo>
                    <a:pt x="823" y="412"/>
                  </a:lnTo>
                  <a:lnTo>
                    <a:pt x="834" y="405"/>
                  </a:lnTo>
                  <a:lnTo>
                    <a:pt x="844" y="397"/>
                  </a:lnTo>
                  <a:lnTo>
                    <a:pt x="856" y="392"/>
                  </a:lnTo>
                  <a:lnTo>
                    <a:pt x="869" y="388"/>
                  </a:lnTo>
                  <a:lnTo>
                    <a:pt x="882" y="385"/>
                  </a:lnTo>
                  <a:lnTo>
                    <a:pt x="896" y="383"/>
                  </a:lnTo>
                  <a:lnTo>
                    <a:pt x="910" y="382"/>
                  </a:lnTo>
                  <a:lnTo>
                    <a:pt x="924" y="383"/>
                  </a:lnTo>
                  <a:lnTo>
                    <a:pt x="937" y="385"/>
                  </a:lnTo>
                  <a:lnTo>
                    <a:pt x="951" y="388"/>
                  </a:lnTo>
                  <a:lnTo>
                    <a:pt x="962" y="392"/>
                  </a:lnTo>
                  <a:lnTo>
                    <a:pt x="975" y="397"/>
                  </a:lnTo>
                  <a:lnTo>
                    <a:pt x="986" y="405"/>
                  </a:lnTo>
                  <a:lnTo>
                    <a:pt x="997" y="412"/>
                  </a:lnTo>
                  <a:lnTo>
                    <a:pt x="1006" y="420"/>
                  </a:lnTo>
                  <a:lnTo>
                    <a:pt x="1015" y="430"/>
                  </a:lnTo>
                  <a:lnTo>
                    <a:pt x="1023" y="440"/>
                  </a:lnTo>
                  <a:lnTo>
                    <a:pt x="1030" y="452"/>
                  </a:lnTo>
                  <a:lnTo>
                    <a:pt x="1035" y="463"/>
                  </a:lnTo>
                  <a:lnTo>
                    <a:pt x="1041" y="476"/>
                  </a:lnTo>
                  <a:lnTo>
                    <a:pt x="1044" y="488"/>
                  </a:lnTo>
                  <a:lnTo>
                    <a:pt x="1046" y="501"/>
                  </a:lnTo>
                  <a:lnTo>
                    <a:pt x="1046" y="514"/>
                  </a:lnTo>
                  <a:lnTo>
                    <a:pt x="1046" y="932"/>
                  </a:lnTo>
                  <a:close/>
                  <a:moveTo>
                    <a:pt x="1283" y="1394"/>
                  </a:moveTo>
                  <a:lnTo>
                    <a:pt x="1269" y="1393"/>
                  </a:lnTo>
                  <a:lnTo>
                    <a:pt x="1256" y="1391"/>
                  </a:lnTo>
                  <a:lnTo>
                    <a:pt x="1243" y="1388"/>
                  </a:lnTo>
                  <a:lnTo>
                    <a:pt x="1230" y="1384"/>
                  </a:lnTo>
                  <a:lnTo>
                    <a:pt x="1218" y="1378"/>
                  </a:lnTo>
                  <a:lnTo>
                    <a:pt x="1208" y="1371"/>
                  </a:lnTo>
                  <a:lnTo>
                    <a:pt x="1197" y="1364"/>
                  </a:lnTo>
                  <a:lnTo>
                    <a:pt x="1187" y="1356"/>
                  </a:lnTo>
                  <a:lnTo>
                    <a:pt x="1179" y="1346"/>
                  </a:lnTo>
                  <a:lnTo>
                    <a:pt x="1171" y="1336"/>
                  </a:lnTo>
                  <a:lnTo>
                    <a:pt x="1164" y="1325"/>
                  </a:lnTo>
                  <a:lnTo>
                    <a:pt x="1158" y="1314"/>
                  </a:lnTo>
                  <a:lnTo>
                    <a:pt x="1154" y="1301"/>
                  </a:lnTo>
                  <a:lnTo>
                    <a:pt x="1151" y="1289"/>
                  </a:lnTo>
                  <a:lnTo>
                    <a:pt x="1149" y="1276"/>
                  </a:lnTo>
                  <a:lnTo>
                    <a:pt x="1148" y="1263"/>
                  </a:lnTo>
                  <a:lnTo>
                    <a:pt x="1149" y="1249"/>
                  </a:lnTo>
                  <a:lnTo>
                    <a:pt x="1151" y="1235"/>
                  </a:lnTo>
                  <a:lnTo>
                    <a:pt x="1154" y="1223"/>
                  </a:lnTo>
                  <a:lnTo>
                    <a:pt x="1158" y="1211"/>
                  </a:lnTo>
                  <a:lnTo>
                    <a:pt x="1164" y="1200"/>
                  </a:lnTo>
                  <a:lnTo>
                    <a:pt x="1171" y="1188"/>
                  </a:lnTo>
                  <a:lnTo>
                    <a:pt x="1179" y="1179"/>
                  </a:lnTo>
                  <a:lnTo>
                    <a:pt x="1187" y="1169"/>
                  </a:lnTo>
                  <a:lnTo>
                    <a:pt x="1197" y="1161"/>
                  </a:lnTo>
                  <a:lnTo>
                    <a:pt x="1208" y="1153"/>
                  </a:lnTo>
                  <a:lnTo>
                    <a:pt x="1218" y="1146"/>
                  </a:lnTo>
                  <a:lnTo>
                    <a:pt x="1230" y="1141"/>
                  </a:lnTo>
                  <a:lnTo>
                    <a:pt x="1243" y="1137"/>
                  </a:lnTo>
                  <a:lnTo>
                    <a:pt x="1256" y="1134"/>
                  </a:lnTo>
                  <a:lnTo>
                    <a:pt x="1269" y="1132"/>
                  </a:lnTo>
                  <a:lnTo>
                    <a:pt x="1283" y="1131"/>
                  </a:lnTo>
                  <a:lnTo>
                    <a:pt x="1297" y="1132"/>
                  </a:lnTo>
                  <a:lnTo>
                    <a:pt x="1309" y="1134"/>
                  </a:lnTo>
                  <a:lnTo>
                    <a:pt x="1322" y="1137"/>
                  </a:lnTo>
                  <a:lnTo>
                    <a:pt x="1335" y="1141"/>
                  </a:lnTo>
                  <a:lnTo>
                    <a:pt x="1347" y="1146"/>
                  </a:lnTo>
                  <a:lnTo>
                    <a:pt x="1358" y="1153"/>
                  </a:lnTo>
                  <a:lnTo>
                    <a:pt x="1368" y="1161"/>
                  </a:lnTo>
                  <a:lnTo>
                    <a:pt x="1378" y="1169"/>
                  </a:lnTo>
                  <a:lnTo>
                    <a:pt x="1387" y="1179"/>
                  </a:lnTo>
                  <a:lnTo>
                    <a:pt x="1394" y="1188"/>
                  </a:lnTo>
                  <a:lnTo>
                    <a:pt x="1402" y="1200"/>
                  </a:lnTo>
                  <a:lnTo>
                    <a:pt x="1407" y="1211"/>
                  </a:lnTo>
                  <a:lnTo>
                    <a:pt x="1411" y="1223"/>
                  </a:lnTo>
                  <a:lnTo>
                    <a:pt x="1414" y="1235"/>
                  </a:lnTo>
                  <a:lnTo>
                    <a:pt x="1417" y="1249"/>
                  </a:lnTo>
                  <a:lnTo>
                    <a:pt x="1418" y="1263"/>
                  </a:lnTo>
                  <a:lnTo>
                    <a:pt x="1417" y="1276"/>
                  </a:lnTo>
                  <a:lnTo>
                    <a:pt x="1414" y="1289"/>
                  </a:lnTo>
                  <a:lnTo>
                    <a:pt x="1411" y="1301"/>
                  </a:lnTo>
                  <a:lnTo>
                    <a:pt x="1407" y="1314"/>
                  </a:lnTo>
                  <a:lnTo>
                    <a:pt x="1402" y="1325"/>
                  </a:lnTo>
                  <a:lnTo>
                    <a:pt x="1394" y="1336"/>
                  </a:lnTo>
                  <a:lnTo>
                    <a:pt x="1387" y="1346"/>
                  </a:lnTo>
                  <a:lnTo>
                    <a:pt x="1378" y="1356"/>
                  </a:lnTo>
                  <a:lnTo>
                    <a:pt x="1368" y="1364"/>
                  </a:lnTo>
                  <a:lnTo>
                    <a:pt x="1358" y="1371"/>
                  </a:lnTo>
                  <a:lnTo>
                    <a:pt x="1347" y="1378"/>
                  </a:lnTo>
                  <a:lnTo>
                    <a:pt x="1335" y="1384"/>
                  </a:lnTo>
                  <a:lnTo>
                    <a:pt x="1322" y="1388"/>
                  </a:lnTo>
                  <a:lnTo>
                    <a:pt x="1309" y="1391"/>
                  </a:lnTo>
                  <a:lnTo>
                    <a:pt x="1297" y="1393"/>
                  </a:lnTo>
                  <a:lnTo>
                    <a:pt x="1283" y="1394"/>
                  </a:lnTo>
                  <a:close/>
                  <a:moveTo>
                    <a:pt x="1420" y="932"/>
                  </a:moveTo>
                  <a:lnTo>
                    <a:pt x="1419" y="946"/>
                  </a:lnTo>
                  <a:lnTo>
                    <a:pt x="1417" y="958"/>
                  </a:lnTo>
                  <a:lnTo>
                    <a:pt x="1413" y="972"/>
                  </a:lnTo>
                  <a:lnTo>
                    <a:pt x="1409" y="983"/>
                  </a:lnTo>
                  <a:lnTo>
                    <a:pt x="1403" y="995"/>
                  </a:lnTo>
                  <a:lnTo>
                    <a:pt x="1396" y="1006"/>
                  </a:lnTo>
                  <a:lnTo>
                    <a:pt x="1388" y="1017"/>
                  </a:lnTo>
                  <a:lnTo>
                    <a:pt x="1379" y="1026"/>
                  </a:lnTo>
                  <a:lnTo>
                    <a:pt x="1369" y="1034"/>
                  </a:lnTo>
                  <a:lnTo>
                    <a:pt x="1359" y="1042"/>
                  </a:lnTo>
                  <a:lnTo>
                    <a:pt x="1348" y="1049"/>
                  </a:lnTo>
                  <a:lnTo>
                    <a:pt x="1336" y="1054"/>
                  </a:lnTo>
                  <a:lnTo>
                    <a:pt x="1323" y="1059"/>
                  </a:lnTo>
                  <a:lnTo>
                    <a:pt x="1311" y="1063"/>
                  </a:lnTo>
                  <a:lnTo>
                    <a:pt x="1297" y="1065"/>
                  </a:lnTo>
                  <a:lnTo>
                    <a:pt x="1283" y="1065"/>
                  </a:lnTo>
                  <a:lnTo>
                    <a:pt x="1269" y="1065"/>
                  </a:lnTo>
                  <a:lnTo>
                    <a:pt x="1255" y="1063"/>
                  </a:lnTo>
                  <a:lnTo>
                    <a:pt x="1242" y="1059"/>
                  </a:lnTo>
                  <a:lnTo>
                    <a:pt x="1229" y="1054"/>
                  </a:lnTo>
                  <a:lnTo>
                    <a:pt x="1217" y="1049"/>
                  </a:lnTo>
                  <a:lnTo>
                    <a:pt x="1207" y="1042"/>
                  </a:lnTo>
                  <a:lnTo>
                    <a:pt x="1196" y="1034"/>
                  </a:lnTo>
                  <a:lnTo>
                    <a:pt x="1186" y="1026"/>
                  </a:lnTo>
                  <a:lnTo>
                    <a:pt x="1178" y="1017"/>
                  </a:lnTo>
                  <a:lnTo>
                    <a:pt x="1169" y="1006"/>
                  </a:lnTo>
                  <a:lnTo>
                    <a:pt x="1163" y="995"/>
                  </a:lnTo>
                  <a:lnTo>
                    <a:pt x="1157" y="983"/>
                  </a:lnTo>
                  <a:lnTo>
                    <a:pt x="1152" y="972"/>
                  </a:lnTo>
                  <a:lnTo>
                    <a:pt x="1149" y="958"/>
                  </a:lnTo>
                  <a:lnTo>
                    <a:pt x="1147" y="946"/>
                  </a:lnTo>
                  <a:lnTo>
                    <a:pt x="1147" y="932"/>
                  </a:lnTo>
                  <a:lnTo>
                    <a:pt x="1147" y="514"/>
                  </a:lnTo>
                  <a:lnTo>
                    <a:pt x="1147" y="501"/>
                  </a:lnTo>
                  <a:lnTo>
                    <a:pt x="1149" y="488"/>
                  </a:lnTo>
                  <a:lnTo>
                    <a:pt x="1152" y="476"/>
                  </a:lnTo>
                  <a:lnTo>
                    <a:pt x="1157" y="463"/>
                  </a:lnTo>
                  <a:lnTo>
                    <a:pt x="1163" y="452"/>
                  </a:lnTo>
                  <a:lnTo>
                    <a:pt x="1169" y="440"/>
                  </a:lnTo>
                  <a:lnTo>
                    <a:pt x="1178" y="430"/>
                  </a:lnTo>
                  <a:lnTo>
                    <a:pt x="1186" y="420"/>
                  </a:lnTo>
                  <a:lnTo>
                    <a:pt x="1196" y="412"/>
                  </a:lnTo>
                  <a:lnTo>
                    <a:pt x="1207" y="405"/>
                  </a:lnTo>
                  <a:lnTo>
                    <a:pt x="1217" y="397"/>
                  </a:lnTo>
                  <a:lnTo>
                    <a:pt x="1229" y="392"/>
                  </a:lnTo>
                  <a:lnTo>
                    <a:pt x="1242" y="388"/>
                  </a:lnTo>
                  <a:lnTo>
                    <a:pt x="1255" y="385"/>
                  </a:lnTo>
                  <a:lnTo>
                    <a:pt x="1269" y="383"/>
                  </a:lnTo>
                  <a:lnTo>
                    <a:pt x="1283" y="382"/>
                  </a:lnTo>
                  <a:lnTo>
                    <a:pt x="1297" y="383"/>
                  </a:lnTo>
                  <a:lnTo>
                    <a:pt x="1311" y="385"/>
                  </a:lnTo>
                  <a:lnTo>
                    <a:pt x="1323" y="388"/>
                  </a:lnTo>
                  <a:lnTo>
                    <a:pt x="1336" y="392"/>
                  </a:lnTo>
                  <a:lnTo>
                    <a:pt x="1348" y="397"/>
                  </a:lnTo>
                  <a:lnTo>
                    <a:pt x="1359" y="405"/>
                  </a:lnTo>
                  <a:lnTo>
                    <a:pt x="1369" y="412"/>
                  </a:lnTo>
                  <a:lnTo>
                    <a:pt x="1379" y="420"/>
                  </a:lnTo>
                  <a:lnTo>
                    <a:pt x="1388" y="430"/>
                  </a:lnTo>
                  <a:lnTo>
                    <a:pt x="1396" y="440"/>
                  </a:lnTo>
                  <a:lnTo>
                    <a:pt x="1403" y="452"/>
                  </a:lnTo>
                  <a:lnTo>
                    <a:pt x="1409" y="463"/>
                  </a:lnTo>
                  <a:lnTo>
                    <a:pt x="1413" y="476"/>
                  </a:lnTo>
                  <a:lnTo>
                    <a:pt x="1417" y="488"/>
                  </a:lnTo>
                  <a:lnTo>
                    <a:pt x="1419" y="501"/>
                  </a:lnTo>
                  <a:lnTo>
                    <a:pt x="1420" y="514"/>
                  </a:lnTo>
                  <a:lnTo>
                    <a:pt x="1420" y="932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2044700" y="4759325"/>
              <a:ext cx="100013" cy="87312"/>
            </a:xfrm>
            <a:custGeom>
              <a:avLst/>
              <a:gdLst/>
              <a:ahLst/>
              <a:cxnLst>
                <a:cxn ang="0">
                  <a:pos x="87" y="149"/>
                </a:cxn>
                <a:cxn ang="0">
                  <a:pos x="37" y="190"/>
                </a:cxn>
                <a:cxn ang="0">
                  <a:pos x="7" y="247"/>
                </a:cxn>
                <a:cxn ang="0">
                  <a:pos x="1" y="313"/>
                </a:cxn>
                <a:cxn ang="0">
                  <a:pos x="21" y="378"/>
                </a:cxn>
                <a:cxn ang="0">
                  <a:pos x="62" y="429"/>
                </a:cxn>
                <a:cxn ang="0">
                  <a:pos x="119" y="459"/>
                </a:cxn>
                <a:cxn ang="0">
                  <a:pos x="184" y="467"/>
                </a:cxn>
                <a:cxn ang="0">
                  <a:pos x="221" y="453"/>
                </a:cxn>
                <a:cxn ang="0">
                  <a:pos x="238" y="419"/>
                </a:cxn>
                <a:cxn ang="0">
                  <a:pos x="244" y="366"/>
                </a:cxn>
                <a:cxn ang="0">
                  <a:pos x="240" y="303"/>
                </a:cxn>
                <a:cxn ang="0">
                  <a:pos x="224" y="237"/>
                </a:cxn>
                <a:cxn ang="0">
                  <a:pos x="199" y="182"/>
                </a:cxn>
                <a:cxn ang="0">
                  <a:pos x="171" y="146"/>
                </a:cxn>
                <a:cxn ang="0">
                  <a:pos x="141" y="131"/>
                </a:cxn>
                <a:cxn ang="0">
                  <a:pos x="648" y="388"/>
                </a:cxn>
                <a:cxn ang="0">
                  <a:pos x="695" y="378"/>
                </a:cxn>
                <a:cxn ang="0">
                  <a:pos x="758" y="344"/>
                </a:cxn>
                <a:cxn ang="0">
                  <a:pos x="803" y="292"/>
                </a:cxn>
                <a:cxn ang="0">
                  <a:pos x="824" y="226"/>
                </a:cxn>
                <a:cxn ang="0">
                  <a:pos x="817" y="155"/>
                </a:cxn>
                <a:cxn ang="0">
                  <a:pos x="783" y="93"/>
                </a:cxn>
                <a:cxn ang="0">
                  <a:pos x="728" y="49"/>
                </a:cxn>
                <a:cxn ang="0">
                  <a:pos x="662" y="29"/>
                </a:cxn>
                <a:cxn ang="0">
                  <a:pos x="604" y="32"/>
                </a:cxn>
                <a:cxn ang="0">
                  <a:pos x="528" y="46"/>
                </a:cxn>
                <a:cxn ang="0">
                  <a:pos x="426" y="63"/>
                </a:cxn>
                <a:cxn ang="0">
                  <a:pos x="329" y="57"/>
                </a:cxn>
                <a:cxn ang="0">
                  <a:pos x="239" y="24"/>
                </a:cxn>
                <a:cxn ang="0">
                  <a:pos x="201" y="2"/>
                </a:cxn>
                <a:cxn ang="0">
                  <a:pos x="166" y="3"/>
                </a:cxn>
                <a:cxn ang="0">
                  <a:pos x="136" y="26"/>
                </a:cxn>
                <a:cxn ang="0">
                  <a:pos x="119" y="59"/>
                </a:cxn>
                <a:cxn ang="0">
                  <a:pos x="141" y="55"/>
                </a:cxn>
                <a:cxn ang="0">
                  <a:pos x="167" y="60"/>
                </a:cxn>
                <a:cxn ang="0">
                  <a:pos x="206" y="84"/>
                </a:cxn>
                <a:cxn ang="0">
                  <a:pos x="252" y="142"/>
                </a:cxn>
                <a:cxn ang="0">
                  <a:pos x="287" y="225"/>
                </a:cxn>
                <a:cxn ang="0">
                  <a:pos x="306" y="322"/>
                </a:cxn>
                <a:cxn ang="0">
                  <a:pos x="305" y="411"/>
                </a:cxn>
                <a:cxn ang="0">
                  <a:pos x="286" y="482"/>
                </a:cxn>
                <a:cxn ang="0">
                  <a:pos x="260" y="519"/>
                </a:cxn>
                <a:cxn ang="0">
                  <a:pos x="239" y="534"/>
                </a:cxn>
                <a:cxn ang="0">
                  <a:pos x="216" y="538"/>
                </a:cxn>
                <a:cxn ang="0">
                  <a:pos x="244" y="561"/>
                </a:cxn>
                <a:cxn ang="0">
                  <a:pos x="281" y="571"/>
                </a:cxn>
                <a:cxn ang="0">
                  <a:pos x="314" y="559"/>
                </a:cxn>
                <a:cxn ang="0">
                  <a:pos x="341" y="525"/>
                </a:cxn>
                <a:cxn ang="0">
                  <a:pos x="393" y="475"/>
                </a:cxn>
                <a:cxn ang="0">
                  <a:pos x="466" y="432"/>
                </a:cxn>
                <a:cxn ang="0">
                  <a:pos x="483" y="603"/>
                </a:cxn>
                <a:cxn ang="0">
                  <a:pos x="493" y="628"/>
                </a:cxn>
                <a:cxn ang="0">
                  <a:pos x="512" y="648"/>
                </a:cxn>
                <a:cxn ang="0">
                  <a:pos x="538" y="658"/>
                </a:cxn>
                <a:cxn ang="0">
                  <a:pos x="567" y="659"/>
                </a:cxn>
                <a:cxn ang="0">
                  <a:pos x="592" y="649"/>
                </a:cxn>
                <a:cxn ang="0">
                  <a:pos x="612" y="630"/>
                </a:cxn>
                <a:cxn ang="0">
                  <a:pos x="622" y="606"/>
                </a:cxn>
              </a:cxnLst>
              <a:rect l="0" t="0" r="r" b="b"/>
              <a:pathLst>
                <a:path w="825" h="660">
                  <a:moveTo>
                    <a:pt x="134" y="132"/>
                  </a:moveTo>
                  <a:lnTo>
                    <a:pt x="117" y="136"/>
                  </a:lnTo>
                  <a:lnTo>
                    <a:pt x="102" y="141"/>
                  </a:lnTo>
                  <a:lnTo>
                    <a:pt x="87" y="149"/>
                  </a:lnTo>
                  <a:lnTo>
                    <a:pt x="73" y="157"/>
                  </a:lnTo>
                  <a:lnTo>
                    <a:pt x="60" y="168"/>
                  </a:lnTo>
                  <a:lnTo>
                    <a:pt x="48" y="178"/>
                  </a:lnTo>
                  <a:lnTo>
                    <a:pt x="37" y="190"/>
                  </a:lnTo>
                  <a:lnTo>
                    <a:pt x="28" y="203"/>
                  </a:lnTo>
                  <a:lnTo>
                    <a:pt x="19" y="217"/>
                  </a:lnTo>
                  <a:lnTo>
                    <a:pt x="13" y="231"/>
                  </a:lnTo>
                  <a:lnTo>
                    <a:pt x="7" y="247"/>
                  </a:lnTo>
                  <a:lnTo>
                    <a:pt x="3" y="263"/>
                  </a:lnTo>
                  <a:lnTo>
                    <a:pt x="1" y="279"/>
                  </a:lnTo>
                  <a:lnTo>
                    <a:pt x="0" y="296"/>
                  </a:lnTo>
                  <a:lnTo>
                    <a:pt x="1" y="313"/>
                  </a:lnTo>
                  <a:lnTo>
                    <a:pt x="3" y="330"/>
                  </a:lnTo>
                  <a:lnTo>
                    <a:pt x="7" y="346"/>
                  </a:lnTo>
                  <a:lnTo>
                    <a:pt x="14" y="363"/>
                  </a:lnTo>
                  <a:lnTo>
                    <a:pt x="21" y="378"/>
                  </a:lnTo>
                  <a:lnTo>
                    <a:pt x="30" y="392"/>
                  </a:lnTo>
                  <a:lnTo>
                    <a:pt x="40" y="405"/>
                  </a:lnTo>
                  <a:lnTo>
                    <a:pt x="50" y="418"/>
                  </a:lnTo>
                  <a:lnTo>
                    <a:pt x="62" y="429"/>
                  </a:lnTo>
                  <a:lnTo>
                    <a:pt x="75" y="439"/>
                  </a:lnTo>
                  <a:lnTo>
                    <a:pt x="89" y="447"/>
                  </a:lnTo>
                  <a:lnTo>
                    <a:pt x="104" y="454"/>
                  </a:lnTo>
                  <a:lnTo>
                    <a:pt x="119" y="459"/>
                  </a:lnTo>
                  <a:lnTo>
                    <a:pt x="135" y="464"/>
                  </a:lnTo>
                  <a:lnTo>
                    <a:pt x="151" y="467"/>
                  </a:lnTo>
                  <a:lnTo>
                    <a:pt x="167" y="468"/>
                  </a:lnTo>
                  <a:lnTo>
                    <a:pt x="184" y="467"/>
                  </a:lnTo>
                  <a:lnTo>
                    <a:pt x="201" y="465"/>
                  </a:lnTo>
                  <a:lnTo>
                    <a:pt x="208" y="463"/>
                  </a:lnTo>
                  <a:lnTo>
                    <a:pt x="214" y="458"/>
                  </a:lnTo>
                  <a:lnTo>
                    <a:pt x="221" y="453"/>
                  </a:lnTo>
                  <a:lnTo>
                    <a:pt x="226" y="447"/>
                  </a:lnTo>
                  <a:lnTo>
                    <a:pt x="230" y="439"/>
                  </a:lnTo>
                  <a:lnTo>
                    <a:pt x="235" y="429"/>
                  </a:lnTo>
                  <a:lnTo>
                    <a:pt x="238" y="419"/>
                  </a:lnTo>
                  <a:lnTo>
                    <a:pt x="240" y="407"/>
                  </a:lnTo>
                  <a:lnTo>
                    <a:pt x="242" y="394"/>
                  </a:lnTo>
                  <a:lnTo>
                    <a:pt x="243" y="380"/>
                  </a:lnTo>
                  <a:lnTo>
                    <a:pt x="244" y="366"/>
                  </a:lnTo>
                  <a:lnTo>
                    <a:pt x="244" y="351"/>
                  </a:lnTo>
                  <a:lnTo>
                    <a:pt x="243" y="335"/>
                  </a:lnTo>
                  <a:lnTo>
                    <a:pt x="242" y="319"/>
                  </a:lnTo>
                  <a:lnTo>
                    <a:pt x="240" y="303"/>
                  </a:lnTo>
                  <a:lnTo>
                    <a:pt x="237" y="285"/>
                  </a:lnTo>
                  <a:lnTo>
                    <a:pt x="232" y="268"/>
                  </a:lnTo>
                  <a:lnTo>
                    <a:pt x="228" y="252"/>
                  </a:lnTo>
                  <a:lnTo>
                    <a:pt x="224" y="237"/>
                  </a:lnTo>
                  <a:lnTo>
                    <a:pt x="218" y="221"/>
                  </a:lnTo>
                  <a:lnTo>
                    <a:pt x="212" y="207"/>
                  </a:lnTo>
                  <a:lnTo>
                    <a:pt x="206" y="194"/>
                  </a:lnTo>
                  <a:lnTo>
                    <a:pt x="199" y="182"/>
                  </a:lnTo>
                  <a:lnTo>
                    <a:pt x="193" y="171"/>
                  </a:lnTo>
                  <a:lnTo>
                    <a:pt x="185" y="161"/>
                  </a:lnTo>
                  <a:lnTo>
                    <a:pt x="179" y="153"/>
                  </a:lnTo>
                  <a:lnTo>
                    <a:pt x="171" y="146"/>
                  </a:lnTo>
                  <a:lnTo>
                    <a:pt x="164" y="139"/>
                  </a:lnTo>
                  <a:lnTo>
                    <a:pt x="156" y="135"/>
                  </a:lnTo>
                  <a:lnTo>
                    <a:pt x="149" y="133"/>
                  </a:lnTo>
                  <a:lnTo>
                    <a:pt x="141" y="131"/>
                  </a:lnTo>
                  <a:lnTo>
                    <a:pt x="134" y="132"/>
                  </a:lnTo>
                  <a:close/>
                  <a:moveTo>
                    <a:pt x="625" y="591"/>
                  </a:moveTo>
                  <a:lnTo>
                    <a:pt x="628" y="391"/>
                  </a:lnTo>
                  <a:lnTo>
                    <a:pt x="648" y="388"/>
                  </a:lnTo>
                  <a:lnTo>
                    <a:pt x="664" y="385"/>
                  </a:lnTo>
                  <a:lnTo>
                    <a:pt x="674" y="383"/>
                  </a:lnTo>
                  <a:lnTo>
                    <a:pt x="677" y="382"/>
                  </a:lnTo>
                  <a:lnTo>
                    <a:pt x="695" y="378"/>
                  </a:lnTo>
                  <a:lnTo>
                    <a:pt x="712" y="372"/>
                  </a:lnTo>
                  <a:lnTo>
                    <a:pt x="730" y="364"/>
                  </a:lnTo>
                  <a:lnTo>
                    <a:pt x="745" y="355"/>
                  </a:lnTo>
                  <a:lnTo>
                    <a:pt x="758" y="344"/>
                  </a:lnTo>
                  <a:lnTo>
                    <a:pt x="771" y="333"/>
                  </a:lnTo>
                  <a:lnTo>
                    <a:pt x="783" y="320"/>
                  </a:lnTo>
                  <a:lnTo>
                    <a:pt x="794" y="307"/>
                  </a:lnTo>
                  <a:lnTo>
                    <a:pt x="803" y="292"/>
                  </a:lnTo>
                  <a:lnTo>
                    <a:pt x="811" y="276"/>
                  </a:lnTo>
                  <a:lnTo>
                    <a:pt x="816" y="260"/>
                  </a:lnTo>
                  <a:lnTo>
                    <a:pt x="822" y="243"/>
                  </a:lnTo>
                  <a:lnTo>
                    <a:pt x="824" y="226"/>
                  </a:lnTo>
                  <a:lnTo>
                    <a:pt x="825" y="208"/>
                  </a:lnTo>
                  <a:lnTo>
                    <a:pt x="824" y="191"/>
                  </a:lnTo>
                  <a:lnTo>
                    <a:pt x="822" y="172"/>
                  </a:lnTo>
                  <a:lnTo>
                    <a:pt x="817" y="155"/>
                  </a:lnTo>
                  <a:lnTo>
                    <a:pt x="811" y="137"/>
                  </a:lnTo>
                  <a:lnTo>
                    <a:pt x="803" y="122"/>
                  </a:lnTo>
                  <a:lnTo>
                    <a:pt x="794" y="107"/>
                  </a:lnTo>
                  <a:lnTo>
                    <a:pt x="783" y="93"/>
                  </a:lnTo>
                  <a:lnTo>
                    <a:pt x="771" y="80"/>
                  </a:lnTo>
                  <a:lnTo>
                    <a:pt x="758" y="68"/>
                  </a:lnTo>
                  <a:lnTo>
                    <a:pt x="743" y="59"/>
                  </a:lnTo>
                  <a:lnTo>
                    <a:pt x="728" y="49"/>
                  </a:lnTo>
                  <a:lnTo>
                    <a:pt x="713" y="42"/>
                  </a:lnTo>
                  <a:lnTo>
                    <a:pt x="696" y="36"/>
                  </a:lnTo>
                  <a:lnTo>
                    <a:pt x="679" y="32"/>
                  </a:lnTo>
                  <a:lnTo>
                    <a:pt x="662" y="29"/>
                  </a:lnTo>
                  <a:lnTo>
                    <a:pt x="644" y="28"/>
                  </a:lnTo>
                  <a:lnTo>
                    <a:pt x="625" y="28"/>
                  </a:lnTo>
                  <a:lnTo>
                    <a:pt x="606" y="32"/>
                  </a:lnTo>
                  <a:lnTo>
                    <a:pt x="604" y="32"/>
                  </a:lnTo>
                  <a:lnTo>
                    <a:pt x="599" y="33"/>
                  </a:lnTo>
                  <a:lnTo>
                    <a:pt x="592" y="35"/>
                  </a:lnTo>
                  <a:lnTo>
                    <a:pt x="570" y="39"/>
                  </a:lnTo>
                  <a:lnTo>
                    <a:pt x="528" y="46"/>
                  </a:lnTo>
                  <a:lnTo>
                    <a:pt x="463" y="59"/>
                  </a:lnTo>
                  <a:lnTo>
                    <a:pt x="451" y="61"/>
                  </a:lnTo>
                  <a:lnTo>
                    <a:pt x="439" y="63"/>
                  </a:lnTo>
                  <a:lnTo>
                    <a:pt x="426" y="63"/>
                  </a:lnTo>
                  <a:lnTo>
                    <a:pt x="413" y="64"/>
                  </a:lnTo>
                  <a:lnTo>
                    <a:pt x="386" y="63"/>
                  </a:lnTo>
                  <a:lnTo>
                    <a:pt x="358" y="61"/>
                  </a:lnTo>
                  <a:lnTo>
                    <a:pt x="329" y="57"/>
                  </a:lnTo>
                  <a:lnTo>
                    <a:pt x="301" y="50"/>
                  </a:lnTo>
                  <a:lnTo>
                    <a:pt x="273" y="42"/>
                  </a:lnTo>
                  <a:lnTo>
                    <a:pt x="248" y="33"/>
                  </a:lnTo>
                  <a:lnTo>
                    <a:pt x="239" y="24"/>
                  </a:lnTo>
                  <a:lnTo>
                    <a:pt x="230" y="17"/>
                  </a:lnTo>
                  <a:lnTo>
                    <a:pt x="221" y="11"/>
                  </a:lnTo>
                  <a:lnTo>
                    <a:pt x="211" y="6"/>
                  </a:lnTo>
                  <a:lnTo>
                    <a:pt x="201" y="2"/>
                  </a:lnTo>
                  <a:lnTo>
                    <a:pt x="193" y="1"/>
                  </a:lnTo>
                  <a:lnTo>
                    <a:pt x="183" y="0"/>
                  </a:lnTo>
                  <a:lnTo>
                    <a:pt x="175" y="1"/>
                  </a:lnTo>
                  <a:lnTo>
                    <a:pt x="166" y="3"/>
                  </a:lnTo>
                  <a:lnTo>
                    <a:pt x="157" y="7"/>
                  </a:lnTo>
                  <a:lnTo>
                    <a:pt x="150" y="13"/>
                  </a:lnTo>
                  <a:lnTo>
                    <a:pt x="142" y="19"/>
                  </a:lnTo>
                  <a:lnTo>
                    <a:pt x="136" y="26"/>
                  </a:lnTo>
                  <a:lnTo>
                    <a:pt x="130" y="36"/>
                  </a:lnTo>
                  <a:lnTo>
                    <a:pt x="124" y="45"/>
                  </a:lnTo>
                  <a:lnTo>
                    <a:pt x="119" y="57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8" y="56"/>
                  </a:lnTo>
                  <a:lnTo>
                    <a:pt x="135" y="55"/>
                  </a:lnTo>
                  <a:lnTo>
                    <a:pt x="141" y="55"/>
                  </a:lnTo>
                  <a:lnTo>
                    <a:pt x="148" y="55"/>
                  </a:lnTo>
                  <a:lnTo>
                    <a:pt x="154" y="56"/>
                  </a:lnTo>
                  <a:lnTo>
                    <a:pt x="161" y="58"/>
                  </a:lnTo>
                  <a:lnTo>
                    <a:pt x="167" y="60"/>
                  </a:lnTo>
                  <a:lnTo>
                    <a:pt x="173" y="62"/>
                  </a:lnTo>
                  <a:lnTo>
                    <a:pt x="180" y="65"/>
                  </a:lnTo>
                  <a:lnTo>
                    <a:pt x="193" y="73"/>
                  </a:lnTo>
                  <a:lnTo>
                    <a:pt x="206" y="84"/>
                  </a:lnTo>
                  <a:lnTo>
                    <a:pt x="217" y="95"/>
                  </a:lnTo>
                  <a:lnTo>
                    <a:pt x="229" y="110"/>
                  </a:lnTo>
                  <a:lnTo>
                    <a:pt x="241" y="125"/>
                  </a:lnTo>
                  <a:lnTo>
                    <a:pt x="252" y="142"/>
                  </a:lnTo>
                  <a:lnTo>
                    <a:pt x="261" y="161"/>
                  </a:lnTo>
                  <a:lnTo>
                    <a:pt x="271" y="181"/>
                  </a:lnTo>
                  <a:lnTo>
                    <a:pt x="280" y="202"/>
                  </a:lnTo>
                  <a:lnTo>
                    <a:pt x="287" y="225"/>
                  </a:lnTo>
                  <a:lnTo>
                    <a:pt x="293" y="248"/>
                  </a:lnTo>
                  <a:lnTo>
                    <a:pt x="299" y="273"/>
                  </a:lnTo>
                  <a:lnTo>
                    <a:pt x="303" y="297"/>
                  </a:lnTo>
                  <a:lnTo>
                    <a:pt x="306" y="322"/>
                  </a:lnTo>
                  <a:lnTo>
                    <a:pt x="308" y="345"/>
                  </a:lnTo>
                  <a:lnTo>
                    <a:pt x="308" y="368"/>
                  </a:lnTo>
                  <a:lnTo>
                    <a:pt x="307" y="390"/>
                  </a:lnTo>
                  <a:lnTo>
                    <a:pt x="305" y="411"/>
                  </a:lnTo>
                  <a:lnTo>
                    <a:pt x="302" y="431"/>
                  </a:lnTo>
                  <a:lnTo>
                    <a:pt x="298" y="450"/>
                  </a:lnTo>
                  <a:lnTo>
                    <a:pt x="292" y="467"/>
                  </a:lnTo>
                  <a:lnTo>
                    <a:pt x="286" y="482"/>
                  </a:lnTo>
                  <a:lnTo>
                    <a:pt x="278" y="497"/>
                  </a:lnTo>
                  <a:lnTo>
                    <a:pt x="270" y="510"/>
                  </a:lnTo>
                  <a:lnTo>
                    <a:pt x="266" y="515"/>
                  </a:lnTo>
                  <a:lnTo>
                    <a:pt x="260" y="519"/>
                  </a:lnTo>
                  <a:lnTo>
                    <a:pt x="255" y="523"/>
                  </a:lnTo>
                  <a:lnTo>
                    <a:pt x="250" y="527"/>
                  </a:lnTo>
                  <a:lnTo>
                    <a:pt x="244" y="531"/>
                  </a:lnTo>
                  <a:lnTo>
                    <a:pt x="239" y="534"/>
                  </a:lnTo>
                  <a:lnTo>
                    <a:pt x="232" y="536"/>
                  </a:lnTo>
                  <a:lnTo>
                    <a:pt x="226" y="537"/>
                  </a:lnTo>
                  <a:lnTo>
                    <a:pt x="221" y="538"/>
                  </a:lnTo>
                  <a:lnTo>
                    <a:pt x="216" y="538"/>
                  </a:lnTo>
                  <a:lnTo>
                    <a:pt x="216" y="540"/>
                  </a:lnTo>
                  <a:lnTo>
                    <a:pt x="226" y="548"/>
                  </a:lnTo>
                  <a:lnTo>
                    <a:pt x="235" y="556"/>
                  </a:lnTo>
                  <a:lnTo>
                    <a:pt x="244" y="561"/>
                  </a:lnTo>
                  <a:lnTo>
                    <a:pt x="253" y="566"/>
                  </a:lnTo>
                  <a:lnTo>
                    <a:pt x="262" y="569"/>
                  </a:lnTo>
                  <a:lnTo>
                    <a:pt x="271" y="571"/>
                  </a:lnTo>
                  <a:lnTo>
                    <a:pt x="281" y="571"/>
                  </a:lnTo>
                  <a:lnTo>
                    <a:pt x="289" y="570"/>
                  </a:lnTo>
                  <a:lnTo>
                    <a:pt x="298" y="568"/>
                  </a:lnTo>
                  <a:lnTo>
                    <a:pt x="306" y="564"/>
                  </a:lnTo>
                  <a:lnTo>
                    <a:pt x="314" y="559"/>
                  </a:lnTo>
                  <a:lnTo>
                    <a:pt x="321" y="553"/>
                  </a:lnTo>
                  <a:lnTo>
                    <a:pt x="329" y="544"/>
                  </a:lnTo>
                  <a:lnTo>
                    <a:pt x="334" y="536"/>
                  </a:lnTo>
                  <a:lnTo>
                    <a:pt x="341" y="525"/>
                  </a:lnTo>
                  <a:lnTo>
                    <a:pt x="346" y="514"/>
                  </a:lnTo>
                  <a:lnTo>
                    <a:pt x="360" y="500"/>
                  </a:lnTo>
                  <a:lnTo>
                    <a:pt x="376" y="488"/>
                  </a:lnTo>
                  <a:lnTo>
                    <a:pt x="393" y="475"/>
                  </a:lnTo>
                  <a:lnTo>
                    <a:pt x="410" y="463"/>
                  </a:lnTo>
                  <a:lnTo>
                    <a:pt x="428" y="452"/>
                  </a:lnTo>
                  <a:lnTo>
                    <a:pt x="448" y="442"/>
                  </a:lnTo>
                  <a:lnTo>
                    <a:pt x="466" y="432"/>
                  </a:lnTo>
                  <a:lnTo>
                    <a:pt x="484" y="425"/>
                  </a:lnTo>
                  <a:lnTo>
                    <a:pt x="482" y="589"/>
                  </a:lnTo>
                  <a:lnTo>
                    <a:pt x="482" y="597"/>
                  </a:lnTo>
                  <a:lnTo>
                    <a:pt x="483" y="603"/>
                  </a:lnTo>
                  <a:lnTo>
                    <a:pt x="484" y="610"/>
                  </a:lnTo>
                  <a:lnTo>
                    <a:pt x="487" y="616"/>
                  </a:lnTo>
                  <a:lnTo>
                    <a:pt x="490" y="623"/>
                  </a:lnTo>
                  <a:lnTo>
                    <a:pt x="493" y="628"/>
                  </a:lnTo>
                  <a:lnTo>
                    <a:pt x="497" y="634"/>
                  </a:lnTo>
                  <a:lnTo>
                    <a:pt x="501" y="638"/>
                  </a:lnTo>
                  <a:lnTo>
                    <a:pt x="507" y="644"/>
                  </a:lnTo>
                  <a:lnTo>
                    <a:pt x="512" y="648"/>
                  </a:lnTo>
                  <a:lnTo>
                    <a:pt x="518" y="651"/>
                  </a:lnTo>
                  <a:lnTo>
                    <a:pt x="524" y="654"/>
                  </a:lnTo>
                  <a:lnTo>
                    <a:pt x="530" y="656"/>
                  </a:lnTo>
                  <a:lnTo>
                    <a:pt x="538" y="658"/>
                  </a:lnTo>
                  <a:lnTo>
                    <a:pt x="544" y="659"/>
                  </a:lnTo>
                  <a:lnTo>
                    <a:pt x="552" y="660"/>
                  </a:lnTo>
                  <a:lnTo>
                    <a:pt x="559" y="659"/>
                  </a:lnTo>
                  <a:lnTo>
                    <a:pt x="567" y="659"/>
                  </a:lnTo>
                  <a:lnTo>
                    <a:pt x="573" y="657"/>
                  </a:lnTo>
                  <a:lnTo>
                    <a:pt x="580" y="655"/>
                  </a:lnTo>
                  <a:lnTo>
                    <a:pt x="586" y="652"/>
                  </a:lnTo>
                  <a:lnTo>
                    <a:pt x="592" y="649"/>
                  </a:lnTo>
                  <a:lnTo>
                    <a:pt x="598" y="645"/>
                  </a:lnTo>
                  <a:lnTo>
                    <a:pt x="603" y="640"/>
                  </a:lnTo>
                  <a:lnTo>
                    <a:pt x="607" y="635"/>
                  </a:lnTo>
                  <a:lnTo>
                    <a:pt x="612" y="630"/>
                  </a:lnTo>
                  <a:lnTo>
                    <a:pt x="615" y="625"/>
                  </a:lnTo>
                  <a:lnTo>
                    <a:pt x="618" y="618"/>
                  </a:lnTo>
                  <a:lnTo>
                    <a:pt x="620" y="612"/>
                  </a:lnTo>
                  <a:lnTo>
                    <a:pt x="622" y="606"/>
                  </a:lnTo>
                  <a:lnTo>
                    <a:pt x="623" y="599"/>
                  </a:lnTo>
                  <a:lnTo>
                    <a:pt x="625" y="591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2474913" y="4006850"/>
              <a:ext cx="144463" cy="106362"/>
            </a:xfrm>
            <a:custGeom>
              <a:avLst/>
              <a:gdLst/>
              <a:ahLst/>
              <a:cxnLst>
                <a:cxn ang="0">
                  <a:pos x="1175" y="286"/>
                </a:cxn>
                <a:cxn ang="0">
                  <a:pos x="1174" y="167"/>
                </a:cxn>
                <a:cxn ang="0">
                  <a:pos x="1108" y="130"/>
                </a:cxn>
                <a:cxn ang="0">
                  <a:pos x="1088" y="61"/>
                </a:cxn>
                <a:cxn ang="0">
                  <a:pos x="982" y="2"/>
                </a:cxn>
                <a:cxn ang="0">
                  <a:pos x="917" y="40"/>
                </a:cxn>
                <a:cxn ang="0">
                  <a:pos x="846" y="21"/>
                </a:cxn>
                <a:cxn ang="0">
                  <a:pos x="741" y="82"/>
                </a:cxn>
                <a:cxn ang="0">
                  <a:pos x="741" y="156"/>
                </a:cxn>
                <a:cxn ang="0">
                  <a:pos x="690" y="207"/>
                </a:cxn>
                <a:cxn ang="0">
                  <a:pos x="691" y="325"/>
                </a:cxn>
                <a:cxn ang="0">
                  <a:pos x="757" y="363"/>
                </a:cxn>
                <a:cxn ang="0">
                  <a:pos x="775" y="432"/>
                </a:cxn>
                <a:cxn ang="0">
                  <a:pos x="881" y="491"/>
                </a:cxn>
                <a:cxn ang="0">
                  <a:pos x="948" y="453"/>
                </a:cxn>
                <a:cxn ang="0">
                  <a:pos x="1019" y="472"/>
                </a:cxn>
                <a:cxn ang="0">
                  <a:pos x="1124" y="411"/>
                </a:cxn>
                <a:cxn ang="0">
                  <a:pos x="1123" y="337"/>
                </a:cxn>
                <a:cxn ang="0">
                  <a:pos x="869" y="287"/>
                </a:cxn>
                <a:cxn ang="0">
                  <a:pos x="858" y="231"/>
                </a:cxn>
                <a:cxn ang="0">
                  <a:pos x="891" y="184"/>
                </a:cxn>
                <a:cxn ang="0">
                  <a:pos x="947" y="174"/>
                </a:cxn>
                <a:cxn ang="0">
                  <a:pos x="996" y="206"/>
                </a:cxn>
                <a:cxn ang="0">
                  <a:pos x="1007" y="262"/>
                </a:cxn>
                <a:cxn ang="0">
                  <a:pos x="974" y="309"/>
                </a:cxn>
                <a:cxn ang="0">
                  <a:pos x="917" y="319"/>
                </a:cxn>
                <a:cxn ang="0">
                  <a:pos x="351" y="393"/>
                </a:cxn>
                <a:cxn ang="0">
                  <a:pos x="309" y="430"/>
                </a:cxn>
                <a:cxn ang="0">
                  <a:pos x="326" y="486"/>
                </a:cxn>
                <a:cxn ang="0">
                  <a:pos x="373" y="499"/>
                </a:cxn>
                <a:cxn ang="0">
                  <a:pos x="414" y="462"/>
                </a:cxn>
                <a:cxn ang="0">
                  <a:pos x="397" y="406"/>
                </a:cxn>
                <a:cxn ang="0">
                  <a:pos x="721" y="401"/>
                </a:cxn>
                <a:cxn ang="0">
                  <a:pos x="639" y="337"/>
                </a:cxn>
                <a:cxn ang="0">
                  <a:pos x="653" y="237"/>
                </a:cxn>
                <a:cxn ang="0">
                  <a:pos x="533" y="185"/>
                </a:cxn>
                <a:cxn ang="0">
                  <a:pos x="437" y="144"/>
                </a:cxn>
                <a:cxn ang="0">
                  <a:pos x="315" y="96"/>
                </a:cxn>
                <a:cxn ang="0">
                  <a:pos x="250" y="175"/>
                </a:cxn>
                <a:cxn ang="0">
                  <a:pos x="148" y="162"/>
                </a:cxn>
                <a:cxn ang="0">
                  <a:pos x="94" y="279"/>
                </a:cxn>
                <a:cxn ang="0">
                  <a:pos x="53" y="373"/>
                </a:cxn>
                <a:cxn ang="0">
                  <a:pos x="3" y="492"/>
                </a:cxn>
                <a:cxn ang="0">
                  <a:pos x="84" y="556"/>
                </a:cxn>
                <a:cxn ang="0">
                  <a:pos x="70" y="655"/>
                </a:cxn>
                <a:cxn ang="0">
                  <a:pos x="190" y="707"/>
                </a:cxn>
                <a:cxn ang="0">
                  <a:pos x="287" y="748"/>
                </a:cxn>
                <a:cxn ang="0">
                  <a:pos x="409" y="796"/>
                </a:cxn>
                <a:cxn ang="0">
                  <a:pos x="473" y="718"/>
                </a:cxn>
                <a:cxn ang="0">
                  <a:pos x="576" y="730"/>
                </a:cxn>
                <a:cxn ang="0">
                  <a:pos x="630" y="613"/>
                </a:cxn>
                <a:cxn ang="0">
                  <a:pos x="670" y="519"/>
                </a:cxn>
                <a:cxn ang="0">
                  <a:pos x="275" y="545"/>
                </a:cxn>
                <a:cxn ang="0">
                  <a:pos x="229" y="458"/>
                </a:cxn>
                <a:cxn ang="0">
                  <a:pos x="260" y="362"/>
                </a:cxn>
                <a:cxn ang="0">
                  <a:pos x="349" y="317"/>
                </a:cxn>
                <a:cxn ang="0">
                  <a:pos x="449" y="347"/>
                </a:cxn>
                <a:cxn ang="0">
                  <a:pos x="495" y="434"/>
                </a:cxn>
                <a:cxn ang="0">
                  <a:pos x="464" y="530"/>
                </a:cxn>
                <a:cxn ang="0">
                  <a:pos x="375" y="575"/>
                </a:cxn>
              </a:cxnLst>
              <a:rect l="0" t="0" r="r" b="b"/>
              <a:pathLst>
                <a:path w="1187" h="799">
                  <a:moveTo>
                    <a:pt x="1126" y="327"/>
                  </a:moveTo>
                  <a:lnTo>
                    <a:pt x="1131" y="318"/>
                  </a:lnTo>
                  <a:lnTo>
                    <a:pt x="1136" y="311"/>
                  </a:lnTo>
                  <a:lnTo>
                    <a:pt x="1143" y="303"/>
                  </a:lnTo>
                  <a:lnTo>
                    <a:pt x="1150" y="298"/>
                  </a:lnTo>
                  <a:lnTo>
                    <a:pt x="1158" y="293"/>
                  </a:lnTo>
                  <a:lnTo>
                    <a:pt x="1166" y="289"/>
                  </a:lnTo>
                  <a:lnTo>
                    <a:pt x="1175" y="286"/>
                  </a:lnTo>
                  <a:lnTo>
                    <a:pt x="1185" y="283"/>
                  </a:lnTo>
                  <a:lnTo>
                    <a:pt x="1186" y="267"/>
                  </a:lnTo>
                  <a:lnTo>
                    <a:pt x="1187" y="250"/>
                  </a:lnTo>
                  <a:lnTo>
                    <a:pt x="1187" y="232"/>
                  </a:lnTo>
                  <a:lnTo>
                    <a:pt x="1185" y="215"/>
                  </a:lnTo>
                  <a:lnTo>
                    <a:pt x="1183" y="200"/>
                  </a:lnTo>
                  <a:lnTo>
                    <a:pt x="1178" y="183"/>
                  </a:lnTo>
                  <a:lnTo>
                    <a:pt x="1174" y="167"/>
                  </a:lnTo>
                  <a:lnTo>
                    <a:pt x="1168" y="151"/>
                  </a:lnTo>
                  <a:lnTo>
                    <a:pt x="1158" y="152"/>
                  </a:lnTo>
                  <a:lnTo>
                    <a:pt x="1149" y="151"/>
                  </a:lnTo>
                  <a:lnTo>
                    <a:pt x="1140" y="149"/>
                  </a:lnTo>
                  <a:lnTo>
                    <a:pt x="1131" y="145"/>
                  </a:lnTo>
                  <a:lnTo>
                    <a:pt x="1123" y="141"/>
                  </a:lnTo>
                  <a:lnTo>
                    <a:pt x="1115" y="136"/>
                  </a:lnTo>
                  <a:lnTo>
                    <a:pt x="1108" y="130"/>
                  </a:lnTo>
                  <a:lnTo>
                    <a:pt x="1101" y="122"/>
                  </a:lnTo>
                  <a:lnTo>
                    <a:pt x="1096" y="114"/>
                  </a:lnTo>
                  <a:lnTo>
                    <a:pt x="1091" y="106"/>
                  </a:lnTo>
                  <a:lnTo>
                    <a:pt x="1088" y="97"/>
                  </a:lnTo>
                  <a:lnTo>
                    <a:pt x="1086" y="88"/>
                  </a:lnTo>
                  <a:lnTo>
                    <a:pt x="1086" y="78"/>
                  </a:lnTo>
                  <a:lnTo>
                    <a:pt x="1087" y="70"/>
                  </a:lnTo>
                  <a:lnTo>
                    <a:pt x="1088" y="61"/>
                  </a:lnTo>
                  <a:lnTo>
                    <a:pt x="1091" y="52"/>
                  </a:lnTo>
                  <a:lnTo>
                    <a:pt x="1078" y="42"/>
                  </a:lnTo>
                  <a:lnTo>
                    <a:pt x="1064" y="32"/>
                  </a:lnTo>
                  <a:lnTo>
                    <a:pt x="1049" y="25"/>
                  </a:lnTo>
                  <a:lnTo>
                    <a:pt x="1033" y="18"/>
                  </a:lnTo>
                  <a:lnTo>
                    <a:pt x="1015" y="11"/>
                  </a:lnTo>
                  <a:lnTo>
                    <a:pt x="999" y="6"/>
                  </a:lnTo>
                  <a:lnTo>
                    <a:pt x="982" y="2"/>
                  </a:lnTo>
                  <a:lnTo>
                    <a:pt x="965" y="0"/>
                  </a:lnTo>
                  <a:lnTo>
                    <a:pt x="961" y="7"/>
                  </a:lnTo>
                  <a:lnTo>
                    <a:pt x="955" y="15"/>
                  </a:lnTo>
                  <a:lnTo>
                    <a:pt x="949" y="22"/>
                  </a:lnTo>
                  <a:lnTo>
                    <a:pt x="943" y="28"/>
                  </a:lnTo>
                  <a:lnTo>
                    <a:pt x="934" y="32"/>
                  </a:lnTo>
                  <a:lnTo>
                    <a:pt x="925" y="37"/>
                  </a:lnTo>
                  <a:lnTo>
                    <a:pt x="917" y="40"/>
                  </a:lnTo>
                  <a:lnTo>
                    <a:pt x="907" y="42"/>
                  </a:lnTo>
                  <a:lnTo>
                    <a:pt x="896" y="42"/>
                  </a:lnTo>
                  <a:lnTo>
                    <a:pt x="887" y="42"/>
                  </a:lnTo>
                  <a:lnTo>
                    <a:pt x="878" y="40"/>
                  </a:lnTo>
                  <a:lnTo>
                    <a:pt x="869" y="37"/>
                  </a:lnTo>
                  <a:lnTo>
                    <a:pt x="861" y="32"/>
                  </a:lnTo>
                  <a:lnTo>
                    <a:pt x="853" y="27"/>
                  </a:lnTo>
                  <a:lnTo>
                    <a:pt x="846" y="21"/>
                  </a:lnTo>
                  <a:lnTo>
                    <a:pt x="840" y="15"/>
                  </a:lnTo>
                  <a:lnTo>
                    <a:pt x="824" y="21"/>
                  </a:lnTo>
                  <a:lnTo>
                    <a:pt x="809" y="28"/>
                  </a:lnTo>
                  <a:lnTo>
                    <a:pt x="794" y="38"/>
                  </a:lnTo>
                  <a:lnTo>
                    <a:pt x="780" y="47"/>
                  </a:lnTo>
                  <a:lnTo>
                    <a:pt x="766" y="57"/>
                  </a:lnTo>
                  <a:lnTo>
                    <a:pt x="753" y="69"/>
                  </a:lnTo>
                  <a:lnTo>
                    <a:pt x="741" y="82"/>
                  </a:lnTo>
                  <a:lnTo>
                    <a:pt x="730" y="94"/>
                  </a:lnTo>
                  <a:lnTo>
                    <a:pt x="735" y="102"/>
                  </a:lnTo>
                  <a:lnTo>
                    <a:pt x="739" y="111"/>
                  </a:lnTo>
                  <a:lnTo>
                    <a:pt x="742" y="119"/>
                  </a:lnTo>
                  <a:lnTo>
                    <a:pt x="743" y="129"/>
                  </a:lnTo>
                  <a:lnTo>
                    <a:pt x="744" y="138"/>
                  </a:lnTo>
                  <a:lnTo>
                    <a:pt x="743" y="146"/>
                  </a:lnTo>
                  <a:lnTo>
                    <a:pt x="741" y="156"/>
                  </a:lnTo>
                  <a:lnTo>
                    <a:pt x="738" y="165"/>
                  </a:lnTo>
                  <a:lnTo>
                    <a:pt x="734" y="174"/>
                  </a:lnTo>
                  <a:lnTo>
                    <a:pt x="728" y="182"/>
                  </a:lnTo>
                  <a:lnTo>
                    <a:pt x="722" y="189"/>
                  </a:lnTo>
                  <a:lnTo>
                    <a:pt x="714" y="195"/>
                  </a:lnTo>
                  <a:lnTo>
                    <a:pt x="707" y="200"/>
                  </a:lnTo>
                  <a:lnTo>
                    <a:pt x="698" y="204"/>
                  </a:lnTo>
                  <a:lnTo>
                    <a:pt x="690" y="207"/>
                  </a:lnTo>
                  <a:lnTo>
                    <a:pt x="680" y="209"/>
                  </a:lnTo>
                  <a:lnTo>
                    <a:pt x="678" y="226"/>
                  </a:lnTo>
                  <a:lnTo>
                    <a:pt x="677" y="243"/>
                  </a:lnTo>
                  <a:lnTo>
                    <a:pt x="678" y="259"/>
                  </a:lnTo>
                  <a:lnTo>
                    <a:pt x="679" y="276"/>
                  </a:lnTo>
                  <a:lnTo>
                    <a:pt x="682" y="293"/>
                  </a:lnTo>
                  <a:lnTo>
                    <a:pt x="685" y="310"/>
                  </a:lnTo>
                  <a:lnTo>
                    <a:pt x="691" y="325"/>
                  </a:lnTo>
                  <a:lnTo>
                    <a:pt x="696" y="341"/>
                  </a:lnTo>
                  <a:lnTo>
                    <a:pt x="706" y="341"/>
                  </a:lnTo>
                  <a:lnTo>
                    <a:pt x="715" y="342"/>
                  </a:lnTo>
                  <a:lnTo>
                    <a:pt x="724" y="344"/>
                  </a:lnTo>
                  <a:lnTo>
                    <a:pt x="734" y="347"/>
                  </a:lnTo>
                  <a:lnTo>
                    <a:pt x="742" y="351"/>
                  </a:lnTo>
                  <a:lnTo>
                    <a:pt x="750" y="357"/>
                  </a:lnTo>
                  <a:lnTo>
                    <a:pt x="757" y="363"/>
                  </a:lnTo>
                  <a:lnTo>
                    <a:pt x="764" y="370"/>
                  </a:lnTo>
                  <a:lnTo>
                    <a:pt x="769" y="378"/>
                  </a:lnTo>
                  <a:lnTo>
                    <a:pt x="773" y="387"/>
                  </a:lnTo>
                  <a:lnTo>
                    <a:pt x="776" y="395"/>
                  </a:lnTo>
                  <a:lnTo>
                    <a:pt x="778" y="405"/>
                  </a:lnTo>
                  <a:lnTo>
                    <a:pt x="779" y="414"/>
                  </a:lnTo>
                  <a:lnTo>
                    <a:pt x="778" y="423"/>
                  </a:lnTo>
                  <a:lnTo>
                    <a:pt x="775" y="432"/>
                  </a:lnTo>
                  <a:lnTo>
                    <a:pt x="773" y="440"/>
                  </a:lnTo>
                  <a:lnTo>
                    <a:pt x="786" y="451"/>
                  </a:lnTo>
                  <a:lnTo>
                    <a:pt x="801" y="459"/>
                  </a:lnTo>
                  <a:lnTo>
                    <a:pt x="816" y="468"/>
                  </a:lnTo>
                  <a:lnTo>
                    <a:pt x="832" y="475"/>
                  </a:lnTo>
                  <a:lnTo>
                    <a:pt x="848" y="481"/>
                  </a:lnTo>
                  <a:lnTo>
                    <a:pt x="865" y="486"/>
                  </a:lnTo>
                  <a:lnTo>
                    <a:pt x="881" y="491"/>
                  </a:lnTo>
                  <a:lnTo>
                    <a:pt x="899" y="493"/>
                  </a:lnTo>
                  <a:lnTo>
                    <a:pt x="903" y="485"/>
                  </a:lnTo>
                  <a:lnTo>
                    <a:pt x="908" y="477"/>
                  </a:lnTo>
                  <a:lnTo>
                    <a:pt x="915" y="471"/>
                  </a:lnTo>
                  <a:lnTo>
                    <a:pt x="922" y="464"/>
                  </a:lnTo>
                  <a:lnTo>
                    <a:pt x="930" y="459"/>
                  </a:lnTo>
                  <a:lnTo>
                    <a:pt x="938" y="456"/>
                  </a:lnTo>
                  <a:lnTo>
                    <a:pt x="948" y="453"/>
                  </a:lnTo>
                  <a:lnTo>
                    <a:pt x="958" y="451"/>
                  </a:lnTo>
                  <a:lnTo>
                    <a:pt x="967" y="450"/>
                  </a:lnTo>
                  <a:lnTo>
                    <a:pt x="977" y="451"/>
                  </a:lnTo>
                  <a:lnTo>
                    <a:pt x="986" y="453"/>
                  </a:lnTo>
                  <a:lnTo>
                    <a:pt x="995" y="456"/>
                  </a:lnTo>
                  <a:lnTo>
                    <a:pt x="1004" y="460"/>
                  </a:lnTo>
                  <a:lnTo>
                    <a:pt x="1011" y="466"/>
                  </a:lnTo>
                  <a:lnTo>
                    <a:pt x="1019" y="472"/>
                  </a:lnTo>
                  <a:lnTo>
                    <a:pt x="1025" y="478"/>
                  </a:lnTo>
                  <a:lnTo>
                    <a:pt x="1040" y="472"/>
                  </a:lnTo>
                  <a:lnTo>
                    <a:pt x="1056" y="463"/>
                  </a:lnTo>
                  <a:lnTo>
                    <a:pt x="1071" y="455"/>
                  </a:lnTo>
                  <a:lnTo>
                    <a:pt x="1085" y="446"/>
                  </a:lnTo>
                  <a:lnTo>
                    <a:pt x="1098" y="435"/>
                  </a:lnTo>
                  <a:lnTo>
                    <a:pt x="1111" y="424"/>
                  </a:lnTo>
                  <a:lnTo>
                    <a:pt x="1124" y="411"/>
                  </a:lnTo>
                  <a:lnTo>
                    <a:pt x="1134" y="398"/>
                  </a:lnTo>
                  <a:lnTo>
                    <a:pt x="1129" y="390"/>
                  </a:lnTo>
                  <a:lnTo>
                    <a:pt x="1126" y="382"/>
                  </a:lnTo>
                  <a:lnTo>
                    <a:pt x="1123" y="373"/>
                  </a:lnTo>
                  <a:lnTo>
                    <a:pt x="1120" y="364"/>
                  </a:lnTo>
                  <a:lnTo>
                    <a:pt x="1120" y="355"/>
                  </a:lnTo>
                  <a:lnTo>
                    <a:pt x="1121" y="345"/>
                  </a:lnTo>
                  <a:lnTo>
                    <a:pt x="1123" y="337"/>
                  </a:lnTo>
                  <a:lnTo>
                    <a:pt x="1126" y="327"/>
                  </a:lnTo>
                  <a:close/>
                  <a:moveTo>
                    <a:pt x="903" y="315"/>
                  </a:moveTo>
                  <a:lnTo>
                    <a:pt x="895" y="311"/>
                  </a:lnTo>
                  <a:lnTo>
                    <a:pt x="889" y="308"/>
                  </a:lnTo>
                  <a:lnTo>
                    <a:pt x="883" y="302"/>
                  </a:lnTo>
                  <a:lnTo>
                    <a:pt x="877" y="298"/>
                  </a:lnTo>
                  <a:lnTo>
                    <a:pt x="873" y="292"/>
                  </a:lnTo>
                  <a:lnTo>
                    <a:pt x="869" y="287"/>
                  </a:lnTo>
                  <a:lnTo>
                    <a:pt x="865" y="280"/>
                  </a:lnTo>
                  <a:lnTo>
                    <a:pt x="862" y="274"/>
                  </a:lnTo>
                  <a:lnTo>
                    <a:pt x="859" y="267"/>
                  </a:lnTo>
                  <a:lnTo>
                    <a:pt x="858" y="260"/>
                  </a:lnTo>
                  <a:lnTo>
                    <a:pt x="857" y="253"/>
                  </a:lnTo>
                  <a:lnTo>
                    <a:pt x="857" y="246"/>
                  </a:lnTo>
                  <a:lnTo>
                    <a:pt x="857" y="238"/>
                  </a:lnTo>
                  <a:lnTo>
                    <a:pt x="858" y="231"/>
                  </a:lnTo>
                  <a:lnTo>
                    <a:pt x="860" y="224"/>
                  </a:lnTo>
                  <a:lnTo>
                    <a:pt x="862" y="218"/>
                  </a:lnTo>
                  <a:lnTo>
                    <a:pt x="865" y="210"/>
                  </a:lnTo>
                  <a:lnTo>
                    <a:pt x="870" y="204"/>
                  </a:lnTo>
                  <a:lnTo>
                    <a:pt x="874" y="199"/>
                  </a:lnTo>
                  <a:lnTo>
                    <a:pt x="879" y="194"/>
                  </a:lnTo>
                  <a:lnTo>
                    <a:pt x="885" y="188"/>
                  </a:lnTo>
                  <a:lnTo>
                    <a:pt x="891" y="184"/>
                  </a:lnTo>
                  <a:lnTo>
                    <a:pt x="898" y="181"/>
                  </a:lnTo>
                  <a:lnTo>
                    <a:pt x="904" y="178"/>
                  </a:lnTo>
                  <a:lnTo>
                    <a:pt x="910" y="176"/>
                  </a:lnTo>
                  <a:lnTo>
                    <a:pt x="918" y="174"/>
                  </a:lnTo>
                  <a:lnTo>
                    <a:pt x="925" y="173"/>
                  </a:lnTo>
                  <a:lnTo>
                    <a:pt x="933" y="173"/>
                  </a:lnTo>
                  <a:lnTo>
                    <a:pt x="939" y="173"/>
                  </a:lnTo>
                  <a:lnTo>
                    <a:pt x="947" y="174"/>
                  </a:lnTo>
                  <a:lnTo>
                    <a:pt x="954" y="176"/>
                  </a:lnTo>
                  <a:lnTo>
                    <a:pt x="962" y="178"/>
                  </a:lnTo>
                  <a:lnTo>
                    <a:pt x="969" y="182"/>
                  </a:lnTo>
                  <a:lnTo>
                    <a:pt x="976" y="185"/>
                  </a:lnTo>
                  <a:lnTo>
                    <a:pt x="981" y="190"/>
                  </a:lnTo>
                  <a:lnTo>
                    <a:pt x="986" y="195"/>
                  </a:lnTo>
                  <a:lnTo>
                    <a:pt x="992" y="200"/>
                  </a:lnTo>
                  <a:lnTo>
                    <a:pt x="996" y="206"/>
                  </a:lnTo>
                  <a:lnTo>
                    <a:pt x="999" y="212"/>
                  </a:lnTo>
                  <a:lnTo>
                    <a:pt x="1003" y="219"/>
                  </a:lnTo>
                  <a:lnTo>
                    <a:pt x="1005" y="225"/>
                  </a:lnTo>
                  <a:lnTo>
                    <a:pt x="1007" y="232"/>
                  </a:lnTo>
                  <a:lnTo>
                    <a:pt x="1008" y="240"/>
                  </a:lnTo>
                  <a:lnTo>
                    <a:pt x="1008" y="247"/>
                  </a:lnTo>
                  <a:lnTo>
                    <a:pt x="1008" y="254"/>
                  </a:lnTo>
                  <a:lnTo>
                    <a:pt x="1007" y="262"/>
                  </a:lnTo>
                  <a:lnTo>
                    <a:pt x="1005" y="268"/>
                  </a:lnTo>
                  <a:lnTo>
                    <a:pt x="1001" y="275"/>
                  </a:lnTo>
                  <a:lnTo>
                    <a:pt x="998" y="282"/>
                  </a:lnTo>
                  <a:lnTo>
                    <a:pt x="994" y="289"/>
                  </a:lnTo>
                  <a:lnTo>
                    <a:pt x="990" y="294"/>
                  </a:lnTo>
                  <a:lnTo>
                    <a:pt x="984" y="299"/>
                  </a:lnTo>
                  <a:lnTo>
                    <a:pt x="979" y="304"/>
                  </a:lnTo>
                  <a:lnTo>
                    <a:pt x="974" y="309"/>
                  </a:lnTo>
                  <a:lnTo>
                    <a:pt x="967" y="312"/>
                  </a:lnTo>
                  <a:lnTo>
                    <a:pt x="961" y="315"/>
                  </a:lnTo>
                  <a:lnTo>
                    <a:pt x="953" y="317"/>
                  </a:lnTo>
                  <a:lnTo>
                    <a:pt x="947" y="319"/>
                  </a:lnTo>
                  <a:lnTo>
                    <a:pt x="939" y="320"/>
                  </a:lnTo>
                  <a:lnTo>
                    <a:pt x="932" y="320"/>
                  </a:lnTo>
                  <a:lnTo>
                    <a:pt x="924" y="320"/>
                  </a:lnTo>
                  <a:lnTo>
                    <a:pt x="917" y="319"/>
                  </a:lnTo>
                  <a:lnTo>
                    <a:pt x="909" y="317"/>
                  </a:lnTo>
                  <a:lnTo>
                    <a:pt x="903" y="315"/>
                  </a:lnTo>
                  <a:close/>
                  <a:moveTo>
                    <a:pt x="383" y="398"/>
                  </a:moveTo>
                  <a:lnTo>
                    <a:pt x="378" y="395"/>
                  </a:lnTo>
                  <a:lnTo>
                    <a:pt x="373" y="394"/>
                  </a:lnTo>
                  <a:lnTo>
                    <a:pt x="367" y="393"/>
                  </a:lnTo>
                  <a:lnTo>
                    <a:pt x="362" y="392"/>
                  </a:lnTo>
                  <a:lnTo>
                    <a:pt x="351" y="393"/>
                  </a:lnTo>
                  <a:lnTo>
                    <a:pt x="341" y="396"/>
                  </a:lnTo>
                  <a:lnTo>
                    <a:pt x="332" y="402"/>
                  </a:lnTo>
                  <a:lnTo>
                    <a:pt x="324" y="408"/>
                  </a:lnTo>
                  <a:lnTo>
                    <a:pt x="320" y="411"/>
                  </a:lnTo>
                  <a:lnTo>
                    <a:pt x="317" y="415"/>
                  </a:lnTo>
                  <a:lnTo>
                    <a:pt x="314" y="421"/>
                  </a:lnTo>
                  <a:lnTo>
                    <a:pt x="311" y="425"/>
                  </a:lnTo>
                  <a:lnTo>
                    <a:pt x="309" y="430"/>
                  </a:lnTo>
                  <a:lnTo>
                    <a:pt x="308" y="435"/>
                  </a:lnTo>
                  <a:lnTo>
                    <a:pt x="307" y="440"/>
                  </a:lnTo>
                  <a:lnTo>
                    <a:pt x="307" y="446"/>
                  </a:lnTo>
                  <a:lnTo>
                    <a:pt x="308" y="456"/>
                  </a:lnTo>
                  <a:lnTo>
                    <a:pt x="311" y="467"/>
                  </a:lnTo>
                  <a:lnTo>
                    <a:pt x="316" y="475"/>
                  </a:lnTo>
                  <a:lnTo>
                    <a:pt x="322" y="483"/>
                  </a:lnTo>
                  <a:lnTo>
                    <a:pt x="326" y="486"/>
                  </a:lnTo>
                  <a:lnTo>
                    <a:pt x="331" y="490"/>
                  </a:lnTo>
                  <a:lnTo>
                    <a:pt x="335" y="493"/>
                  </a:lnTo>
                  <a:lnTo>
                    <a:pt x="340" y="495"/>
                  </a:lnTo>
                  <a:lnTo>
                    <a:pt x="346" y="497"/>
                  </a:lnTo>
                  <a:lnTo>
                    <a:pt x="351" y="499"/>
                  </a:lnTo>
                  <a:lnTo>
                    <a:pt x="356" y="499"/>
                  </a:lnTo>
                  <a:lnTo>
                    <a:pt x="362" y="500"/>
                  </a:lnTo>
                  <a:lnTo>
                    <a:pt x="373" y="499"/>
                  </a:lnTo>
                  <a:lnTo>
                    <a:pt x="382" y="496"/>
                  </a:lnTo>
                  <a:lnTo>
                    <a:pt x="392" y="491"/>
                  </a:lnTo>
                  <a:lnTo>
                    <a:pt x="399" y="484"/>
                  </a:lnTo>
                  <a:lnTo>
                    <a:pt x="404" y="481"/>
                  </a:lnTo>
                  <a:lnTo>
                    <a:pt x="407" y="477"/>
                  </a:lnTo>
                  <a:lnTo>
                    <a:pt x="410" y="472"/>
                  </a:lnTo>
                  <a:lnTo>
                    <a:pt x="412" y="468"/>
                  </a:lnTo>
                  <a:lnTo>
                    <a:pt x="414" y="462"/>
                  </a:lnTo>
                  <a:lnTo>
                    <a:pt x="415" y="457"/>
                  </a:lnTo>
                  <a:lnTo>
                    <a:pt x="416" y="452"/>
                  </a:lnTo>
                  <a:lnTo>
                    <a:pt x="416" y="447"/>
                  </a:lnTo>
                  <a:lnTo>
                    <a:pt x="415" y="436"/>
                  </a:lnTo>
                  <a:lnTo>
                    <a:pt x="412" y="426"/>
                  </a:lnTo>
                  <a:lnTo>
                    <a:pt x="408" y="417"/>
                  </a:lnTo>
                  <a:lnTo>
                    <a:pt x="401" y="409"/>
                  </a:lnTo>
                  <a:lnTo>
                    <a:pt x="397" y="406"/>
                  </a:lnTo>
                  <a:lnTo>
                    <a:pt x="393" y="403"/>
                  </a:lnTo>
                  <a:lnTo>
                    <a:pt x="389" y="400"/>
                  </a:lnTo>
                  <a:lnTo>
                    <a:pt x="383" y="398"/>
                  </a:lnTo>
                  <a:close/>
                  <a:moveTo>
                    <a:pt x="720" y="499"/>
                  </a:moveTo>
                  <a:lnTo>
                    <a:pt x="722" y="475"/>
                  </a:lnTo>
                  <a:lnTo>
                    <a:pt x="724" y="450"/>
                  </a:lnTo>
                  <a:lnTo>
                    <a:pt x="723" y="425"/>
                  </a:lnTo>
                  <a:lnTo>
                    <a:pt x="721" y="401"/>
                  </a:lnTo>
                  <a:lnTo>
                    <a:pt x="708" y="398"/>
                  </a:lnTo>
                  <a:lnTo>
                    <a:pt x="695" y="393"/>
                  </a:lnTo>
                  <a:lnTo>
                    <a:pt x="683" y="387"/>
                  </a:lnTo>
                  <a:lnTo>
                    <a:pt x="673" y="380"/>
                  </a:lnTo>
                  <a:lnTo>
                    <a:pt x="662" y="370"/>
                  </a:lnTo>
                  <a:lnTo>
                    <a:pt x="653" y="361"/>
                  </a:lnTo>
                  <a:lnTo>
                    <a:pt x="646" y="349"/>
                  </a:lnTo>
                  <a:lnTo>
                    <a:pt x="639" y="337"/>
                  </a:lnTo>
                  <a:lnTo>
                    <a:pt x="635" y="324"/>
                  </a:lnTo>
                  <a:lnTo>
                    <a:pt x="633" y="311"/>
                  </a:lnTo>
                  <a:lnTo>
                    <a:pt x="632" y="298"/>
                  </a:lnTo>
                  <a:lnTo>
                    <a:pt x="633" y="285"/>
                  </a:lnTo>
                  <a:lnTo>
                    <a:pt x="636" y="272"/>
                  </a:lnTo>
                  <a:lnTo>
                    <a:pt x="640" y="259"/>
                  </a:lnTo>
                  <a:lnTo>
                    <a:pt x="646" y="248"/>
                  </a:lnTo>
                  <a:lnTo>
                    <a:pt x="653" y="237"/>
                  </a:lnTo>
                  <a:lnTo>
                    <a:pt x="637" y="218"/>
                  </a:lnTo>
                  <a:lnTo>
                    <a:pt x="620" y="200"/>
                  </a:lnTo>
                  <a:lnTo>
                    <a:pt x="602" y="182"/>
                  </a:lnTo>
                  <a:lnTo>
                    <a:pt x="583" y="166"/>
                  </a:lnTo>
                  <a:lnTo>
                    <a:pt x="571" y="173"/>
                  </a:lnTo>
                  <a:lnTo>
                    <a:pt x="559" y="179"/>
                  </a:lnTo>
                  <a:lnTo>
                    <a:pt x="546" y="182"/>
                  </a:lnTo>
                  <a:lnTo>
                    <a:pt x="533" y="185"/>
                  </a:lnTo>
                  <a:lnTo>
                    <a:pt x="519" y="185"/>
                  </a:lnTo>
                  <a:lnTo>
                    <a:pt x="506" y="184"/>
                  </a:lnTo>
                  <a:lnTo>
                    <a:pt x="493" y="182"/>
                  </a:lnTo>
                  <a:lnTo>
                    <a:pt x="480" y="178"/>
                  </a:lnTo>
                  <a:lnTo>
                    <a:pt x="467" y="172"/>
                  </a:lnTo>
                  <a:lnTo>
                    <a:pt x="455" y="163"/>
                  </a:lnTo>
                  <a:lnTo>
                    <a:pt x="445" y="155"/>
                  </a:lnTo>
                  <a:lnTo>
                    <a:pt x="437" y="144"/>
                  </a:lnTo>
                  <a:lnTo>
                    <a:pt x="429" y="134"/>
                  </a:lnTo>
                  <a:lnTo>
                    <a:pt x="423" y="122"/>
                  </a:lnTo>
                  <a:lnTo>
                    <a:pt x="419" y="110"/>
                  </a:lnTo>
                  <a:lnTo>
                    <a:pt x="416" y="97"/>
                  </a:lnTo>
                  <a:lnTo>
                    <a:pt x="391" y="94"/>
                  </a:lnTo>
                  <a:lnTo>
                    <a:pt x="365" y="93"/>
                  </a:lnTo>
                  <a:lnTo>
                    <a:pt x="340" y="94"/>
                  </a:lnTo>
                  <a:lnTo>
                    <a:pt x="315" y="96"/>
                  </a:lnTo>
                  <a:lnTo>
                    <a:pt x="311" y="109"/>
                  </a:lnTo>
                  <a:lnTo>
                    <a:pt x="307" y="121"/>
                  </a:lnTo>
                  <a:lnTo>
                    <a:pt x="301" y="133"/>
                  </a:lnTo>
                  <a:lnTo>
                    <a:pt x="293" y="143"/>
                  </a:lnTo>
                  <a:lnTo>
                    <a:pt x="285" y="153"/>
                  </a:lnTo>
                  <a:lnTo>
                    <a:pt x="274" y="161"/>
                  </a:lnTo>
                  <a:lnTo>
                    <a:pt x="263" y="169"/>
                  </a:lnTo>
                  <a:lnTo>
                    <a:pt x="250" y="175"/>
                  </a:lnTo>
                  <a:lnTo>
                    <a:pt x="236" y="179"/>
                  </a:lnTo>
                  <a:lnTo>
                    <a:pt x="224" y="182"/>
                  </a:lnTo>
                  <a:lnTo>
                    <a:pt x="210" y="182"/>
                  </a:lnTo>
                  <a:lnTo>
                    <a:pt x="197" y="181"/>
                  </a:lnTo>
                  <a:lnTo>
                    <a:pt x="183" y="179"/>
                  </a:lnTo>
                  <a:lnTo>
                    <a:pt x="171" y="175"/>
                  </a:lnTo>
                  <a:lnTo>
                    <a:pt x="159" y="168"/>
                  </a:lnTo>
                  <a:lnTo>
                    <a:pt x="148" y="162"/>
                  </a:lnTo>
                  <a:lnTo>
                    <a:pt x="128" y="177"/>
                  </a:lnTo>
                  <a:lnTo>
                    <a:pt x="109" y="194"/>
                  </a:lnTo>
                  <a:lnTo>
                    <a:pt x="92" y="211"/>
                  </a:lnTo>
                  <a:lnTo>
                    <a:pt x="75" y="231"/>
                  </a:lnTo>
                  <a:lnTo>
                    <a:pt x="82" y="242"/>
                  </a:lnTo>
                  <a:lnTo>
                    <a:pt x="88" y="254"/>
                  </a:lnTo>
                  <a:lnTo>
                    <a:pt x="92" y="266"/>
                  </a:lnTo>
                  <a:lnTo>
                    <a:pt x="94" y="279"/>
                  </a:lnTo>
                  <a:lnTo>
                    <a:pt x="95" y="292"/>
                  </a:lnTo>
                  <a:lnTo>
                    <a:pt x="94" y="305"/>
                  </a:lnTo>
                  <a:lnTo>
                    <a:pt x="91" y="318"/>
                  </a:lnTo>
                  <a:lnTo>
                    <a:pt x="86" y="332"/>
                  </a:lnTo>
                  <a:lnTo>
                    <a:pt x="80" y="344"/>
                  </a:lnTo>
                  <a:lnTo>
                    <a:pt x="73" y="355"/>
                  </a:lnTo>
                  <a:lnTo>
                    <a:pt x="63" y="365"/>
                  </a:lnTo>
                  <a:lnTo>
                    <a:pt x="53" y="373"/>
                  </a:lnTo>
                  <a:lnTo>
                    <a:pt x="41" y="381"/>
                  </a:lnTo>
                  <a:lnTo>
                    <a:pt x="30" y="386"/>
                  </a:lnTo>
                  <a:lnTo>
                    <a:pt x="17" y="390"/>
                  </a:lnTo>
                  <a:lnTo>
                    <a:pt x="4" y="393"/>
                  </a:lnTo>
                  <a:lnTo>
                    <a:pt x="1" y="417"/>
                  </a:lnTo>
                  <a:lnTo>
                    <a:pt x="0" y="443"/>
                  </a:lnTo>
                  <a:lnTo>
                    <a:pt x="1" y="468"/>
                  </a:lnTo>
                  <a:lnTo>
                    <a:pt x="3" y="492"/>
                  </a:lnTo>
                  <a:lnTo>
                    <a:pt x="16" y="495"/>
                  </a:lnTo>
                  <a:lnTo>
                    <a:pt x="29" y="499"/>
                  </a:lnTo>
                  <a:lnTo>
                    <a:pt x="40" y="505"/>
                  </a:lnTo>
                  <a:lnTo>
                    <a:pt x="51" y="513"/>
                  </a:lnTo>
                  <a:lnTo>
                    <a:pt x="62" y="521"/>
                  </a:lnTo>
                  <a:lnTo>
                    <a:pt x="70" y="531"/>
                  </a:lnTo>
                  <a:lnTo>
                    <a:pt x="78" y="543"/>
                  </a:lnTo>
                  <a:lnTo>
                    <a:pt x="84" y="556"/>
                  </a:lnTo>
                  <a:lnTo>
                    <a:pt x="89" y="568"/>
                  </a:lnTo>
                  <a:lnTo>
                    <a:pt x="91" y="582"/>
                  </a:lnTo>
                  <a:lnTo>
                    <a:pt x="92" y="594"/>
                  </a:lnTo>
                  <a:lnTo>
                    <a:pt x="91" y="608"/>
                  </a:lnTo>
                  <a:lnTo>
                    <a:pt x="88" y="620"/>
                  </a:lnTo>
                  <a:lnTo>
                    <a:pt x="83" y="633"/>
                  </a:lnTo>
                  <a:lnTo>
                    <a:pt x="78" y="644"/>
                  </a:lnTo>
                  <a:lnTo>
                    <a:pt x="70" y="655"/>
                  </a:lnTo>
                  <a:lnTo>
                    <a:pt x="86" y="675"/>
                  </a:lnTo>
                  <a:lnTo>
                    <a:pt x="104" y="693"/>
                  </a:lnTo>
                  <a:lnTo>
                    <a:pt x="122" y="710"/>
                  </a:lnTo>
                  <a:lnTo>
                    <a:pt x="141" y="726"/>
                  </a:lnTo>
                  <a:lnTo>
                    <a:pt x="153" y="720"/>
                  </a:lnTo>
                  <a:lnTo>
                    <a:pt x="165" y="713"/>
                  </a:lnTo>
                  <a:lnTo>
                    <a:pt x="178" y="710"/>
                  </a:lnTo>
                  <a:lnTo>
                    <a:pt x="190" y="707"/>
                  </a:lnTo>
                  <a:lnTo>
                    <a:pt x="204" y="707"/>
                  </a:lnTo>
                  <a:lnTo>
                    <a:pt x="217" y="708"/>
                  </a:lnTo>
                  <a:lnTo>
                    <a:pt x="231" y="710"/>
                  </a:lnTo>
                  <a:lnTo>
                    <a:pt x="244" y="715"/>
                  </a:lnTo>
                  <a:lnTo>
                    <a:pt x="257" y="721"/>
                  </a:lnTo>
                  <a:lnTo>
                    <a:pt x="269" y="729"/>
                  </a:lnTo>
                  <a:lnTo>
                    <a:pt x="278" y="738"/>
                  </a:lnTo>
                  <a:lnTo>
                    <a:pt x="287" y="748"/>
                  </a:lnTo>
                  <a:lnTo>
                    <a:pt x="294" y="758"/>
                  </a:lnTo>
                  <a:lnTo>
                    <a:pt x="300" y="770"/>
                  </a:lnTo>
                  <a:lnTo>
                    <a:pt x="304" y="783"/>
                  </a:lnTo>
                  <a:lnTo>
                    <a:pt x="307" y="795"/>
                  </a:lnTo>
                  <a:lnTo>
                    <a:pt x="333" y="798"/>
                  </a:lnTo>
                  <a:lnTo>
                    <a:pt x="359" y="799"/>
                  </a:lnTo>
                  <a:lnTo>
                    <a:pt x="383" y="798"/>
                  </a:lnTo>
                  <a:lnTo>
                    <a:pt x="409" y="796"/>
                  </a:lnTo>
                  <a:lnTo>
                    <a:pt x="412" y="784"/>
                  </a:lnTo>
                  <a:lnTo>
                    <a:pt x="416" y="771"/>
                  </a:lnTo>
                  <a:lnTo>
                    <a:pt x="423" y="760"/>
                  </a:lnTo>
                  <a:lnTo>
                    <a:pt x="430" y="749"/>
                  </a:lnTo>
                  <a:lnTo>
                    <a:pt x="439" y="740"/>
                  </a:lnTo>
                  <a:lnTo>
                    <a:pt x="450" y="731"/>
                  </a:lnTo>
                  <a:lnTo>
                    <a:pt x="460" y="723"/>
                  </a:lnTo>
                  <a:lnTo>
                    <a:pt x="473" y="718"/>
                  </a:lnTo>
                  <a:lnTo>
                    <a:pt x="487" y="713"/>
                  </a:lnTo>
                  <a:lnTo>
                    <a:pt x="500" y="710"/>
                  </a:lnTo>
                  <a:lnTo>
                    <a:pt x="514" y="710"/>
                  </a:lnTo>
                  <a:lnTo>
                    <a:pt x="527" y="711"/>
                  </a:lnTo>
                  <a:lnTo>
                    <a:pt x="541" y="713"/>
                  </a:lnTo>
                  <a:lnTo>
                    <a:pt x="553" y="718"/>
                  </a:lnTo>
                  <a:lnTo>
                    <a:pt x="564" y="724"/>
                  </a:lnTo>
                  <a:lnTo>
                    <a:pt x="576" y="730"/>
                  </a:lnTo>
                  <a:lnTo>
                    <a:pt x="595" y="716"/>
                  </a:lnTo>
                  <a:lnTo>
                    <a:pt x="615" y="699"/>
                  </a:lnTo>
                  <a:lnTo>
                    <a:pt x="632" y="681"/>
                  </a:lnTo>
                  <a:lnTo>
                    <a:pt x="649" y="661"/>
                  </a:lnTo>
                  <a:lnTo>
                    <a:pt x="641" y="651"/>
                  </a:lnTo>
                  <a:lnTo>
                    <a:pt x="636" y="638"/>
                  </a:lnTo>
                  <a:lnTo>
                    <a:pt x="632" y="627"/>
                  </a:lnTo>
                  <a:lnTo>
                    <a:pt x="630" y="613"/>
                  </a:lnTo>
                  <a:lnTo>
                    <a:pt x="629" y="601"/>
                  </a:lnTo>
                  <a:lnTo>
                    <a:pt x="630" y="587"/>
                  </a:lnTo>
                  <a:lnTo>
                    <a:pt x="633" y="574"/>
                  </a:lnTo>
                  <a:lnTo>
                    <a:pt x="637" y="561"/>
                  </a:lnTo>
                  <a:lnTo>
                    <a:pt x="644" y="548"/>
                  </a:lnTo>
                  <a:lnTo>
                    <a:pt x="651" y="538"/>
                  </a:lnTo>
                  <a:lnTo>
                    <a:pt x="661" y="527"/>
                  </a:lnTo>
                  <a:lnTo>
                    <a:pt x="670" y="519"/>
                  </a:lnTo>
                  <a:lnTo>
                    <a:pt x="682" y="512"/>
                  </a:lnTo>
                  <a:lnTo>
                    <a:pt x="694" y="506"/>
                  </a:lnTo>
                  <a:lnTo>
                    <a:pt x="707" y="502"/>
                  </a:lnTo>
                  <a:lnTo>
                    <a:pt x="720" y="499"/>
                  </a:lnTo>
                  <a:close/>
                  <a:moveTo>
                    <a:pt x="309" y="566"/>
                  </a:moveTo>
                  <a:lnTo>
                    <a:pt x="298" y="560"/>
                  </a:lnTo>
                  <a:lnTo>
                    <a:pt x="286" y="553"/>
                  </a:lnTo>
                  <a:lnTo>
                    <a:pt x="275" y="545"/>
                  </a:lnTo>
                  <a:lnTo>
                    <a:pt x="266" y="537"/>
                  </a:lnTo>
                  <a:lnTo>
                    <a:pt x="258" y="527"/>
                  </a:lnTo>
                  <a:lnTo>
                    <a:pt x="250" y="517"/>
                  </a:lnTo>
                  <a:lnTo>
                    <a:pt x="244" y="506"/>
                  </a:lnTo>
                  <a:lnTo>
                    <a:pt x="239" y="495"/>
                  </a:lnTo>
                  <a:lnTo>
                    <a:pt x="234" y="483"/>
                  </a:lnTo>
                  <a:lnTo>
                    <a:pt x="231" y="471"/>
                  </a:lnTo>
                  <a:lnTo>
                    <a:pt x="229" y="458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31" y="421"/>
                  </a:lnTo>
                  <a:lnTo>
                    <a:pt x="234" y="408"/>
                  </a:lnTo>
                  <a:lnTo>
                    <a:pt x="240" y="395"/>
                  </a:lnTo>
                  <a:lnTo>
                    <a:pt x="245" y="383"/>
                  </a:lnTo>
                  <a:lnTo>
                    <a:pt x="253" y="372"/>
                  </a:lnTo>
                  <a:lnTo>
                    <a:pt x="260" y="362"/>
                  </a:lnTo>
                  <a:lnTo>
                    <a:pt x="270" y="353"/>
                  </a:lnTo>
                  <a:lnTo>
                    <a:pt x="279" y="344"/>
                  </a:lnTo>
                  <a:lnTo>
                    <a:pt x="289" y="337"/>
                  </a:lnTo>
                  <a:lnTo>
                    <a:pt x="301" y="331"/>
                  </a:lnTo>
                  <a:lnTo>
                    <a:pt x="313" y="325"/>
                  </a:lnTo>
                  <a:lnTo>
                    <a:pt x="324" y="321"/>
                  </a:lnTo>
                  <a:lnTo>
                    <a:pt x="337" y="318"/>
                  </a:lnTo>
                  <a:lnTo>
                    <a:pt x="349" y="317"/>
                  </a:lnTo>
                  <a:lnTo>
                    <a:pt x="362" y="316"/>
                  </a:lnTo>
                  <a:lnTo>
                    <a:pt x="376" y="317"/>
                  </a:lnTo>
                  <a:lnTo>
                    <a:pt x="389" y="319"/>
                  </a:lnTo>
                  <a:lnTo>
                    <a:pt x="401" y="322"/>
                  </a:lnTo>
                  <a:lnTo>
                    <a:pt x="414" y="326"/>
                  </a:lnTo>
                  <a:lnTo>
                    <a:pt x="426" y="333"/>
                  </a:lnTo>
                  <a:lnTo>
                    <a:pt x="438" y="339"/>
                  </a:lnTo>
                  <a:lnTo>
                    <a:pt x="449" y="347"/>
                  </a:lnTo>
                  <a:lnTo>
                    <a:pt x="457" y="356"/>
                  </a:lnTo>
                  <a:lnTo>
                    <a:pt x="466" y="365"/>
                  </a:lnTo>
                  <a:lnTo>
                    <a:pt x="473" y="376"/>
                  </a:lnTo>
                  <a:lnTo>
                    <a:pt x="480" y="386"/>
                  </a:lnTo>
                  <a:lnTo>
                    <a:pt x="485" y="398"/>
                  </a:lnTo>
                  <a:lnTo>
                    <a:pt x="489" y="409"/>
                  </a:lnTo>
                  <a:lnTo>
                    <a:pt x="493" y="422"/>
                  </a:lnTo>
                  <a:lnTo>
                    <a:pt x="495" y="434"/>
                  </a:lnTo>
                  <a:lnTo>
                    <a:pt x="495" y="447"/>
                  </a:lnTo>
                  <a:lnTo>
                    <a:pt x="495" y="459"/>
                  </a:lnTo>
                  <a:lnTo>
                    <a:pt x="493" y="472"/>
                  </a:lnTo>
                  <a:lnTo>
                    <a:pt x="489" y="484"/>
                  </a:lnTo>
                  <a:lnTo>
                    <a:pt x="484" y="497"/>
                  </a:lnTo>
                  <a:lnTo>
                    <a:pt x="479" y="509"/>
                  </a:lnTo>
                  <a:lnTo>
                    <a:pt x="471" y="520"/>
                  </a:lnTo>
                  <a:lnTo>
                    <a:pt x="464" y="530"/>
                  </a:lnTo>
                  <a:lnTo>
                    <a:pt x="454" y="540"/>
                  </a:lnTo>
                  <a:lnTo>
                    <a:pt x="444" y="548"/>
                  </a:lnTo>
                  <a:lnTo>
                    <a:pt x="435" y="556"/>
                  </a:lnTo>
                  <a:lnTo>
                    <a:pt x="423" y="562"/>
                  </a:lnTo>
                  <a:lnTo>
                    <a:pt x="411" y="567"/>
                  </a:lnTo>
                  <a:lnTo>
                    <a:pt x="399" y="571"/>
                  </a:lnTo>
                  <a:lnTo>
                    <a:pt x="386" y="574"/>
                  </a:lnTo>
                  <a:lnTo>
                    <a:pt x="375" y="575"/>
                  </a:lnTo>
                  <a:lnTo>
                    <a:pt x="362" y="576"/>
                  </a:lnTo>
                  <a:lnTo>
                    <a:pt x="348" y="575"/>
                  </a:lnTo>
                  <a:lnTo>
                    <a:pt x="335" y="573"/>
                  </a:lnTo>
                  <a:lnTo>
                    <a:pt x="322" y="570"/>
                  </a:lnTo>
                  <a:lnTo>
                    <a:pt x="309" y="566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2474913" y="4835525"/>
              <a:ext cx="109538" cy="96837"/>
            </a:xfrm>
            <a:custGeom>
              <a:avLst/>
              <a:gdLst/>
              <a:ahLst/>
              <a:cxnLst>
                <a:cxn ang="0">
                  <a:pos x="39" y="282"/>
                </a:cxn>
                <a:cxn ang="0">
                  <a:pos x="18" y="289"/>
                </a:cxn>
                <a:cxn ang="0">
                  <a:pos x="4" y="304"/>
                </a:cxn>
                <a:cxn ang="0">
                  <a:pos x="0" y="325"/>
                </a:cxn>
                <a:cxn ang="0">
                  <a:pos x="98" y="624"/>
                </a:cxn>
                <a:cxn ang="0">
                  <a:pos x="126" y="669"/>
                </a:cxn>
                <a:cxn ang="0">
                  <a:pos x="146" y="683"/>
                </a:cxn>
                <a:cxn ang="0">
                  <a:pos x="180" y="686"/>
                </a:cxn>
                <a:cxn ang="0">
                  <a:pos x="165" y="658"/>
                </a:cxn>
                <a:cxn ang="0">
                  <a:pos x="134" y="595"/>
                </a:cxn>
                <a:cxn ang="0">
                  <a:pos x="129" y="557"/>
                </a:cxn>
                <a:cxn ang="0">
                  <a:pos x="706" y="258"/>
                </a:cxn>
                <a:cxn ang="0">
                  <a:pos x="677" y="275"/>
                </a:cxn>
                <a:cxn ang="0">
                  <a:pos x="654" y="301"/>
                </a:cxn>
                <a:cxn ang="0">
                  <a:pos x="624" y="319"/>
                </a:cxn>
                <a:cxn ang="0">
                  <a:pos x="451" y="323"/>
                </a:cxn>
                <a:cxn ang="0">
                  <a:pos x="417" y="334"/>
                </a:cxn>
                <a:cxn ang="0">
                  <a:pos x="378" y="369"/>
                </a:cxn>
                <a:cxn ang="0">
                  <a:pos x="271" y="673"/>
                </a:cxn>
                <a:cxn ang="0">
                  <a:pos x="241" y="716"/>
                </a:cxn>
                <a:cxn ang="0">
                  <a:pos x="215" y="731"/>
                </a:cxn>
                <a:cxn ang="0">
                  <a:pos x="183" y="738"/>
                </a:cxn>
                <a:cxn ang="0">
                  <a:pos x="687" y="738"/>
                </a:cxn>
                <a:cxn ang="0">
                  <a:pos x="721" y="728"/>
                </a:cxn>
                <a:cxn ang="0">
                  <a:pos x="758" y="693"/>
                </a:cxn>
                <a:cxn ang="0">
                  <a:pos x="889" y="321"/>
                </a:cxn>
                <a:cxn ang="0">
                  <a:pos x="892" y="295"/>
                </a:cxn>
                <a:cxn ang="0">
                  <a:pos x="885" y="275"/>
                </a:cxn>
                <a:cxn ang="0">
                  <a:pos x="869" y="261"/>
                </a:cxn>
                <a:cxn ang="0">
                  <a:pos x="844" y="256"/>
                </a:cxn>
                <a:cxn ang="0">
                  <a:pos x="327" y="351"/>
                </a:cxn>
                <a:cxn ang="0">
                  <a:pos x="354" y="314"/>
                </a:cxn>
                <a:cxn ang="0">
                  <a:pos x="392" y="287"/>
                </a:cxn>
                <a:cxn ang="0">
                  <a:pos x="435" y="272"/>
                </a:cxn>
                <a:cxn ang="0">
                  <a:pos x="608" y="269"/>
                </a:cxn>
                <a:cxn ang="0">
                  <a:pos x="629" y="248"/>
                </a:cxn>
                <a:cxn ang="0">
                  <a:pos x="666" y="218"/>
                </a:cxn>
                <a:cxn ang="0">
                  <a:pos x="699" y="111"/>
                </a:cxn>
                <a:cxn ang="0">
                  <a:pos x="691" y="68"/>
                </a:cxn>
                <a:cxn ang="0">
                  <a:pos x="666" y="33"/>
                </a:cxn>
                <a:cxn ang="0">
                  <a:pos x="630" y="9"/>
                </a:cxn>
                <a:cxn ang="0">
                  <a:pos x="586" y="0"/>
                </a:cxn>
                <a:cxn ang="0">
                  <a:pos x="262" y="6"/>
                </a:cxn>
                <a:cxn ang="0">
                  <a:pos x="224" y="26"/>
                </a:cxn>
                <a:cxn ang="0">
                  <a:pos x="197" y="59"/>
                </a:cxn>
                <a:cxn ang="0">
                  <a:pos x="183" y="100"/>
                </a:cxn>
                <a:cxn ang="0">
                  <a:pos x="185" y="583"/>
                </a:cxn>
                <a:cxn ang="0">
                  <a:pos x="208" y="626"/>
                </a:cxn>
              </a:cxnLst>
              <a:rect l="0" t="0" r="r" b="b"/>
              <a:pathLst>
                <a:path w="892" h="738">
                  <a:moveTo>
                    <a:pt x="129" y="557"/>
                  </a:moveTo>
                  <a:lnTo>
                    <a:pt x="129" y="282"/>
                  </a:lnTo>
                  <a:lnTo>
                    <a:pt x="46" y="282"/>
                  </a:lnTo>
                  <a:lnTo>
                    <a:pt x="39" y="282"/>
                  </a:lnTo>
                  <a:lnTo>
                    <a:pt x="33" y="283"/>
                  </a:lnTo>
                  <a:lnTo>
                    <a:pt x="28" y="284"/>
                  </a:lnTo>
                  <a:lnTo>
                    <a:pt x="22" y="286"/>
                  </a:lnTo>
                  <a:lnTo>
                    <a:pt x="18" y="289"/>
                  </a:lnTo>
                  <a:lnTo>
                    <a:pt x="14" y="292"/>
                  </a:lnTo>
                  <a:lnTo>
                    <a:pt x="9" y="295"/>
                  </a:lnTo>
                  <a:lnTo>
                    <a:pt x="7" y="300"/>
                  </a:lnTo>
                  <a:lnTo>
                    <a:pt x="4" y="304"/>
                  </a:lnTo>
                  <a:lnTo>
                    <a:pt x="2" y="309"/>
                  </a:lnTo>
                  <a:lnTo>
                    <a:pt x="1" y="314"/>
                  </a:lnTo>
                  <a:lnTo>
                    <a:pt x="0" y="319"/>
                  </a:lnTo>
                  <a:lnTo>
                    <a:pt x="0" y="325"/>
                  </a:lnTo>
                  <a:lnTo>
                    <a:pt x="0" y="331"/>
                  </a:lnTo>
                  <a:lnTo>
                    <a:pt x="1" y="337"/>
                  </a:lnTo>
                  <a:lnTo>
                    <a:pt x="3" y="344"/>
                  </a:lnTo>
                  <a:lnTo>
                    <a:pt x="98" y="624"/>
                  </a:lnTo>
                  <a:lnTo>
                    <a:pt x="108" y="643"/>
                  </a:lnTo>
                  <a:lnTo>
                    <a:pt x="117" y="658"/>
                  </a:lnTo>
                  <a:lnTo>
                    <a:pt x="122" y="664"/>
                  </a:lnTo>
                  <a:lnTo>
                    <a:pt x="126" y="669"/>
                  </a:lnTo>
                  <a:lnTo>
                    <a:pt x="131" y="674"/>
                  </a:lnTo>
                  <a:lnTo>
                    <a:pt x="136" y="677"/>
                  </a:lnTo>
                  <a:lnTo>
                    <a:pt x="140" y="680"/>
                  </a:lnTo>
                  <a:lnTo>
                    <a:pt x="146" y="683"/>
                  </a:lnTo>
                  <a:lnTo>
                    <a:pt x="151" y="685"/>
                  </a:lnTo>
                  <a:lnTo>
                    <a:pt x="156" y="686"/>
                  </a:lnTo>
                  <a:lnTo>
                    <a:pt x="168" y="687"/>
                  </a:lnTo>
                  <a:lnTo>
                    <a:pt x="180" y="686"/>
                  </a:lnTo>
                  <a:lnTo>
                    <a:pt x="185" y="685"/>
                  </a:lnTo>
                  <a:lnTo>
                    <a:pt x="191" y="684"/>
                  </a:lnTo>
                  <a:lnTo>
                    <a:pt x="177" y="672"/>
                  </a:lnTo>
                  <a:lnTo>
                    <a:pt x="165" y="658"/>
                  </a:lnTo>
                  <a:lnTo>
                    <a:pt x="154" y="644"/>
                  </a:lnTo>
                  <a:lnTo>
                    <a:pt x="146" y="628"/>
                  </a:lnTo>
                  <a:lnTo>
                    <a:pt x="139" y="611"/>
                  </a:lnTo>
                  <a:lnTo>
                    <a:pt x="134" y="595"/>
                  </a:lnTo>
                  <a:lnTo>
                    <a:pt x="132" y="585"/>
                  </a:lnTo>
                  <a:lnTo>
                    <a:pt x="131" y="576"/>
                  </a:lnTo>
                  <a:lnTo>
                    <a:pt x="129" y="566"/>
                  </a:lnTo>
                  <a:lnTo>
                    <a:pt x="129" y="557"/>
                  </a:lnTo>
                  <a:close/>
                  <a:moveTo>
                    <a:pt x="844" y="256"/>
                  </a:moveTo>
                  <a:lnTo>
                    <a:pt x="723" y="256"/>
                  </a:lnTo>
                  <a:lnTo>
                    <a:pt x="714" y="256"/>
                  </a:lnTo>
                  <a:lnTo>
                    <a:pt x="706" y="258"/>
                  </a:lnTo>
                  <a:lnTo>
                    <a:pt x="698" y="261"/>
                  </a:lnTo>
                  <a:lnTo>
                    <a:pt x="691" y="265"/>
                  </a:lnTo>
                  <a:lnTo>
                    <a:pt x="683" y="269"/>
                  </a:lnTo>
                  <a:lnTo>
                    <a:pt x="677" y="275"/>
                  </a:lnTo>
                  <a:lnTo>
                    <a:pt x="671" y="281"/>
                  </a:lnTo>
                  <a:lnTo>
                    <a:pt x="666" y="287"/>
                  </a:lnTo>
                  <a:lnTo>
                    <a:pt x="661" y="293"/>
                  </a:lnTo>
                  <a:lnTo>
                    <a:pt x="654" y="301"/>
                  </a:lnTo>
                  <a:lnTo>
                    <a:pt x="648" y="306"/>
                  </a:lnTo>
                  <a:lnTo>
                    <a:pt x="641" y="311"/>
                  </a:lnTo>
                  <a:lnTo>
                    <a:pt x="633" y="316"/>
                  </a:lnTo>
                  <a:lnTo>
                    <a:pt x="624" y="319"/>
                  </a:lnTo>
                  <a:lnTo>
                    <a:pt x="615" y="322"/>
                  </a:lnTo>
                  <a:lnTo>
                    <a:pt x="606" y="323"/>
                  </a:lnTo>
                  <a:lnTo>
                    <a:pt x="457" y="323"/>
                  </a:lnTo>
                  <a:lnTo>
                    <a:pt x="451" y="323"/>
                  </a:lnTo>
                  <a:lnTo>
                    <a:pt x="443" y="324"/>
                  </a:lnTo>
                  <a:lnTo>
                    <a:pt x="437" y="326"/>
                  </a:lnTo>
                  <a:lnTo>
                    <a:pt x="429" y="328"/>
                  </a:lnTo>
                  <a:lnTo>
                    <a:pt x="417" y="334"/>
                  </a:lnTo>
                  <a:lnTo>
                    <a:pt x="404" y="341"/>
                  </a:lnTo>
                  <a:lnTo>
                    <a:pt x="392" y="351"/>
                  </a:lnTo>
                  <a:lnTo>
                    <a:pt x="382" y="362"/>
                  </a:lnTo>
                  <a:lnTo>
                    <a:pt x="378" y="369"/>
                  </a:lnTo>
                  <a:lnTo>
                    <a:pt x="374" y="375"/>
                  </a:lnTo>
                  <a:lnTo>
                    <a:pt x="371" y="381"/>
                  </a:lnTo>
                  <a:lnTo>
                    <a:pt x="368" y="388"/>
                  </a:lnTo>
                  <a:lnTo>
                    <a:pt x="271" y="673"/>
                  </a:lnTo>
                  <a:lnTo>
                    <a:pt x="266" y="685"/>
                  </a:lnTo>
                  <a:lnTo>
                    <a:pt x="259" y="696"/>
                  </a:lnTo>
                  <a:lnTo>
                    <a:pt x="251" y="707"/>
                  </a:lnTo>
                  <a:lnTo>
                    <a:pt x="241" y="716"/>
                  </a:lnTo>
                  <a:lnTo>
                    <a:pt x="234" y="720"/>
                  </a:lnTo>
                  <a:lnTo>
                    <a:pt x="228" y="724"/>
                  </a:lnTo>
                  <a:lnTo>
                    <a:pt x="222" y="728"/>
                  </a:lnTo>
                  <a:lnTo>
                    <a:pt x="215" y="731"/>
                  </a:lnTo>
                  <a:lnTo>
                    <a:pt x="208" y="734"/>
                  </a:lnTo>
                  <a:lnTo>
                    <a:pt x="200" y="736"/>
                  </a:lnTo>
                  <a:lnTo>
                    <a:pt x="192" y="737"/>
                  </a:lnTo>
                  <a:lnTo>
                    <a:pt x="183" y="738"/>
                  </a:lnTo>
                  <a:lnTo>
                    <a:pt x="530" y="738"/>
                  </a:lnTo>
                  <a:lnTo>
                    <a:pt x="603" y="738"/>
                  </a:lnTo>
                  <a:lnTo>
                    <a:pt x="679" y="738"/>
                  </a:lnTo>
                  <a:lnTo>
                    <a:pt x="687" y="738"/>
                  </a:lnTo>
                  <a:lnTo>
                    <a:pt x="693" y="737"/>
                  </a:lnTo>
                  <a:lnTo>
                    <a:pt x="701" y="736"/>
                  </a:lnTo>
                  <a:lnTo>
                    <a:pt x="707" y="733"/>
                  </a:lnTo>
                  <a:lnTo>
                    <a:pt x="721" y="728"/>
                  </a:lnTo>
                  <a:lnTo>
                    <a:pt x="733" y="719"/>
                  </a:lnTo>
                  <a:lnTo>
                    <a:pt x="744" y="710"/>
                  </a:lnTo>
                  <a:lnTo>
                    <a:pt x="754" y="698"/>
                  </a:lnTo>
                  <a:lnTo>
                    <a:pt x="758" y="693"/>
                  </a:lnTo>
                  <a:lnTo>
                    <a:pt x="763" y="687"/>
                  </a:lnTo>
                  <a:lnTo>
                    <a:pt x="766" y="679"/>
                  </a:lnTo>
                  <a:lnTo>
                    <a:pt x="768" y="673"/>
                  </a:lnTo>
                  <a:lnTo>
                    <a:pt x="889" y="321"/>
                  </a:lnTo>
                  <a:lnTo>
                    <a:pt x="891" y="314"/>
                  </a:lnTo>
                  <a:lnTo>
                    <a:pt x="892" y="308"/>
                  </a:lnTo>
                  <a:lnTo>
                    <a:pt x="892" y="302"/>
                  </a:lnTo>
                  <a:lnTo>
                    <a:pt x="892" y="295"/>
                  </a:lnTo>
                  <a:lnTo>
                    <a:pt x="891" y="289"/>
                  </a:lnTo>
                  <a:lnTo>
                    <a:pt x="890" y="284"/>
                  </a:lnTo>
                  <a:lnTo>
                    <a:pt x="888" y="279"/>
                  </a:lnTo>
                  <a:lnTo>
                    <a:pt x="885" y="275"/>
                  </a:lnTo>
                  <a:lnTo>
                    <a:pt x="882" y="270"/>
                  </a:lnTo>
                  <a:lnTo>
                    <a:pt x="878" y="266"/>
                  </a:lnTo>
                  <a:lnTo>
                    <a:pt x="873" y="263"/>
                  </a:lnTo>
                  <a:lnTo>
                    <a:pt x="869" y="261"/>
                  </a:lnTo>
                  <a:lnTo>
                    <a:pt x="863" y="259"/>
                  </a:lnTo>
                  <a:lnTo>
                    <a:pt x="857" y="257"/>
                  </a:lnTo>
                  <a:lnTo>
                    <a:pt x="851" y="256"/>
                  </a:lnTo>
                  <a:lnTo>
                    <a:pt x="844" y="256"/>
                  </a:lnTo>
                  <a:close/>
                  <a:moveTo>
                    <a:pt x="225" y="644"/>
                  </a:moveTo>
                  <a:lnTo>
                    <a:pt x="318" y="371"/>
                  </a:lnTo>
                  <a:lnTo>
                    <a:pt x="322" y="360"/>
                  </a:lnTo>
                  <a:lnTo>
                    <a:pt x="327" y="351"/>
                  </a:lnTo>
                  <a:lnTo>
                    <a:pt x="333" y="340"/>
                  </a:lnTo>
                  <a:lnTo>
                    <a:pt x="339" y="331"/>
                  </a:lnTo>
                  <a:lnTo>
                    <a:pt x="347" y="323"/>
                  </a:lnTo>
                  <a:lnTo>
                    <a:pt x="354" y="314"/>
                  </a:lnTo>
                  <a:lnTo>
                    <a:pt x="363" y="306"/>
                  </a:lnTo>
                  <a:lnTo>
                    <a:pt x="373" y="300"/>
                  </a:lnTo>
                  <a:lnTo>
                    <a:pt x="382" y="292"/>
                  </a:lnTo>
                  <a:lnTo>
                    <a:pt x="392" y="287"/>
                  </a:lnTo>
                  <a:lnTo>
                    <a:pt x="403" y="282"/>
                  </a:lnTo>
                  <a:lnTo>
                    <a:pt x="413" y="278"/>
                  </a:lnTo>
                  <a:lnTo>
                    <a:pt x="424" y="275"/>
                  </a:lnTo>
                  <a:lnTo>
                    <a:pt x="435" y="272"/>
                  </a:lnTo>
                  <a:lnTo>
                    <a:pt x="447" y="270"/>
                  </a:lnTo>
                  <a:lnTo>
                    <a:pt x="457" y="270"/>
                  </a:lnTo>
                  <a:lnTo>
                    <a:pt x="606" y="270"/>
                  </a:lnTo>
                  <a:lnTo>
                    <a:pt x="608" y="269"/>
                  </a:lnTo>
                  <a:lnTo>
                    <a:pt x="613" y="266"/>
                  </a:lnTo>
                  <a:lnTo>
                    <a:pt x="617" y="263"/>
                  </a:lnTo>
                  <a:lnTo>
                    <a:pt x="621" y="258"/>
                  </a:lnTo>
                  <a:lnTo>
                    <a:pt x="629" y="248"/>
                  </a:lnTo>
                  <a:lnTo>
                    <a:pt x="637" y="240"/>
                  </a:lnTo>
                  <a:lnTo>
                    <a:pt x="646" y="232"/>
                  </a:lnTo>
                  <a:lnTo>
                    <a:pt x="656" y="224"/>
                  </a:lnTo>
                  <a:lnTo>
                    <a:pt x="666" y="218"/>
                  </a:lnTo>
                  <a:lnTo>
                    <a:pt x="677" y="213"/>
                  </a:lnTo>
                  <a:lnTo>
                    <a:pt x="688" y="209"/>
                  </a:lnTo>
                  <a:lnTo>
                    <a:pt x="699" y="205"/>
                  </a:lnTo>
                  <a:lnTo>
                    <a:pt x="699" y="111"/>
                  </a:lnTo>
                  <a:lnTo>
                    <a:pt x="699" y="100"/>
                  </a:lnTo>
                  <a:lnTo>
                    <a:pt x="697" y="89"/>
                  </a:lnTo>
                  <a:lnTo>
                    <a:pt x="694" y="79"/>
                  </a:lnTo>
                  <a:lnTo>
                    <a:pt x="691" y="68"/>
                  </a:lnTo>
                  <a:lnTo>
                    <a:pt x="686" y="59"/>
                  </a:lnTo>
                  <a:lnTo>
                    <a:pt x="680" y="50"/>
                  </a:lnTo>
                  <a:lnTo>
                    <a:pt x="674" y="41"/>
                  </a:lnTo>
                  <a:lnTo>
                    <a:pt x="666" y="33"/>
                  </a:lnTo>
                  <a:lnTo>
                    <a:pt x="658" y="26"/>
                  </a:lnTo>
                  <a:lnTo>
                    <a:pt x="649" y="19"/>
                  </a:lnTo>
                  <a:lnTo>
                    <a:pt x="639" y="14"/>
                  </a:lnTo>
                  <a:lnTo>
                    <a:pt x="630" y="9"/>
                  </a:lnTo>
                  <a:lnTo>
                    <a:pt x="619" y="6"/>
                  </a:lnTo>
                  <a:lnTo>
                    <a:pt x="608" y="2"/>
                  </a:lnTo>
                  <a:lnTo>
                    <a:pt x="598" y="1"/>
                  </a:lnTo>
                  <a:lnTo>
                    <a:pt x="586" y="0"/>
                  </a:lnTo>
                  <a:lnTo>
                    <a:pt x="297" y="0"/>
                  </a:lnTo>
                  <a:lnTo>
                    <a:pt x="285" y="1"/>
                  </a:lnTo>
                  <a:lnTo>
                    <a:pt x="274" y="2"/>
                  </a:lnTo>
                  <a:lnTo>
                    <a:pt x="262" y="6"/>
                  </a:lnTo>
                  <a:lnTo>
                    <a:pt x="253" y="9"/>
                  </a:lnTo>
                  <a:lnTo>
                    <a:pt x="242" y="14"/>
                  </a:lnTo>
                  <a:lnTo>
                    <a:pt x="233" y="19"/>
                  </a:lnTo>
                  <a:lnTo>
                    <a:pt x="224" y="26"/>
                  </a:lnTo>
                  <a:lnTo>
                    <a:pt x="216" y="33"/>
                  </a:lnTo>
                  <a:lnTo>
                    <a:pt x="209" y="41"/>
                  </a:lnTo>
                  <a:lnTo>
                    <a:pt x="202" y="50"/>
                  </a:lnTo>
                  <a:lnTo>
                    <a:pt x="197" y="59"/>
                  </a:lnTo>
                  <a:lnTo>
                    <a:pt x="192" y="68"/>
                  </a:lnTo>
                  <a:lnTo>
                    <a:pt x="187" y="79"/>
                  </a:lnTo>
                  <a:lnTo>
                    <a:pt x="185" y="89"/>
                  </a:lnTo>
                  <a:lnTo>
                    <a:pt x="183" y="100"/>
                  </a:lnTo>
                  <a:lnTo>
                    <a:pt x="183" y="111"/>
                  </a:lnTo>
                  <a:lnTo>
                    <a:pt x="183" y="557"/>
                  </a:lnTo>
                  <a:lnTo>
                    <a:pt x="183" y="571"/>
                  </a:lnTo>
                  <a:lnTo>
                    <a:pt x="185" y="583"/>
                  </a:lnTo>
                  <a:lnTo>
                    <a:pt x="189" y="595"/>
                  </a:lnTo>
                  <a:lnTo>
                    <a:pt x="194" y="606"/>
                  </a:lnTo>
                  <a:lnTo>
                    <a:pt x="200" y="617"/>
                  </a:lnTo>
                  <a:lnTo>
                    <a:pt x="208" y="626"/>
                  </a:lnTo>
                  <a:lnTo>
                    <a:pt x="215" y="635"/>
                  </a:lnTo>
                  <a:lnTo>
                    <a:pt x="225" y="644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1925638" y="4332288"/>
              <a:ext cx="47625" cy="50800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248" y="0"/>
                </a:cxn>
                <a:cxn ang="0">
                  <a:pos x="251" y="140"/>
                </a:cxn>
                <a:cxn ang="0">
                  <a:pos x="393" y="137"/>
                </a:cxn>
                <a:cxn ang="0">
                  <a:pos x="395" y="243"/>
                </a:cxn>
                <a:cxn ang="0">
                  <a:pos x="253" y="245"/>
                </a:cxn>
                <a:cxn ang="0">
                  <a:pos x="255" y="384"/>
                </a:cxn>
                <a:cxn ang="0">
                  <a:pos x="147" y="386"/>
                </a:cxn>
                <a:cxn ang="0">
                  <a:pos x="144" y="247"/>
                </a:cxn>
                <a:cxn ang="0">
                  <a:pos x="2" y="250"/>
                </a:cxn>
                <a:cxn ang="0">
                  <a:pos x="0" y="144"/>
                </a:cxn>
                <a:cxn ang="0">
                  <a:pos x="142" y="142"/>
                </a:cxn>
                <a:cxn ang="0">
                  <a:pos x="140" y="2"/>
                </a:cxn>
              </a:cxnLst>
              <a:rect l="0" t="0" r="r" b="b"/>
              <a:pathLst>
                <a:path w="395" h="386">
                  <a:moveTo>
                    <a:pt x="140" y="2"/>
                  </a:moveTo>
                  <a:lnTo>
                    <a:pt x="248" y="0"/>
                  </a:lnTo>
                  <a:lnTo>
                    <a:pt x="251" y="140"/>
                  </a:lnTo>
                  <a:lnTo>
                    <a:pt x="393" y="137"/>
                  </a:lnTo>
                  <a:lnTo>
                    <a:pt x="395" y="243"/>
                  </a:lnTo>
                  <a:lnTo>
                    <a:pt x="253" y="245"/>
                  </a:lnTo>
                  <a:lnTo>
                    <a:pt x="255" y="384"/>
                  </a:lnTo>
                  <a:lnTo>
                    <a:pt x="147" y="386"/>
                  </a:lnTo>
                  <a:lnTo>
                    <a:pt x="144" y="247"/>
                  </a:lnTo>
                  <a:lnTo>
                    <a:pt x="2" y="250"/>
                  </a:lnTo>
                  <a:lnTo>
                    <a:pt x="0" y="144"/>
                  </a:lnTo>
                  <a:lnTo>
                    <a:pt x="142" y="142"/>
                  </a:lnTo>
                  <a:lnTo>
                    <a:pt x="140" y="2"/>
                  </a:lnTo>
                  <a:close/>
                </a:path>
              </a:pathLst>
            </a:custGeom>
            <a:solidFill>
              <a:srgbClr val="5841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2822575" y="4475163"/>
              <a:ext cx="34925" cy="41275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0" y="240"/>
                </a:cxn>
                <a:cxn ang="0">
                  <a:pos x="142" y="319"/>
                </a:cxn>
                <a:cxn ang="0">
                  <a:pos x="286" y="240"/>
                </a:cxn>
                <a:cxn ang="0">
                  <a:pos x="286" y="83"/>
                </a:cxn>
                <a:cxn ang="0">
                  <a:pos x="141" y="0"/>
                </a:cxn>
                <a:cxn ang="0">
                  <a:pos x="0" y="80"/>
                </a:cxn>
                <a:cxn ang="0">
                  <a:pos x="94" y="133"/>
                </a:cxn>
                <a:cxn ang="0">
                  <a:pos x="94" y="187"/>
                </a:cxn>
                <a:cxn ang="0">
                  <a:pos x="142" y="215"/>
                </a:cxn>
                <a:cxn ang="0">
                  <a:pos x="192" y="187"/>
                </a:cxn>
                <a:cxn ang="0">
                  <a:pos x="192" y="134"/>
                </a:cxn>
                <a:cxn ang="0">
                  <a:pos x="142" y="106"/>
                </a:cxn>
                <a:cxn ang="0">
                  <a:pos x="94" y="133"/>
                </a:cxn>
              </a:cxnLst>
              <a:rect l="0" t="0" r="r" b="b"/>
              <a:pathLst>
                <a:path w="286" h="319">
                  <a:moveTo>
                    <a:pt x="0" y="80"/>
                  </a:moveTo>
                  <a:lnTo>
                    <a:pt x="0" y="240"/>
                  </a:lnTo>
                  <a:lnTo>
                    <a:pt x="142" y="319"/>
                  </a:lnTo>
                  <a:lnTo>
                    <a:pt x="286" y="240"/>
                  </a:lnTo>
                  <a:lnTo>
                    <a:pt x="286" y="83"/>
                  </a:lnTo>
                  <a:lnTo>
                    <a:pt x="141" y="0"/>
                  </a:lnTo>
                  <a:lnTo>
                    <a:pt x="0" y="80"/>
                  </a:lnTo>
                  <a:close/>
                  <a:moveTo>
                    <a:pt x="94" y="133"/>
                  </a:moveTo>
                  <a:lnTo>
                    <a:pt x="94" y="187"/>
                  </a:lnTo>
                  <a:lnTo>
                    <a:pt x="142" y="215"/>
                  </a:lnTo>
                  <a:lnTo>
                    <a:pt x="192" y="187"/>
                  </a:lnTo>
                  <a:lnTo>
                    <a:pt x="192" y="134"/>
                  </a:lnTo>
                  <a:lnTo>
                    <a:pt x="142" y="106"/>
                  </a:lnTo>
                  <a:lnTo>
                    <a:pt x="94" y="133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2281238" y="4972050"/>
              <a:ext cx="41275" cy="49212"/>
            </a:xfrm>
            <a:custGeom>
              <a:avLst/>
              <a:gdLst/>
              <a:ahLst/>
              <a:cxnLst>
                <a:cxn ang="0">
                  <a:pos x="0" y="93"/>
                </a:cxn>
                <a:cxn ang="0">
                  <a:pos x="0" y="278"/>
                </a:cxn>
                <a:cxn ang="0">
                  <a:pos x="166" y="370"/>
                </a:cxn>
                <a:cxn ang="0">
                  <a:pos x="332" y="277"/>
                </a:cxn>
                <a:cxn ang="0">
                  <a:pos x="332" y="95"/>
                </a:cxn>
                <a:cxn ang="0">
                  <a:pos x="165" y="0"/>
                </a:cxn>
                <a:cxn ang="0">
                  <a:pos x="0" y="93"/>
                </a:cxn>
                <a:cxn ang="0">
                  <a:pos x="110" y="154"/>
                </a:cxn>
                <a:cxn ang="0">
                  <a:pos x="110" y="217"/>
                </a:cxn>
                <a:cxn ang="0">
                  <a:pos x="166" y="249"/>
                </a:cxn>
                <a:cxn ang="0">
                  <a:pos x="223" y="217"/>
                </a:cxn>
                <a:cxn ang="0">
                  <a:pos x="223" y="155"/>
                </a:cxn>
                <a:cxn ang="0">
                  <a:pos x="166" y="122"/>
                </a:cxn>
                <a:cxn ang="0">
                  <a:pos x="110" y="154"/>
                </a:cxn>
              </a:cxnLst>
              <a:rect l="0" t="0" r="r" b="b"/>
              <a:pathLst>
                <a:path w="332" h="370">
                  <a:moveTo>
                    <a:pt x="0" y="93"/>
                  </a:moveTo>
                  <a:lnTo>
                    <a:pt x="0" y="278"/>
                  </a:lnTo>
                  <a:lnTo>
                    <a:pt x="166" y="370"/>
                  </a:lnTo>
                  <a:lnTo>
                    <a:pt x="332" y="277"/>
                  </a:lnTo>
                  <a:lnTo>
                    <a:pt x="332" y="95"/>
                  </a:lnTo>
                  <a:lnTo>
                    <a:pt x="165" y="0"/>
                  </a:lnTo>
                  <a:lnTo>
                    <a:pt x="0" y="93"/>
                  </a:lnTo>
                  <a:close/>
                  <a:moveTo>
                    <a:pt x="110" y="154"/>
                  </a:moveTo>
                  <a:lnTo>
                    <a:pt x="110" y="217"/>
                  </a:lnTo>
                  <a:lnTo>
                    <a:pt x="166" y="249"/>
                  </a:lnTo>
                  <a:lnTo>
                    <a:pt x="223" y="217"/>
                  </a:lnTo>
                  <a:lnTo>
                    <a:pt x="223" y="155"/>
                  </a:lnTo>
                  <a:lnTo>
                    <a:pt x="166" y="122"/>
                  </a:lnTo>
                  <a:lnTo>
                    <a:pt x="110" y="154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2092325" y="4025900"/>
              <a:ext cx="36513" cy="44450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0" y="257"/>
                </a:cxn>
                <a:cxn ang="0">
                  <a:pos x="153" y="342"/>
                </a:cxn>
                <a:cxn ang="0">
                  <a:pos x="307" y="256"/>
                </a:cxn>
                <a:cxn ang="0">
                  <a:pos x="307" y="88"/>
                </a:cxn>
                <a:cxn ang="0">
                  <a:pos x="152" y="0"/>
                </a:cxn>
                <a:cxn ang="0">
                  <a:pos x="0" y="85"/>
                </a:cxn>
                <a:cxn ang="0">
                  <a:pos x="102" y="141"/>
                </a:cxn>
                <a:cxn ang="0">
                  <a:pos x="102" y="200"/>
                </a:cxn>
                <a:cxn ang="0">
                  <a:pos x="153" y="229"/>
                </a:cxn>
                <a:cxn ang="0">
                  <a:pos x="207" y="200"/>
                </a:cxn>
                <a:cxn ang="0">
                  <a:pos x="207" y="142"/>
                </a:cxn>
                <a:cxn ang="0">
                  <a:pos x="153" y="113"/>
                </a:cxn>
                <a:cxn ang="0">
                  <a:pos x="102" y="141"/>
                </a:cxn>
              </a:cxnLst>
              <a:rect l="0" t="0" r="r" b="b"/>
              <a:pathLst>
                <a:path w="307" h="342">
                  <a:moveTo>
                    <a:pt x="0" y="85"/>
                  </a:moveTo>
                  <a:lnTo>
                    <a:pt x="0" y="257"/>
                  </a:lnTo>
                  <a:lnTo>
                    <a:pt x="153" y="342"/>
                  </a:lnTo>
                  <a:lnTo>
                    <a:pt x="307" y="256"/>
                  </a:lnTo>
                  <a:lnTo>
                    <a:pt x="307" y="88"/>
                  </a:lnTo>
                  <a:lnTo>
                    <a:pt x="152" y="0"/>
                  </a:lnTo>
                  <a:lnTo>
                    <a:pt x="0" y="85"/>
                  </a:lnTo>
                  <a:close/>
                  <a:moveTo>
                    <a:pt x="102" y="141"/>
                  </a:moveTo>
                  <a:lnTo>
                    <a:pt x="102" y="200"/>
                  </a:lnTo>
                  <a:lnTo>
                    <a:pt x="153" y="229"/>
                  </a:lnTo>
                  <a:lnTo>
                    <a:pt x="207" y="200"/>
                  </a:lnTo>
                  <a:lnTo>
                    <a:pt x="207" y="142"/>
                  </a:lnTo>
                  <a:lnTo>
                    <a:pt x="153" y="113"/>
                  </a:lnTo>
                  <a:lnTo>
                    <a:pt x="102" y="141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1690688" y="3902075"/>
              <a:ext cx="55563" cy="68262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0" y="386"/>
                </a:cxn>
                <a:cxn ang="0">
                  <a:pos x="230" y="514"/>
                </a:cxn>
                <a:cxn ang="0">
                  <a:pos x="462" y="385"/>
                </a:cxn>
                <a:cxn ang="0">
                  <a:pos x="462" y="131"/>
                </a:cxn>
                <a:cxn ang="0">
                  <a:pos x="229" y="0"/>
                </a:cxn>
                <a:cxn ang="0">
                  <a:pos x="0" y="128"/>
                </a:cxn>
                <a:cxn ang="0">
                  <a:pos x="152" y="213"/>
                </a:cxn>
                <a:cxn ang="0">
                  <a:pos x="152" y="301"/>
                </a:cxn>
                <a:cxn ang="0">
                  <a:pos x="230" y="345"/>
                </a:cxn>
                <a:cxn ang="0">
                  <a:pos x="309" y="301"/>
                </a:cxn>
                <a:cxn ang="0">
                  <a:pos x="309" y="214"/>
                </a:cxn>
                <a:cxn ang="0">
                  <a:pos x="230" y="169"/>
                </a:cxn>
                <a:cxn ang="0">
                  <a:pos x="152" y="213"/>
                </a:cxn>
              </a:cxnLst>
              <a:rect l="0" t="0" r="r" b="b"/>
              <a:pathLst>
                <a:path w="462" h="514">
                  <a:moveTo>
                    <a:pt x="0" y="128"/>
                  </a:moveTo>
                  <a:lnTo>
                    <a:pt x="0" y="386"/>
                  </a:lnTo>
                  <a:lnTo>
                    <a:pt x="230" y="514"/>
                  </a:lnTo>
                  <a:lnTo>
                    <a:pt x="462" y="385"/>
                  </a:lnTo>
                  <a:lnTo>
                    <a:pt x="462" y="131"/>
                  </a:lnTo>
                  <a:lnTo>
                    <a:pt x="229" y="0"/>
                  </a:lnTo>
                  <a:lnTo>
                    <a:pt x="0" y="128"/>
                  </a:lnTo>
                  <a:close/>
                  <a:moveTo>
                    <a:pt x="152" y="213"/>
                  </a:moveTo>
                  <a:lnTo>
                    <a:pt x="152" y="301"/>
                  </a:lnTo>
                  <a:lnTo>
                    <a:pt x="230" y="345"/>
                  </a:lnTo>
                  <a:lnTo>
                    <a:pt x="309" y="301"/>
                  </a:lnTo>
                  <a:lnTo>
                    <a:pt x="309" y="214"/>
                  </a:lnTo>
                  <a:lnTo>
                    <a:pt x="230" y="169"/>
                  </a:lnTo>
                  <a:lnTo>
                    <a:pt x="152" y="213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2684463" y="4425950"/>
              <a:ext cx="46038" cy="53975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0" y="311"/>
                </a:cxn>
                <a:cxn ang="0">
                  <a:pos x="186" y="415"/>
                </a:cxn>
                <a:cxn ang="0">
                  <a:pos x="372" y="310"/>
                </a:cxn>
                <a:cxn ang="0">
                  <a:pos x="372" y="106"/>
                </a:cxn>
                <a:cxn ang="0">
                  <a:pos x="185" y="0"/>
                </a:cxn>
                <a:cxn ang="0">
                  <a:pos x="0" y="103"/>
                </a:cxn>
                <a:cxn ang="0">
                  <a:pos x="123" y="172"/>
                </a:cxn>
                <a:cxn ang="0">
                  <a:pos x="123" y="243"/>
                </a:cxn>
                <a:cxn ang="0">
                  <a:pos x="186" y="279"/>
                </a:cxn>
                <a:cxn ang="0">
                  <a:pos x="250" y="242"/>
                </a:cxn>
                <a:cxn ang="0">
                  <a:pos x="250" y="173"/>
                </a:cxn>
                <a:cxn ang="0">
                  <a:pos x="186" y="137"/>
                </a:cxn>
                <a:cxn ang="0">
                  <a:pos x="123" y="172"/>
                </a:cxn>
              </a:cxnLst>
              <a:rect l="0" t="0" r="r" b="b"/>
              <a:pathLst>
                <a:path w="372" h="415">
                  <a:moveTo>
                    <a:pt x="0" y="103"/>
                  </a:moveTo>
                  <a:lnTo>
                    <a:pt x="0" y="311"/>
                  </a:lnTo>
                  <a:lnTo>
                    <a:pt x="186" y="415"/>
                  </a:lnTo>
                  <a:lnTo>
                    <a:pt x="372" y="310"/>
                  </a:lnTo>
                  <a:lnTo>
                    <a:pt x="372" y="106"/>
                  </a:lnTo>
                  <a:lnTo>
                    <a:pt x="185" y="0"/>
                  </a:lnTo>
                  <a:lnTo>
                    <a:pt x="0" y="103"/>
                  </a:lnTo>
                  <a:close/>
                  <a:moveTo>
                    <a:pt x="123" y="172"/>
                  </a:moveTo>
                  <a:lnTo>
                    <a:pt x="123" y="243"/>
                  </a:lnTo>
                  <a:lnTo>
                    <a:pt x="186" y="279"/>
                  </a:lnTo>
                  <a:lnTo>
                    <a:pt x="250" y="242"/>
                  </a:lnTo>
                  <a:lnTo>
                    <a:pt x="250" y="173"/>
                  </a:lnTo>
                  <a:lnTo>
                    <a:pt x="186" y="137"/>
                  </a:lnTo>
                  <a:lnTo>
                    <a:pt x="123" y="172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2628900" y="4010025"/>
              <a:ext cx="41275" cy="41275"/>
            </a:xfrm>
            <a:custGeom>
              <a:avLst/>
              <a:gdLst/>
              <a:ahLst/>
              <a:cxnLst>
                <a:cxn ang="0">
                  <a:pos x="210" y="192"/>
                </a:cxn>
                <a:cxn ang="0">
                  <a:pos x="204" y="207"/>
                </a:cxn>
                <a:cxn ang="0">
                  <a:pos x="192" y="219"/>
                </a:cxn>
                <a:cxn ang="0">
                  <a:pos x="177" y="225"/>
                </a:cxn>
                <a:cxn ang="0">
                  <a:pos x="161" y="225"/>
                </a:cxn>
                <a:cxn ang="0">
                  <a:pos x="146" y="219"/>
                </a:cxn>
                <a:cxn ang="0">
                  <a:pos x="134" y="207"/>
                </a:cxn>
                <a:cxn ang="0">
                  <a:pos x="128" y="192"/>
                </a:cxn>
                <a:cxn ang="0">
                  <a:pos x="127" y="164"/>
                </a:cxn>
                <a:cxn ang="0">
                  <a:pos x="0" y="267"/>
                </a:cxn>
                <a:cxn ang="0">
                  <a:pos x="4" y="282"/>
                </a:cxn>
                <a:cxn ang="0">
                  <a:pos x="13" y="296"/>
                </a:cxn>
                <a:cxn ang="0">
                  <a:pos x="26" y="304"/>
                </a:cxn>
                <a:cxn ang="0">
                  <a:pos x="43" y="307"/>
                </a:cxn>
                <a:cxn ang="0">
                  <a:pos x="304" y="307"/>
                </a:cxn>
                <a:cxn ang="0">
                  <a:pos x="319" y="301"/>
                </a:cxn>
                <a:cxn ang="0">
                  <a:pos x="330" y="290"/>
                </a:cxn>
                <a:cxn ang="0">
                  <a:pos x="337" y="275"/>
                </a:cxn>
                <a:cxn ang="0">
                  <a:pos x="338" y="164"/>
                </a:cxn>
                <a:cxn ang="0">
                  <a:pos x="212" y="184"/>
                </a:cxn>
                <a:cxn ang="0">
                  <a:pos x="148" y="164"/>
                </a:cxn>
                <a:cxn ang="0">
                  <a:pos x="190" y="205"/>
                </a:cxn>
                <a:cxn ang="0">
                  <a:pos x="295" y="62"/>
                </a:cxn>
                <a:cxn ang="0">
                  <a:pos x="232" y="41"/>
                </a:cxn>
                <a:cxn ang="0">
                  <a:pos x="230" y="25"/>
                </a:cxn>
                <a:cxn ang="0">
                  <a:pos x="221" y="12"/>
                </a:cxn>
                <a:cxn ang="0">
                  <a:pos x="209" y="4"/>
                </a:cxn>
                <a:cxn ang="0">
                  <a:pos x="194" y="0"/>
                </a:cxn>
                <a:cxn ang="0">
                  <a:pos x="148" y="0"/>
                </a:cxn>
                <a:cxn ang="0">
                  <a:pos x="140" y="1"/>
                </a:cxn>
                <a:cxn ang="0">
                  <a:pos x="125" y="6"/>
                </a:cxn>
                <a:cxn ang="0">
                  <a:pos x="113" y="18"/>
                </a:cxn>
                <a:cxn ang="0">
                  <a:pos x="107" y="32"/>
                </a:cxn>
                <a:cxn ang="0">
                  <a:pos x="107" y="62"/>
                </a:cxn>
                <a:cxn ang="0">
                  <a:pos x="35" y="62"/>
                </a:cxn>
                <a:cxn ang="0">
                  <a:pos x="20" y="68"/>
                </a:cxn>
                <a:cxn ang="0">
                  <a:pos x="8" y="79"/>
                </a:cxn>
                <a:cxn ang="0">
                  <a:pos x="2" y="94"/>
                </a:cxn>
                <a:cxn ang="0">
                  <a:pos x="0" y="143"/>
                </a:cxn>
                <a:cxn ang="0">
                  <a:pos x="338" y="102"/>
                </a:cxn>
                <a:cxn ang="0">
                  <a:pos x="335" y="87"/>
                </a:cxn>
                <a:cxn ang="0">
                  <a:pos x="325" y="73"/>
                </a:cxn>
                <a:cxn ang="0">
                  <a:pos x="312" y="65"/>
                </a:cxn>
                <a:cxn ang="0">
                  <a:pos x="295" y="62"/>
                </a:cxn>
                <a:cxn ang="0">
                  <a:pos x="177" y="21"/>
                </a:cxn>
                <a:cxn ang="0">
                  <a:pos x="192" y="27"/>
                </a:cxn>
                <a:cxn ang="0">
                  <a:pos x="204" y="39"/>
                </a:cxn>
                <a:cxn ang="0">
                  <a:pos x="210" y="53"/>
                </a:cxn>
                <a:cxn ang="0">
                  <a:pos x="127" y="62"/>
                </a:cxn>
                <a:cxn ang="0">
                  <a:pos x="130" y="45"/>
                </a:cxn>
                <a:cxn ang="0">
                  <a:pos x="140" y="32"/>
                </a:cxn>
                <a:cxn ang="0">
                  <a:pos x="153" y="23"/>
                </a:cxn>
                <a:cxn ang="0">
                  <a:pos x="170" y="20"/>
                </a:cxn>
              </a:cxnLst>
              <a:rect l="0" t="0" r="r" b="b"/>
              <a:pathLst>
                <a:path w="338" h="307">
                  <a:moveTo>
                    <a:pt x="212" y="184"/>
                  </a:moveTo>
                  <a:lnTo>
                    <a:pt x="210" y="192"/>
                  </a:lnTo>
                  <a:lnTo>
                    <a:pt x="208" y="201"/>
                  </a:lnTo>
                  <a:lnTo>
                    <a:pt x="204" y="207"/>
                  </a:lnTo>
                  <a:lnTo>
                    <a:pt x="199" y="213"/>
                  </a:lnTo>
                  <a:lnTo>
                    <a:pt x="192" y="219"/>
                  </a:lnTo>
                  <a:lnTo>
                    <a:pt x="186" y="223"/>
                  </a:lnTo>
                  <a:lnTo>
                    <a:pt x="177" y="225"/>
                  </a:lnTo>
                  <a:lnTo>
                    <a:pt x="170" y="226"/>
                  </a:lnTo>
                  <a:lnTo>
                    <a:pt x="161" y="225"/>
                  </a:lnTo>
                  <a:lnTo>
                    <a:pt x="153" y="223"/>
                  </a:lnTo>
                  <a:lnTo>
                    <a:pt x="146" y="219"/>
                  </a:lnTo>
                  <a:lnTo>
                    <a:pt x="140" y="213"/>
                  </a:lnTo>
                  <a:lnTo>
                    <a:pt x="134" y="207"/>
                  </a:lnTo>
                  <a:lnTo>
                    <a:pt x="130" y="201"/>
                  </a:lnTo>
                  <a:lnTo>
                    <a:pt x="128" y="192"/>
                  </a:lnTo>
                  <a:lnTo>
                    <a:pt x="127" y="184"/>
                  </a:lnTo>
                  <a:lnTo>
                    <a:pt x="127" y="164"/>
                  </a:lnTo>
                  <a:lnTo>
                    <a:pt x="0" y="164"/>
                  </a:lnTo>
                  <a:lnTo>
                    <a:pt x="0" y="267"/>
                  </a:lnTo>
                  <a:lnTo>
                    <a:pt x="2" y="275"/>
                  </a:lnTo>
                  <a:lnTo>
                    <a:pt x="4" y="282"/>
                  </a:lnTo>
                  <a:lnTo>
                    <a:pt x="8" y="290"/>
                  </a:lnTo>
                  <a:lnTo>
                    <a:pt x="13" y="296"/>
                  </a:lnTo>
                  <a:lnTo>
                    <a:pt x="20" y="301"/>
                  </a:lnTo>
                  <a:lnTo>
                    <a:pt x="26" y="304"/>
                  </a:lnTo>
                  <a:lnTo>
                    <a:pt x="35" y="307"/>
                  </a:lnTo>
                  <a:lnTo>
                    <a:pt x="43" y="307"/>
                  </a:lnTo>
                  <a:lnTo>
                    <a:pt x="295" y="307"/>
                  </a:lnTo>
                  <a:lnTo>
                    <a:pt x="304" y="307"/>
                  </a:lnTo>
                  <a:lnTo>
                    <a:pt x="312" y="304"/>
                  </a:lnTo>
                  <a:lnTo>
                    <a:pt x="319" y="301"/>
                  </a:lnTo>
                  <a:lnTo>
                    <a:pt x="325" y="296"/>
                  </a:lnTo>
                  <a:lnTo>
                    <a:pt x="330" y="290"/>
                  </a:lnTo>
                  <a:lnTo>
                    <a:pt x="335" y="282"/>
                  </a:lnTo>
                  <a:lnTo>
                    <a:pt x="337" y="275"/>
                  </a:lnTo>
                  <a:lnTo>
                    <a:pt x="338" y="267"/>
                  </a:lnTo>
                  <a:lnTo>
                    <a:pt x="338" y="164"/>
                  </a:lnTo>
                  <a:lnTo>
                    <a:pt x="212" y="164"/>
                  </a:lnTo>
                  <a:lnTo>
                    <a:pt x="212" y="184"/>
                  </a:lnTo>
                  <a:close/>
                  <a:moveTo>
                    <a:pt x="190" y="164"/>
                  </a:moveTo>
                  <a:lnTo>
                    <a:pt x="148" y="164"/>
                  </a:lnTo>
                  <a:lnTo>
                    <a:pt x="148" y="205"/>
                  </a:lnTo>
                  <a:lnTo>
                    <a:pt x="190" y="205"/>
                  </a:lnTo>
                  <a:lnTo>
                    <a:pt x="190" y="164"/>
                  </a:lnTo>
                  <a:close/>
                  <a:moveTo>
                    <a:pt x="295" y="62"/>
                  </a:moveTo>
                  <a:lnTo>
                    <a:pt x="232" y="62"/>
                  </a:lnTo>
                  <a:lnTo>
                    <a:pt x="232" y="41"/>
                  </a:lnTo>
                  <a:lnTo>
                    <a:pt x="232" y="32"/>
                  </a:lnTo>
                  <a:lnTo>
                    <a:pt x="230" y="25"/>
                  </a:lnTo>
                  <a:lnTo>
                    <a:pt x="225" y="19"/>
                  </a:lnTo>
                  <a:lnTo>
                    <a:pt x="221" y="12"/>
                  </a:lnTo>
                  <a:lnTo>
                    <a:pt x="216" y="8"/>
                  </a:lnTo>
                  <a:lnTo>
                    <a:pt x="209" y="4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40" y="1"/>
                  </a:lnTo>
                  <a:lnTo>
                    <a:pt x="131" y="3"/>
                  </a:lnTo>
                  <a:lnTo>
                    <a:pt x="125" y="6"/>
                  </a:lnTo>
                  <a:lnTo>
                    <a:pt x="118" y="11"/>
                  </a:lnTo>
                  <a:lnTo>
                    <a:pt x="113" y="18"/>
                  </a:lnTo>
                  <a:lnTo>
                    <a:pt x="110" y="25"/>
                  </a:lnTo>
                  <a:lnTo>
                    <a:pt x="107" y="32"/>
                  </a:lnTo>
                  <a:lnTo>
                    <a:pt x="107" y="41"/>
                  </a:lnTo>
                  <a:lnTo>
                    <a:pt x="107" y="62"/>
                  </a:lnTo>
                  <a:lnTo>
                    <a:pt x="43" y="62"/>
                  </a:lnTo>
                  <a:lnTo>
                    <a:pt x="35" y="62"/>
                  </a:lnTo>
                  <a:lnTo>
                    <a:pt x="26" y="65"/>
                  </a:lnTo>
                  <a:lnTo>
                    <a:pt x="20" y="68"/>
                  </a:lnTo>
                  <a:lnTo>
                    <a:pt x="13" y="73"/>
                  </a:lnTo>
                  <a:lnTo>
                    <a:pt x="8" y="79"/>
                  </a:lnTo>
                  <a:lnTo>
                    <a:pt x="4" y="87"/>
                  </a:lnTo>
                  <a:lnTo>
                    <a:pt x="2" y="94"/>
                  </a:lnTo>
                  <a:lnTo>
                    <a:pt x="0" y="102"/>
                  </a:lnTo>
                  <a:lnTo>
                    <a:pt x="0" y="143"/>
                  </a:lnTo>
                  <a:lnTo>
                    <a:pt x="338" y="143"/>
                  </a:lnTo>
                  <a:lnTo>
                    <a:pt x="338" y="102"/>
                  </a:lnTo>
                  <a:lnTo>
                    <a:pt x="337" y="94"/>
                  </a:lnTo>
                  <a:lnTo>
                    <a:pt x="335" y="87"/>
                  </a:lnTo>
                  <a:lnTo>
                    <a:pt x="330" y="79"/>
                  </a:lnTo>
                  <a:lnTo>
                    <a:pt x="325" y="73"/>
                  </a:lnTo>
                  <a:lnTo>
                    <a:pt x="319" y="68"/>
                  </a:lnTo>
                  <a:lnTo>
                    <a:pt x="312" y="65"/>
                  </a:lnTo>
                  <a:lnTo>
                    <a:pt x="304" y="62"/>
                  </a:lnTo>
                  <a:lnTo>
                    <a:pt x="295" y="62"/>
                  </a:lnTo>
                  <a:close/>
                  <a:moveTo>
                    <a:pt x="170" y="20"/>
                  </a:moveTo>
                  <a:lnTo>
                    <a:pt x="177" y="21"/>
                  </a:lnTo>
                  <a:lnTo>
                    <a:pt x="186" y="23"/>
                  </a:lnTo>
                  <a:lnTo>
                    <a:pt x="192" y="27"/>
                  </a:lnTo>
                  <a:lnTo>
                    <a:pt x="199" y="32"/>
                  </a:lnTo>
                  <a:lnTo>
                    <a:pt x="204" y="39"/>
                  </a:lnTo>
                  <a:lnTo>
                    <a:pt x="208" y="45"/>
                  </a:lnTo>
                  <a:lnTo>
                    <a:pt x="210" y="53"/>
                  </a:lnTo>
                  <a:lnTo>
                    <a:pt x="212" y="62"/>
                  </a:lnTo>
                  <a:lnTo>
                    <a:pt x="127" y="62"/>
                  </a:lnTo>
                  <a:lnTo>
                    <a:pt x="128" y="53"/>
                  </a:lnTo>
                  <a:lnTo>
                    <a:pt x="130" y="45"/>
                  </a:lnTo>
                  <a:lnTo>
                    <a:pt x="134" y="39"/>
                  </a:lnTo>
                  <a:lnTo>
                    <a:pt x="140" y="32"/>
                  </a:lnTo>
                  <a:lnTo>
                    <a:pt x="146" y="27"/>
                  </a:lnTo>
                  <a:lnTo>
                    <a:pt x="153" y="23"/>
                  </a:lnTo>
                  <a:lnTo>
                    <a:pt x="161" y="21"/>
                  </a:lnTo>
                  <a:lnTo>
                    <a:pt x="170" y="20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2005013" y="5664200"/>
              <a:ext cx="101600" cy="109537"/>
            </a:xfrm>
            <a:custGeom>
              <a:avLst/>
              <a:gdLst/>
              <a:ahLst/>
              <a:cxnLst>
                <a:cxn ang="0">
                  <a:pos x="689" y="242"/>
                </a:cxn>
                <a:cxn ang="0">
                  <a:pos x="676" y="205"/>
                </a:cxn>
                <a:cxn ang="0">
                  <a:pos x="652" y="174"/>
                </a:cxn>
                <a:cxn ang="0">
                  <a:pos x="615" y="155"/>
                </a:cxn>
                <a:cxn ang="0">
                  <a:pos x="456" y="151"/>
                </a:cxn>
                <a:cxn ang="0">
                  <a:pos x="450" y="72"/>
                </a:cxn>
                <a:cxn ang="0">
                  <a:pos x="431" y="37"/>
                </a:cxn>
                <a:cxn ang="0">
                  <a:pos x="401" y="12"/>
                </a:cxn>
                <a:cxn ang="0">
                  <a:pos x="361" y="1"/>
                </a:cxn>
                <a:cxn ang="0">
                  <a:pos x="319" y="2"/>
                </a:cxn>
                <a:cxn ang="0">
                  <a:pos x="281" y="17"/>
                </a:cxn>
                <a:cxn ang="0">
                  <a:pos x="252" y="45"/>
                </a:cxn>
                <a:cxn ang="0">
                  <a:pos x="237" y="81"/>
                </a:cxn>
                <a:cxn ang="0">
                  <a:pos x="105" y="151"/>
                </a:cxn>
                <a:cxn ang="0">
                  <a:pos x="65" y="159"/>
                </a:cxn>
                <a:cxn ang="0">
                  <a:pos x="31" y="181"/>
                </a:cxn>
                <a:cxn ang="0">
                  <a:pos x="9" y="213"/>
                </a:cxn>
                <a:cxn ang="0">
                  <a:pos x="0" y="253"/>
                </a:cxn>
                <a:cxn ang="0">
                  <a:pos x="69" y="381"/>
                </a:cxn>
                <a:cxn ang="0">
                  <a:pos x="106" y="397"/>
                </a:cxn>
                <a:cxn ang="0">
                  <a:pos x="134" y="424"/>
                </a:cxn>
                <a:cxn ang="0">
                  <a:pos x="150" y="461"/>
                </a:cxn>
                <a:cxn ang="0">
                  <a:pos x="151" y="503"/>
                </a:cxn>
                <a:cxn ang="0">
                  <a:pos x="140" y="541"/>
                </a:cxn>
                <a:cxn ang="0">
                  <a:pos x="114" y="572"/>
                </a:cxn>
                <a:cxn ang="0">
                  <a:pos x="79" y="591"/>
                </a:cxn>
                <a:cxn ang="0">
                  <a:pos x="0" y="595"/>
                </a:cxn>
                <a:cxn ang="0">
                  <a:pos x="6" y="752"/>
                </a:cxn>
                <a:cxn ang="0">
                  <a:pos x="25" y="786"/>
                </a:cxn>
                <a:cxn ang="0">
                  <a:pos x="55" y="811"/>
                </a:cxn>
                <a:cxn ang="0">
                  <a:pos x="95" y="823"/>
                </a:cxn>
                <a:cxn ang="0">
                  <a:pos x="235" y="756"/>
                </a:cxn>
                <a:cxn ang="0">
                  <a:pos x="247" y="718"/>
                </a:cxn>
                <a:cxn ang="0">
                  <a:pos x="272" y="688"/>
                </a:cxn>
                <a:cxn ang="0">
                  <a:pos x="308" y="669"/>
                </a:cxn>
                <a:cxn ang="0">
                  <a:pos x="351" y="665"/>
                </a:cxn>
                <a:cxn ang="0">
                  <a:pos x="391" y="672"/>
                </a:cxn>
                <a:cxn ang="0">
                  <a:pos x="425" y="694"/>
                </a:cxn>
                <a:cxn ang="0">
                  <a:pos x="447" y="727"/>
                </a:cxn>
                <a:cxn ang="0">
                  <a:pos x="456" y="766"/>
                </a:cxn>
                <a:cxn ang="0">
                  <a:pos x="606" y="822"/>
                </a:cxn>
                <a:cxn ang="0">
                  <a:pos x="643" y="806"/>
                </a:cxn>
                <a:cxn ang="0">
                  <a:pos x="671" y="778"/>
                </a:cxn>
                <a:cxn ang="0">
                  <a:pos x="687" y="742"/>
                </a:cxn>
                <a:cxn ang="0">
                  <a:pos x="729" y="595"/>
                </a:cxn>
                <a:cxn ang="0">
                  <a:pos x="770" y="586"/>
                </a:cxn>
                <a:cxn ang="0">
                  <a:pos x="803" y="566"/>
                </a:cxn>
                <a:cxn ang="0">
                  <a:pos x="825" y="533"/>
                </a:cxn>
                <a:cxn ang="0">
                  <a:pos x="833" y="493"/>
                </a:cxn>
                <a:cxn ang="0">
                  <a:pos x="828" y="452"/>
                </a:cxn>
                <a:cxn ang="0">
                  <a:pos x="809" y="417"/>
                </a:cxn>
                <a:cxn ang="0">
                  <a:pos x="778" y="392"/>
                </a:cxn>
                <a:cxn ang="0">
                  <a:pos x="740" y="380"/>
                </a:cxn>
              </a:cxnLst>
              <a:rect l="0" t="0" r="r" b="b"/>
              <a:pathLst>
                <a:path w="833" h="824">
                  <a:moveTo>
                    <a:pt x="729" y="379"/>
                  </a:moveTo>
                  <a:lnTo>
                    <a:pt x="689" y="379"/>
                  </a:lnTo>
                  <a:lnTo>
                    <a:pt x="689" y="253"/>
                  </a:lnTo>
                  <a:lnTo>
                    <a:pt x="689" y="242"/>
                  </a:lnTo>
                  <a:lnTo>
                    <a:pt x="687" y="233"/>
                  </a:lnTo>
                  <a:lnTo>
                    <a:pt x="685" y="222"/>
                  </a:lnTo>
                  <a:lnTo>
                    <a:pt x="681" y="213"/>
                  </a:lnTo>
                  <a:lnTo>
                    <a:pt x="676" y="205"/>
                  </a:lnTo>
                  <a:lnTo>
                    <a:pt x="671" y="196"/>
                  </a:lnTo>
                  <a:lnTo>
                    <a:pt x="666" y="188"/>
                  </a:lnTo>
                  <a:lnTo>
                    <a:pt x="658" y="181"/>
                  </a:lnTo>
                  <a:lnTo>
                    <a:pt x="652" y="174"/>
                  </a:lnTo>
                  <a:lnTo>
                    <a:pt x="643" y="168"/>
                  </a:lnTo>
                  <a:lnTo>
                    <a:pt x="635" y="164"/>
                  </a:lnTo>
                  <a:lnTo>
                    <a:pt x="625" y="159"/>
                  </a:lnTo>
                  <a:lnTo>
                    <a:pt x="615" y="155"/>
                  </a:lnTo>
                  <a:lnTo>
                    <a:pt x="606" y="153"/>
                  </a:lnTo>
                  <a:lnTo>
                    <a:pt x="595" y="151"/>
                  </a:lnTo>
                  <a:lnTo>
                    <a:pt x="584" y="151"/>
                  </a:lnTo>
                  <a:lnTo>
                    <a:pt x="456" y="151"/>
                  </a:lnTo>
                  <a:lnTo>
                    <a:pt x="456" y="102"/>
                  </a:lnTo>
                  <a:lnTo>
                    <a:pt x="455" y="92"/>
                  </a:lnTo>
                  <a:lnTo>
                    <a:pt x="453" y="81"/>
                  </a:lnTo>
                  <a:lnTo>
                    <a:pt x="450" y="72"/>
                  </a:lnTo>
                  <a:lnTo>
                    <a:pt x="447" y="62"/>
                  </a:lnTo>
                  <a:lnTo>
                    <a:pt x="443" y="53"/>
                  </a:lnTo>
                  <a:lnTo>
                    <a:pt x="437" y="45"/>
                  </a:lnTo>
                  <a:lnTo>
                    <a:pt x="431" y="37"/>
                  </a:lnTo>
                  <a:lnTo>
                    <a:pt x="425" y="30"/>
                  </a:lnTo>
                  <a:lnTo>
                    <a:pt x="417" y="23"/>
                  </a:lnTo>
                  <a:lnTo>
                    <a:pt x="410" y="17"/>
                  </a:lnTo>
                  <a:lnTo>
                    <a:pt x="401" y="12"/>
                  </a:lnTo>
                  <a:lnTo>
                    <a:pt x="391" y="8"/>
                  </a:lnTo>
                  <a:lnTo>
                    <a:pt x="382" y="4"/>
                  </a:lnTo>
                  <a:lnTo>
                    <a:pt x="372" y="2"/>
                  </a:lnTo>
                  <a:lnTo>
                    <a:pt x="361" y="1"/>
                  </a:lnTo>
                  <a:lnTo>
                    <a:pt x="351" y="0"/>
                  </a:lnTo>
                  <a:lnTo>
                    <a:pt x="339" y="0"/>
                  </a:lnTo>
                  <a:lnTo>
                    <a:pt x="328" y="1"/>
                  </a:lnTo>
                  <a:lnTo>
                    <a:pt x="319" y="2"/>
                  </a:lnTo>
                  <a:lnTo>
                    <a:pt x="308" y="4"/>
                  </a:lnTo>
                  <a:lnTo>
                    <a:pt x="298" y="8"/>
                  </a:lnTo>
                  <a:lnTo>
                    <a:pt x="290" y="12"/>
                  </a:lnTo>
                  <a:lnTo>
                    <a:pt x="281" y="17"/>
                  </a:lnTo>
                  <a:lnTo>
                    <a:pt x="272" y="23"/>
                  </a:lnTo>
                  <a:lnTo>
                    <a:pt x="265" y="30"/>
                  </a:lnTo>
                  <a:lnTo>
                    <a:pt x="259" y="37"/>
                  </a:lnTo>
                  <a:lnTo>
                    <a:pt x="252" y="45"/>
                  </a:lnTo>
                  <a:lnTo>
                    <a:pt x="247" y="53"/>
                  </a:lnTo>
                  <a:lnTo>
                    <a:pt x="242" y="62"/>
                  </a:lnTo>
                  <a:lnTo>
                    <a:pt x="239" y="72"/>
                  </a:lnTo>
                  <a:lnTo>
                    <a:pt x="237" y="81"/>
                  </a:lnTo>
                  <a:lnTo>
                    <a:pt x="235" y="92"/>
                  </a:lnTo>
                  <a:lnTo>
                    <a:pt x="235" y="102"/>
                  </a:lnTo>
                  <a:lnTo>
                    <a:pt x="235" y="151"/>
                  </a:lnTo>
                  <a:lnTo>
                    <a:pt x="105" y="151"/>
                  </a:lnTo>
                  <a:lnTo>
                    <a:pt x="95" y="151"/>
                  </a:lnTo>
                  <a:lnTo>
                    <a:pt x="84" y="153"/>
                  </a:lnTo>
                  <a:lnTo>
                    <a:pt x="74" y="155"/>
                  </a:lnTo>
                  <a:lnTo>
                    <a:pt x="65" y="159"/>
                  </a:lnTo>
                  <a:lnTo>
                    <a:pt x="55" y="164"/>
                  </a:lnTo>
                  <a:lnTo>
                    <a:pt x="46" y="168"/>
                  </a:lnTo>
                  <a:lnTo>
                    <a:pt x="39" y="174"/>
                  </a:lnTo>
                  <a:lnTo>
                    <a:pt x="31" y="181"/>
                  </a:lnTo>
                  <a:lnTo>
                    <a:pt x="25" y="188"/>
                  </a:lnTo>
                  <a:lnTo>
                    <a:pt x="19" y="196"/>
                  </a:lnTo>
                  <a:lnTo>
                    <a:pt x="13" y="205"/>
                  </a:lnTo>
                  <a:lnTo>
                    <a:pt x="9" y="213"/>
                  </a:lnTo>
                  <a:lnTo>
                    <a:pt x="6" y="222"/>
                  </a:lnTo>
                  <a:lnTo>
                    <a:pt x="2" y="233"/>
                  </a:lnTo>
                  <a:lnTo>
                    <a:pt x="1" y="242"/>
                  </a:lnTo>
                  <a:lnTo>
                    <a:pt x="0" y="253"/>
                  </a:lnTo>
                  <a:lnTo>
                    <a:pt x="0" y="379"/>
                  </a:lnTo>
                  <a:lnTo>
                    <a:pt x="47" y="379"/>
                  </a:lnTo>
                  <a:lnTo>
                    <a:pt x="58" y="380"/>
                  </a:lnTo>
                  <a:lnTo>
                    <a:pt x="69" y="381"/>
                  </a:lnTo>
                  <a:lnTo>
                    <a:pt x="79" y="385"/>
                  </a:lnTo>
                  <a:lnTo>
                    <a:pt x="88" y="388"/>
                  </a:lnTo>
                  <a:lnTo>
                    <a:pt x="98" y="392"/>
                  </a:lnTo>
                  <a:lnTo>
                    <a:pt x="106" y="397"/>
                  </a:lnTo>
                  <a:lnTo>
                    <a:pt x="114" y="402"/>
                  </a:lnTo>
                  <a:lnTo>
                    <a:pt x="121" y="410"/>
                  </a:lnTo>
                  <a:lnTo>
                    <a:pt x="128" y="417"/>
                  </a:lnTo>
                  <a:lnTo>
                    <a:pt x="134" y="424"/>
                  </a:lnTo>
                  <a:lnTo>
                    <a:pt x="140" y="433"/>
                  </a:lnTo>
                  <a:lnTo>
                    <a:pt x="144" y="442"/>
                  </a:lnTo>
                  <a:lnTo>
                    <a:pt x="147" y="452"/>
                  </a:lnTo>
                  <a:lnTo>
                    <a:pt x="150" y="461"/>
                  </a:lnTo>
                  <a:lnTo>
                    <a:pt x="151" y="471"/>
                  </a:lnTo>
                  <a:lnTo>
                    <a:pt x="152" y="482"/>
                  </a:lnTo>
                  <a:lnTo>
                    <a:pt x="152" y="493"/>
                  </a:lnTo>
                  <a:lnTo>
                    <a:pt x="151" y="503"/>
                  </a:lnTo>
                  <a:lnTo>
                    <a:pt x="150" y="513"/>
                  </a:lnTo>
                  <a:lnTo>
                    <a:pt x="147" y="524"/>
                  </a:lnTo>
                  <a:lnTo>
                    <a:pt x="144" y="533"/>
                  </a:lnTo>
                  <a:lnTo>
                    <a:pt x="140" y="541"/>
                  </a:lnTo>
                  <a:lnTo>
                    <a:pt x="134" y="550"/>
                  </a:lnTo>
                  <a:lnTo>
                    <a:pt x="128" y="558"/>
                  </a:lnTo>
                  <a:lnTo>
                    <a:pt x="121" y="566"/>
                  </a:lnTo>
                  <a:lnTo>
                    <a:pt x="114" y="572"/>
                  </a:lnTo>
                  <a:lnTo>
                    <a:pt x="106" y="577"/>
                  </a:lnTo>
                  <a:lnTo>
                    <a:pt x="98" y="582"/>
                  </a:lnTo>
                  <a:lnTo>
                    <a:pt x="88" y="586"/>
                  </a:lnTo>
                  <a:lnTo>
                    <a:pt x="79" y="591"/>
                  </a:lnTo>
                  <a:lnTo>
                    <a:pt x="69" y="593"/>
                  </a:lnTo>
                  <a:lnTo>
                    <a:pt x="58" y="595"/>
                  </a:lnTo>
                  <a:lnTo>
                    <a:pt x="47" y="595"/>
                  </a:lnTo>
                  <a:lnTo>
                    <a:pt x="0" y="595"/>
                  </a:lnTo>
                  <a:lnTo>
                    <a:pt x="0" y="721"/>
                  </a:lnTo>
                  <a:lnTo>
                    <a:pt x="1" y="732"/>
                  </a:lnTo>
                  <a:lnTo>
                    <a:pt x="2" y="742"/>
                  </a:lnTo>
                  <a:lnTo>
                    <a:pt x="6" y="752"/>
                  </a:lnTo>
                  <a:lnTo>
                    <a:pt x="9" y="761"/>
                  </a:lnTo>
                  <a:lnTo>
                    <a:pt x="13" y="770"/>
                  </a:lnTo>
                  <a:lnTo>
                    <a:pt x="19" y="778"/>
                  </a:lnTo>
                  <a:lnTo>
                    <a:pt x="25" y="786"/>
                  </a:lnTo>
                  <a:lnTo>
                    <a:pt x="31" y="794"/>
                  </a:lnTo>
                  <a:lnTo>
                    <a:pt x="39" y="800"/>
                  </a:lnTo>
                  <a:lnTo>
                    <a:pt x="46" y="806"/>
                  </a:lnTo>
                  <a:lnTo>
                    <a:pt x="55" y="811"/>
                  </a:lnTo>
                  <a:lnTo>
                    <a:pt x="65" y="816"/>
                  </a:lnTo>
                  <a:lnTo>
                    <a:pt x="74" y="819"/>
                  </a:lnTo>
                  <a:lnTo>
                    <a:pt x="84" y="822"/>
                  </a:lnTo>
                  <a:lnTo>
                    <a:pt x="95" y="823"/>
                  </a:lnTo>
                  <a:lnTo>
                    <a:pt x="105" y="824"/>
                  </a:lnTo>
                  <a:lnTo>
                    <a:pt x="235" y="824"/>
                  </a:lnTo>
                  <a:lnTo>
                    <a:pt x="235" y="766"/>
                  </a:lnTo>
                  <a:lnTo>
                    <a:pt x="235" y="756"/>
                  </a:lnTo>
                  <a:lnTo>
                    <a:pt x="237" y="747"/>
                  </a:lnTo>
                  <a:lnTo>
                    <a:pt x="239" y="736"/>
                  </a:lnTo>
                  <a:lnTo>
                    <a:pt x="242" y="727"/>
                  </a:lnTo>
                  <a:lnTo>
                    <a:pt x="247" y="718"/>
                  </a:lnTo>
                  <a:lnTo>
                    <a:pt x="252" y="710"/>
                  </a:lnTo>
                  <a:lnTo>
                    <a:pt x="259" y="702"/>
                  </a:lnTo>
                  <a:lnTo>
                    <a:pt x="265" y="694"/>
                  </a:lnTo>
                  <a:lnTo>
                    <a:pt x="272" y="688"/>
                  </a:lnTo>
                  <a:lnTo>
                    <a:pt x="281" y="682"/>
                  </a:lnTo>
                  <a:lnTo>
                    <a:pt x="290" y="677"/>
                  </a:lnTo>
                  <a:lnTo>
                    <a:pt x="298" y="672"/>
                  </a:lnTo>
                  <a:lnTo>
                    <a:pt x="308" y="669"/>
                  </a:lnTo>
                  <a:lnTo>
                    <a:pt x="319" y="667"/>
                  </a:lnTo>
                  <a:lnTo>
                    <a:pt x="328" y="665"/>
                  </a:lnTo>
                  <a:lnTo>
                    <a:pt x="339" y="665"/>
                  </a:lnTo>
                  <a:lnTo>
                    <a:pt x="351" y="665"/>
                  </a:lnTo>
                  <a:lnTo>
                    <a:pt x="361" y="665"/>
                  </a:lnTo>
                  <a:lnTo>
                    <a:pt x="372" y="667"/>
                  </a:lnTo>
                  <a:lnTo>
                    <a:pt x="382" y="669"/>
                  </a:lnTo>
                  <a:lnTo>
                    <a:pt x="391" y="672"/>
                  </a:lnTo>
                  <a:lnTo>
                    <a:pt x="401" y="677"/>
                  </a:lnTo>
                  <a:lnTo>
                    <a:pt x="410" y="682"/>
                  </a:lnTo>
                  <a:lnTo>
                    <a:pt x="417" y="688"/>
                  </a:lnTo>
                  <a:lnTo>
                    <a:pt x="425" y="694"/>
                  </a:lnTo>
                  <a:lnTo>
                    <a:pt x="431" y="702"/>
                  </a:lnTo>
                  <a:lnTo>
                    <a:pt x="437" y="710"/>
                  </a:lnTo>
                  <a:lnTo>
                    <a:pt x="443" y="718"/>
                  </a:lnTo>
                  <a:lnTo>
                    <a:pt x="447" y="727"/>
                  </a:lnTo>
                  <a:lnTo>
                    <a:pt x="450" y="736"/>
                  </a:lnTo>
                  <a:lnTo>
                    <a:pt x="453" y="747"/>
                  </a:lnTo>
                  <a:lnTo>
                    <a:pt x="455" y="756"/>
                  </a:lnTo>
                  <a:lnTo>
                    <a:pt x="456" y="766"/>
                  </a:lnTo>
                  <a:lnTo>
                    <a:pt x="456" y="824"/>
                  </a:lnTo>
                  <a:lnTo>
                    <a:pt x="584" y="824"/>
                  </a:lnTo>
                  <a:lnTo>
                    <a:pt x="595" y="823"/>
                  </a:lnTo>
                  <a:lnTo>
                    <a:pt x="606" y="822"/>
                  </a:lnTo>
                  <a:lnTo>
                    <a:pt x="615" y="819"/>
                  </a:lnTo>
                  <a:lnTo>
                    <a:pt x="625" y="816"/>
                  </a:lnTo>
                  <a:lnTo>
                    <a:pt x="635" y="811"/>
                  </a:lnTo>
                  <a:lnTo>
                    <a:pt x="643" y="806"/>
                  </a:lnTo>
                  <a:lnTo>
                    <a:pt x="652" y="800"/>
                  </a:lnTo>
                  <a:lnTo>
                    <a:pt x="658" y="794"/>
                  </a:lnTo>
                  <a:lnTo>
                    <a:pt x="666" y="786"/>
                  </a:lnTo>
                  <a:lnTo>
                    <a:pt x="671" y="778"/>
                  </a:lnTo>
                  <a:lnTo>
                    <a:pt x="676" y="770"/>
                  </a:lnTo>
                  <a:lnTo>
                    <a:pt x="681" y="761"/>
                  </a:lnTo>
                  <a:lnTo>
                    <a:pt x="685" y="752"/>
                  </a:lnTo>
                  <a:lnTo>
                    <a:pt x="687" y="742"/>
                  </a:lnTo>
                  <a:lnTo>
                    <a:pt x="689" y="732"/>
                  </a:lnTo>
                  <a:lnTo>
                    <a:pt x="689" y="721"/>
                  </a:lnTo>
                  <a:lnTo>
                    <a:pt x="689" y="595"/>
                  </a:lnTo>
                  <a:lnTo>
                    <a:pt x="729" y="595"/>
                  </a:lnTo>
                  <a:lnTo>
                    <a:pt x="740" y="595"/>
                  </a:lnTo>
                  <a:lnTo>
                    <a:pt x="749" y="593"/>
                  </a:lnTo>
                  <a:lnTo>
                    <a:pt x="760" y="591"/>
                  </a:lnTo>
                  <a:lnTo>
                    <a:pt x="770" y="586"/>
                  </a:lnTo>
                  <a:lnTo>
                    <a:pt x="778" y="582"/>
                  </a:lnTo>
                  <a:lnTo>
                    <a:pt x="787" y="577"/>
                  </a:lnTo>
                  <a:lnTo>
                    <a:pt x="795" y="572"/>
                  </a:lnTo>
                  <a:lnTo>
                    <a:pt x="803" y="566"/>
                  </a:lnTo>
                  <a:lnTo>
                    <a:pt x="809" y="558"/>
                  </a:lnTo>
                  <a:lnTo>
                    <a:pt x="816" y="550"/>
                  </a:lnTo>
                  <a:lnTo>
                    <a:pt x="821" y="541"/>
                  </a:lnTo>
                  <a:lnTo>
                    <a:pt x="825" y="533"/>
                  </a:lnTo>
                  <a:lnTo>
                    <a:pt x="828" y="524"/>
                  </a:lnTo>
                  <a:lnTo>
                    <a:pt x="831" y="513"/>
                  </a:lnTo>
                  <a:lnTo>
                    <a:pt x="833" y="503"/>
                  </a:lnTo>
                  <a:lnTo>
                    <a:pt x="833" y="493"/>
                  </a:lnTo>
                  <a:lnTo>
                    <a:pt x="833" y="482"/>
                  </a:lnTo>
                  <a:lnTo>
                    <a:pt x="833" y="471"/>
                  </a:lnTo>
                  <a:lnTo>
                    <a:pt x="831" y="461"/>
                  </a:lnTo>
                  <a:lnTo>
                    <a:pt x="828" y="452"/>
                  </a:lnTo>
                  <a:lnTo>
                    <a:pt x="825" y="442"/>
                  </a:lnTo>
                  <a:lnTo>
                    <a:pt x="821" y="433"/>
                  </a:lnTo>
                  <a:lnTo>
                    <a:pt x="816" y="424"/>
                  </a:lnTo>
                  <a:lnTo>
                    <a:pt x="809" y="417"/>
                  </a:lnTo>
                  <a:lnTo>
                    <a:pt x="803" y="410"/>
                  </a:lnTo>
                  <a:lnTo>
                    <a:pt x="795" y="402"/>
                  </a:lnTo>
                  <a:lnTo>
                    <a:pt x="787" y="397"/>
                  </a:lnTo>
                  <a:lnTo>
                    <a:pt x="778" y="392"/>
                  </a:lnTo>
                  <a:lnTo>
                    <a:pt x="770" y="388"/>
                  </a:lnTo>
                  <a:lnTo>
                    <a:pt x="760" y="385"/>
                  </a:lnTo>
                  <a:lnTo>
                    <a:pt x="749" y="381"/>
                  </a:lnTo>
                  <a:lnTo>
                    <a:pt x="740" y="380"/>
                  </a:lnTo>
                  <a:lnTo>
                    <a:pt x="729" y="379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2487613" y="4646613"/>
              <a:ext cx="163513" cy="176212"/>
            </a:xfrm>
            <a:custGeom>
              <a:avLst/>
              <a:gdLst/>
              <a:ahLst/>
              <a:cxnLst>
                <a:cxn ang="0">
                  <a:pos x="1111" y="393"/>
                </a:cxn>
                <a:cxn ang="0">
                  <a:pos x="1091" y="331"/>
                </a:cxn>
                <a:cxn ang="0">
                  <a:pos x="1051" y="282"/>
                </a:cxn>
                <a:cxn ang="0">
                  <a:pos x="993" y="252"/>
                </a:cxn>
                <a:cxn ang="0">
                  <a:pos x="733" y="244"/>
                </a:cxn>
                <a:cxn ang="0">
                  <a:pos x="726" y="116"/>
                </a:cxn>
                <a:cxn ang="0">
                  <a:pos x="695" y="60"/>
                </a:cxn>
                <a:cxn ang="0">
                  <a:pos x="646" y="20"/>
                </a:cxn>
                <a:cxn ang="0">
                  <a:pos x="582" y="1"/>
                </a:cxn>
                <a:cxn ang="0">
                  <a:pos x="512" y="4"/>
                </a:cxn>
                <a:cxn ang="0">
                  <a:pos x="452" y="28"/>
                </a:cxn>
                <a:cxn ang="0">
                  <a:pos x="406" y="73"/>
                </a:cxn>
                <a:cxn ang="0">
                  <a:pos x="381" y="132"/>
                </a:cxn>
                <a:cxn ang="0">
                  <a:pos x="168" y="244"/>
                </a:cxn>
                <a:cxn ang="0">
                  <a:pos x="102" y="258"/>
                </a:cxn>
                <a:cxn ang="0">
                  <a:pos x="49" y="293"/>
                </a:cxn>
                <a:cxn ang="0">
                  <a:pos x="12" y="346"/>
                </a:cxn>
                <a:cxn ang="0">
                  <a:pos x="0" y="410"/>
                </a:cxn>
                <a:cxn ang="0">
                  <a:pos x="109" y="617"/>
                </a:cxn>
                <a:cxn ang="0">
                  <a:pos x="169" y="642"/>
                </a:cxn>
                <a:cxn ang="0">
                  <a:pos x="215" y="687"/>
                </a:cxn>
                <a:cxn ang="0">
                  <a:pos x="241" y="746"/>
                </a:cxn>
                <a:cxn ang="0">
                  <a:pos x="243" y="814"/>
                </a:cxn>
                <a:cxn ang="0">
                  <a:pos x="223" y="875"/>
                </a:cxn>
                <a:cxn ang="0">
                  <a:pos x="183" y="925"/>
                </a:cxn>
                <a:cxn ang="0">
                  <a:pos x="125" y="955"/>
                </a:cxn>
                <a:cxn ang="0">
                  <a:pos x="0" y="962"/>
                </a:cxn>
                <a:cxn ang="0">
                  <a:pos x="7" y="1215"/>
                </a:cxn>
                <a:cxn ang="0">
                  <a:pos x="38" y="1271"/>
                </a:cxn>
                <a:cxn ang="0">
                  <a:pos x="87" y="1312"/>
                </a:cxn>
                <a:cxn ang="0">
                  <a:pos x="151" y="1331"/>
                </a:cxn>
                <a:cxn ang="0">
                  <a:pos x="378" y="1223"/>
                </a:cxn>
                <a:cxn ang="0">
                  <a:pos x="398" y="1161"/>
                </a:cxn>
                <a:cxn ang="0">
                  <a:pos x="439" y="1112"/>
                </a:cxn>
                <a:cxn ang="0">
                  <a:pos x="496" y="1083"/>
                </a:cxn>
                <a:cxn ang="0">
                  <a:pos x="564" y="1074"/>
                </a:cxn>
                <a:cxn ang="0">
                  <a:pos x="631" y="1088"/>
                </a:cxn>
                <a:cxn ang="0">
                  <a:pos x="684" y="1123"/>
                </a:cxn>
                <a:cxn ang="0">
                  <a:pos x="721" y="1176"/>
                </a:cxn>
                <a:cxn ang="0">
                  <a:pos x="733" y="1239"/>
                </a:cxn>
                <a:cxn ang="0">
                  <a:pos x="977" y="1327"/>
                </a:cxn>
                <a:cxn ang="0">
                  <a:pos x="1038" y="1303"/>
                </a:cxn>
                <a:cxn ang="0">
                  <a:pos x="1083" y="1258"/>
                </a:cxn>
                <a:cxn ang="0">
                  <a:pos x="1108" y="1200"/>
                </a:cxn>
                <a:cxn ang="0">
                  <a:pos x="1175" y="962"/>
                </a:cxn>
                <a:cxn ang="0">
                  <a:pos x="1241" y="949"/>
                </a:cxn>
                <a:cxn ang="0">
                  <a:pos x="1295" y="914"/>
                </a:cxn>
                <a:cxn ang="0">
                  <a:pos x="1331" y="861"/>
                </a:cxn>
                <a:cxn ang="0">
                  <a:pos x="1344" y="797"/>
                </a:cxn>
                <a:cxn ang="0">
                  <a:pos x="1337" y="730"/>
                </a:cxn>
                <a:cxn ang="0">
                  <a:pos x="1306" y="673"/>
                </a:cxn>
                <a:cxn ang="0">
                  <a:pos x="1256" y="634"/>
                </a:cxn>
                <a:cxn ang="0">
                  <a:pos x="1192" y="615"/>
                </a:cxn>
              </a:cxnLst>
              <a:rect l="0" t="0" r="r" b="b"/>
              <a:pathLst>
                <a:path w="1344" h="1332">
                  <a:moveTo>
                    <a:pt x="1175" y="614"/>
                  </a:moveTo>
                  <a:lnTo>
                    <a:pt x="1112" y="614"/>
                  </a:lnTo>
                  <a:lnTo>
                    <a:pt x="1112" y="410"/>
                  </a:lnTo>
                  <a:lnTo>
                    <a:pt x="1111" y="393"/>
                  </a:lnTo>
                  <a:lnTo>
                    <a:pt x="1108" y="376"/>
                  </a:lnTo>
                  <a:lnTo>
                    <a:pt x="1104" y="361"/>
                  </a:lnTo>
                  <a:lnTo>
                    <a:pt x="1099" y="346"/>
                  </a:lnTo>
                  <a:lnTo>
                    <a:pt x="1091" y="331"/>
                  </a:lnTo>
                  <a:lnTo>
                    <a:pt x="1083" y="318"/>
                  </a:lnTo>
                  <a:lnTo>
                    <a:pt x="1073" y="305"/>
                  </a:lnTo>
                  <a:lnTo>
                    <a:pt x="1062" y="293"/>
                  </a:lnTo>
                  <a:lnTo>
                    <a:pt x="1051" y="282"/>
                  </a:lnTo>
                  <a:lnTo>
                    <a:pt x="1038" y="273"/>
                  </a:lnTo>
                  <a:lnTo>
                    <a:pt x="1024" y="264"/>
                  </a:lnTo>
                  <a:lnTo>
                    <a:pt x="1009" y="258"/>
                  </a:lnTo>
                  <a:lnTo>
                    <a:pt x="993" y="252"/>
                  </a:lnTo>
                  <a:lnTo>
                    <a:pt x="977" y="248"/>
                  </a:lnTo>
                  <a:lnTo>
                    <a:pt x="960" y="246"/>
                  </a:lnTo>
                  <a:lnTo>
                    <a:pt x="942" y="244"/>
                  </a:lnTo>
                  <a:lnTo>
                    <a:pt x="733" y="244"/>
                  </a:lnTo>
                  <a:lnTo>
                    <a:pt x="733" y="165"/>
                  </a:lnTo>
                  <a:lnTo>
                    <a:pt x="732" y="148"/>
                  </a:lnTo>
                  <a:lnTo>
                    <a:pt x="730" y="132"/>
                  </a:lnTo>
                  <a:lnTo>
                    <a:pt x="726" y="116"/>
                  </a:lnTo>
                  <a:lnTo>
                    <a:pt x="721" y="101"/>
                  </a:lnTo>
                  <a:lnTo>
                    <a:pt x="713" y="87"/>
                  </a:lnTo>
                  <a:lnTo>
                    <a:pt x="705" y="73"/>
                  </a:lnTo>
                  <a:lnTo>
                    <a:pt x="695" y="60"/>
                  </a:lnTo>
                  <a:lnTo>
                    <a:pt x="684" y="49"/>
                  </a:lnTo>
                  <a:lnTo>
                    <a:pt x="672" y="37"/>
                  </a:lnTo>
                  <a:lnTo>
                    <a:pt x="660" y="28"/>
                  </a:lnTo>
                  <a:lnTo>
                    <a:pt x="646" y="20"/>
                  </a:lnTo>
                  <a:lnTo>
                    <a:pt x="631" y="13"/>
                  </a:lnTo>
                  <a:lnTo>
                    <a:pt x="615" y="7"/>
                  </a:lnTo>
                  <a:lnTo>
                    <a:pt x="598" y="4"/>
                  </a:lnTo>
                  <a:lnTo>
                    <a:pt x="582" y="1"/>
                  </a:lnTo>
                  <a:lnTo>
                    <a:pt x="564" y="0"/>
                  </a:lnTo>
                  <a:lnTo>
                    <a:pt x="546" y="0"/>
                  </a:lnTo>
                  <a:lnTo>
                    <a:pt x="529" y="1"/>
                  </a:lnTo>
                  <a:lnTo>
                    <a:pt x="512" y="4"/>
                  </a:lnTo>
                  <a:lnTo>
                    <a:pt x="496" y="7"/>
                  </a:lnTo>
                  <a:lnTo>
                    <a:pt x="481" y="13"/>
                  </a:lnTo>
                  <a:lnTo>
                    <a:pt x="466" y="20"/>
                  </a:lnTo>
                  <a:lnTo>
                    <a:pt x="452" y="28"/>
                  </a:lnTo>
                  <a:lnTo>
                    <a:pt x="439" y="37"/>
                  </a:lnTo>
                  <a:lnTo>
                    <a:pt x="427" y="49"/>
                  </a:lnTo>
                  <a:lnTo>
                    <a:pt x="416" y="60"/>
                  </a:lnTo>
                  <a:lnTo>
                    <a:pt x="406" y="73"/>
                  </a:lnTo>
                  <a:lnTo>
                    <a:pt x="398" y="87"/>
                  </a:lnTo>
                  <a:lnTo>
                    <a:pt x="391" y="101"/>
                  </a:lnTo>
                  <a:lnTo>
                    <a:pt x="385" y="116"/>
                  </a:lnTo>
                  <a:lnTo>
                    <a:pt x="381" y="132"/>
                  </a:lnTo>
                  <a:lnTo>
                    <a:pt x="378" y="148"/>
                  </a:lnTo>
                  <a:lnTo>
                    <a:pt x="378" y="165"/>
                  </a:lnTo>
                  <a:lnTo>
                    <a:pt x="378" y="244"/>
                  </a:lnTo>
                  <a:lnTo>
                    <a:pt x="168" y="244"/>
                  </a:lnTo>
                  <a:lnTo>
                    <a:pt x="151" y="246"/>
                  </a:lnTo>
                  <a:lnTo>
                    <a:pt x="135" y="248"/>
                  </a:lnTo>
                  <a:lnTo>
                    <a:pt x="117" y="252"/>
                  </a:lnTo>
                  <a:lnTo>
                    <a:pt x="102" y="258"/>
                  </a:lnTo>
                  <a:lnTo>
                    <a:pt x="87" y="264"/>
                  </a:lnTo>
                  <a:lnTo>
                    <a:pt x="73" y="273"/>
                  </a:lnTo>
                  <a:lnTo>
                    <a:pt x="61" y="282"/>
                  </a:lnTo>
                  <a:lnTo>
                    <a:pt x="49" y="293"/>
                  </a:lnTo>
                  <a:lnTo>
                    <a:pt x="38" y="305"/>
                  </a:lnTo>
                  <a:lnTo>
                    <a:pt x="28" y="318"/>
                  </a:lnTo>
                  <a:lnTo>
                    <a:pt x="20" y="331"/>
                  </a:lnTo>
                  <a:lnTo>
                    <a:pt x="12" y="346"/>
                  </a:lnTo>
                  <a:lnTo>
                    <a:pt x="7" y="361"/>
                  </a:lnTo>
                  <a:lnTo>
                    <a:pt x="3" y="376"/>
                  </a:lnTo>
                  <a:lnTo>
                    <a:pt x="0" y="393"/>
                  </a:lnTo>
                  <a:lnTo>
                    <a:pt x="0" y="410"/>
                  </a:lnTo>
                  <a:lnTo>
                    <a:pt x="0" y="614"/>
                  </a:lnTo>
                  <a:lnTo>
                    <a:pt x="75" y="614"/>
                  </a:lnTo>
                  <a:lnTo>
                    <a:pt x="92" y="615"/>
                  </a:lnTo>
                  <a:lnTo>
                    <a:pt x="109" y="617"/>
                  </a:lnTo>
                  <a:lnTo>
                    <a:pt x="125" y="621"/>
                  </a:lnTo>
                  <a:lnTo>
                    <a:pt x="141" y="626"/>
                  </a:lnTo>
                  <a:lnTo>
                    <a:pt x="155" y="634"/>
                  </a:lnTo>
                  <a:lnTo>
                    <a:pt x="169" y="642"/>
                  </a:lnTo>
                  <a:lnTo>
                    <a:pt x="183" y="651"/>
                  </a:lnTo>
                  <a:lnTo>
                    <a:pt x="195" y="662"/>
                  </a:lnTo>
                  <a:lnTo>
                    <a:pt x="205" y="673"/>
                  </a:lnTo>
                  <a:lnTo>
                    <a:pt x="215" y="687"/>
                  </a:lnTo>
                  <a:lnTo>
                    <a:pt x="223" y="701"/>
                  </a:lnTo>
                  <a:lnTo>
                    <a:pt x="231" y="714"/>
                  </a:lnTo>
                  <a:lnTo>
                    <a:pt x="236" y="730"/>
                  </a:lnTo>
                  <a:lnTo>
                    <a:pt x="241" y="746"/>
                  </a:lnTo>
                  <a:lnTo>
                    <a:pt x="243" y="762"/>
                  </a:lnTo>
                  <a:lnTo>
                    <a:pt x="244" y="779"/>
                  </a:lnTo>
                  <a:lnTo>
                    <a:pt x="244" y="797"/>
                  </a:lnTo>
                  <a:lnTo>
                    <a:pt x="243" y="814"/>
                  </a:lnTo>
                  <a:lnTo>
                    <a:pt x="241" y="830"/>
                  </a:lnTo>
                  <a:lnTo>
                    <a:pt x="236" y="846"/>
                  </a:lnTo>
                  <a:lnTo>
                    <a:pt x="231" y="861"/>
                  </a:lnTo>
                  <a:lnTo>
                    <a:pt x="223" y="875"/>
                  </a:lnTo>
                  <a:lnTo>
                    <a:pt x="215" y="889"/>
                  </a:lnTo>
                  <a:lnTo>
                    <a:pt x="205" y="902"/>
                  </a:lnTo>
                  <a:lnTo>
                    <a:pt x="195" y="914"/>
                  </a:lnTo>
                  <a:lnTo>
                    <a:pt x="183" y="925"/>
                  </a:lnTo>
                  <a:lnTo>
                    <a:pt x="169" y="934"/>
                  </a:lnTo>
                  <a:lnTo>
                    <a:pt x="155" y="942"/>
                  </a:lnTo>
                  <a:lnTo>
                    <a:pt x="141" y="949"/>
                  </a:lnTo>
                  <a:lnTo>
                    <a:pt x="125" y="955"/>
                  </a:lnTo>
                  <a:lnTo>
                    <a:pt x="109" y="959"/>
                  </a:lnTo>
                  <a:lnTo>
                    <a:pt x="92" y="961"/>
                  </a:lnTo>
                  <a:lnTo>
                    <a:pt x="75" y="962"/>
                  </a:lnTo>
                  <a:lnTo>
                    <a:pt x="0" y="962"/>
                  </a:lnTo>
                  <a:lnTo>
                    <a:pt x="0" y="1166"/>
                  </a:lnTo>
                  <a:lnTo>
                    <a:pt x="0" y="1183"/>
                  </a:lnTo>
                  <a:lnTo>
                    <a:pt x="3" y="1200"/>
                  </a:lnTo>
                  <a:lnTo>
                    <a:pt x="7" y="1215"/>
                  </a:lnTo>
                  <a:lnTo>
                    <a:pt x="12" y="1230"/>
                  </a:lnTo>
                  <a:lnTo>
                    <a:pt x="20" y="1245"/>
                  </a:lnTo>
                  <a:lnTo>
                    <a:pt x="28" y="1258"/>
                  </a:lnTo>
                  <a:lnTo>
                    <a:pt x="38" y="1271"/>
                  </a:lnTo>
                  <a:lnTo>
                    <a:pt x="49" y="1282"/>
                  </a:lnTo>
                  <a:lnTo>
                    <a:pt x="61" y="1294"/>
                  </a:lnTo>
                  <a:lnTo>
                    <a:pt x="73" y="1303"/>
                  </a:lnTo>
                  <a:lnTo>
                    <a:pt x="87" y="1312"/>
                  </a:lnTo>
                  <a:lnTo>
                    <a:pt x="102" y="1318"/>
                  </a:lnTo>
                  <a:lnTo>
                    <a:pt x="117" y="1324"/>
                  </a:lnTo>
                  <a:lnTo>
                    <a:pt x="135" y="1327"/>
                  </a:lnTo>
                  <a:lnTo>
                    <a:pt x="151" y="1331"/>
                  </a:lnTo>
                  <a:lnTo>
                    <a:pt x="168" y="1332"/>
                  </a:lnTo>
                  <a:lnTo>
                    <a:pt x="378" y="1332"/>
                  </a:lnTo>
                  <a:lnTo>
                    <a:pt x="378" y="1239"/>
                  </a:lnTo>
                  <a:lnTo>
                    <a:pt x="378" y="1223"/>
                  </a:lnTo>
                  <a:lnTo>
                    <a:pt x="381" y="1206"/>
                  </a:lnTo>
                  <a:lnTo>
                    <a:pt x="385" y="1190"/>
                  </a:lnTo>
                  <a:lnTo>
                    <a:pt x="391" y="1176"/>
                  </a:lnTo>
                  <a:lnTo>
                    <a:pt x="398" y="1161"/>
                  </a:lnTo>
                  <a:lnTo>
                    <a:pt x="406" y="1147"/>
                  </a:lnTo>
                  <a:lnTo>
                    <a:pt x="416" y="1135"/>
                  </a:lnTo>
                  <a:lnTo>
                    <a:pt x="427" y="1123"/>
                  </a:lnTo>
                  <a:lnTo>
                    <a:pt x="439" y="1112"/>
                  </a:lnTo>
                  <a:lnTo>
                    <a:pt x="452" y="1102"/>
                  </a:lnTo>
                  <a:lnTo>
                    <a:pt x="466" y="1094"/>
                  </a:lnTo>
                  <a:lnTo>
                    <a:pt x="481" y="1088"/>
                  </a:lnTo>
                  <a:lnTo>
                    <a:pt x="496" y="1083"/>
                  </a:lnTo>
                  <a:lnTo>
                    <a:pt x="512" y="1078"/>
                  </a:lnTo>
                  <a:lnTo>
                    <a:pt x="529" y="1075"/>
                  </a:lnTo>
                  <a:lnTo>
                    <a:pt x="546" y="1074"/>
                  </a:lnTo>
                  <a:lnTo>
                    <a:pt x="564" y="1074"/>
                  </a:lnTo>
                  <a:lnTo>
                    <a:pt x="582" y="1075"/>
                  </a:lnTo>
                  <a:lnTo>
                    <a:pt x="598" y="1078"/>
                  </a:lnTo>
                  <a:lnTo>
                    <a:pt x="615" y="1083"/>
                  </a:lnTo>
                  <a:lnTo>
                    <a:pt x="631" y="1088"/>
                  </a:lnTo>
                  <a:lnTo>
                    <a:pt x="646" y="1094"/>
                  </a:lnTo>
                  <a:lnTo>
                    <a:pt x="660" y="1102"/>
                  </a:lnTo>
                  <a:lnTo>
                    <a:pt x="672" y="1112"/>
                  </a:lnTo>
                  <a:lnTo>
                    <a:pt x="684" y="1123"/>
                  </a:lnTo>
                  <a:lnTo>
                    <a:pt x="695" y="1135"/>
                  </a:lnTo>
                  <a:lnTo>
                    <a:pt x="705" y="1147"/>
                  </a:lnTo>
                  <a:lnTo>
                    <a:pt x="713" y="1161"/>
                  </a:lnTo>
                  <a:lnTo>
                    <a:pt x="721" y="1176"/>
                  </a:lnTo>
                  <a:lnTo>
                    <a:pt x="726" y="1190"/>
                  </a:lnTo>
                  <a:lnTo>
                    <a:pt x="730" y="1206"/>
                  </a:lnTo>
                  <a:lnTo>
                    <a:pt x="732" y="1223"/>
                  </a:lnTo>
                  <a:lnTo>
                    <a:pt x="733" y="1239"/>
                  </a:lnTo>
                  <a:lnTo>
                    <a:pt x="733" y="1332"/>
                  </a:lnTo>
                  <a:lnTo>
                    <a:pt x="942" y="1332"/>
                  </a:lnTo>
                  <a:lnTo>
                    <a:pt x="960" y="1331"/>
                  </a:lnTo>
                  <a:lnTo>
                    <a:pt x="977" y="1327"/>
                  </a:lnTo>
                  <a:lnTo>
                    <a:pt x="993" y="1324"/>
                  </a:lnTo>
                  <a:lnTo>
                    <a:pt x="1009" y="1318"/>
                  </a:lnTo>
                  <a:lnTo>
                    <a:pt x="1024" y="1312"/>
                  </a:lnTo>
                  <a:lnTo>
                    <a:pt x="1038" y="1303"/>
                  </a:lnTo>
                  <a:lnTo>
                    <a:pt x="1051" y="1294"/>
                  </a:lnTo>
                  <a:lnTo>
                    <a:pt x="1062" y="1282"/>
                  </a:lnTo>
                  <a:lnTo>
                    <a:pt x="1073" y="1271"/>
                  </a:lnTo>
                  <a:lnTo>
                    <a:pt x="1083" y="1258"/>
                  </a:lnTo>
                  <a:lnTo>
                    <a:pt x="1091" y="1245"/>
                  </a:lnTo>
                  <a:lnTo>
                    <a:pt x="1099" y="1230"/>
                  </a:lnTo>
                  <a:lnTo>
                    <a:pt x="1104" y="1215"/>
                  </a:lnTo>
                  <a:lnTo>
                    <a:pt x="1108" y="1200"/>
                  </a:lnTo>
                  <a:lnTo>
                    <a:pt x="1111" y="1183"/>
                  </a:lnTo>
                  <a:lnTo>
                    <a:pt x="1112" y="1166"/>
                  </a:lnTo>
                  <a:lnTo>
                    <a:pt x="1112" y="962"/>
                  </a:lnTo>
                  <a:lnTo>
                    <a:pt x="1175" y="962"/>
                  </a:lnTo>
                  <a:lnTo>
                    <a:pt x="1192" y="961"/>
                  </a:lnTo>
                  <a:lnTo>
                    <a:pt x="1209" y="959"/>
                  </a:lnTo>
                  <a:lnTo>
                    <a:pt x="1225" y="955"/>
                  </a:lnTo>
                  <a:lnTo>
                    <a:pt x="1241" y="949"/>
                  </a:lnTo>
                  <a:lnTo>
                    <a:pt x="1256" y="942"/>
                  </a:lnTo>
                  <a:lnTo>
                    <a:pt x="1270" y="934"/>
                  </a:lnTo>
                  <a:lnTo>
                    <a:pt x="1283" y="925"/>
                  </a:lnTo>
                  <a:lnTo>
                    <a:pt x="1295" y="914"/>
                  </a:lnTo>
                  <a:lnTo>
                    <a:pt x="1306" y="902"/>
                  </a:lnTo>
                  <a:lnTo>
                    <a:pt x="1315" y="889"/>
                  </a:lnTo>
                  <a:lnTo>
                    <a:pt x="1324" y="875"/>
                  </a:lnTo>
                  <a:lnTo>
                    <a:pt x="1331" y="861"/>
                  </a:lnTo>
                  <a:lnTo>
                    <a:pt x="1337" y="846"/>
                  </a:lnTo>
                  <a:lnTo>
                    <a:pt x="1341" y="830"/>
                  </a:lnTo>
                  <a:lnTo>
                    <a:pt x="1343" y="814"/>
                  </a:lnTo>
                  <a:lnTo>
                    <a:pt x="1344" y="797"/>
                  </a:lnTo>
                  <a:lnTo>
                    <a:pt x="1344" y="779"/>
                  </a:lnTo>
                  <a:lnTo>
                    <a:pt x="1343" y="762"/>
                  </a:lnTo>
                  <a:lnTo>
                    <a:pt x="1341" y="746"/>
                  </a:lnTo>
                  <a:lnTo>
                    <a:pt x="1337" y="730"/>
                  </a:lnTo>
                  <a:lnTo>
                    <a:pt x="1331" y="714"/>
                  </a:lnTo>
                  <a:lnTo>
                    <a:pt x="1324" y="701"/>
                  </a:lnTo>
                  <a:lnTo>
                    <a:pt x="1315" y="687"/>
                  </a:lnTo>
                  <a:lnTo>
                    <a:pt x="1306" y="673"/>
                  </a:lnTo>
                  <a:lnTo>
                    <a:pt x="1295" y="662"/>
                  </a:lnTo>
                  <a:lnTo>
                    <a:pt x="1283" y="651"/>
                  </a:lnTo>
                  <a:lnTo>
                    <a:pt x="1270" y="642"/>
                  </a:lnTo>
                  <a:lnTo>
                    <a:pt x="1256" y="634"/>
                  </a:lnTo>
                  <a:lnTo>
                    <a:pt x="1241" y="626"/>
                  </a:lnTo>
                  <a:lnTo>
                    <a:pt x="1225" y="621"/>
                  </a:lnTo>
                  <a:lnTo>
                    <a:pt x="1209" y="617"/>
                  </a:lnTo>
                  <a:lnTo>
                    <a:pt x="1192" y="615"/>
                  </a:lnTo>
                  <a:lnTo>
                    <a:pt x="1175" y="614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1590675" y="3990975"/>
              <a:ext cx="41275" cy="60325"/>
            </a:xfrm>
            <a:custGeom>
              <a:avLst/>
              <a:gdLst/>
              <a:ahLst/>
              <a:cxnLst>
                <a:cxn ang="0">
                  <a:pos x="165" y="410"/>
                </a:cxn>
                <a:cxn ang="0">
                  <a:pos x="154" y="407"/>
                </a:cxn>
                <a:cxn ang="0">
                  <a:pos x="112" y="392"/>
                </a:cxn>
                <a:cxn ang="0">
                  <a:pos x="122" y="430"/>
                </a:cxn>
                <a:cxn ang="0">
                  <a:pos x="155" y="455"/>
                </a:cxn>
                <a:cxn ang="0">
                  <a:pos x="197" y="454"/>
                </a:cxn>
                <a:cxn ang="0">
                  <a:pos x="229" y="428"/>
                </a:cxn>
                <a:cxn ang="0">
                  <a:pos x="176" y="415"/>
                </a:cxn>
                <a:cxn ang="0">
                  <a:pos x="303" y="27"/>
                </a:cxn>
                <a:cxn ang="0">
                  <a:pos x="287" y="11"/>
                </a:cxn>
                <a:cxn ang="0">
                  <a:pos x="266" y="1"/>
                </a:cxn>
                <a:cxn ang="0">
                  <a:pos x="244" y="1"/>
                </a:cxn>
                <a:cxn ang="0">
                  <a:pos x="222" y="10"/>
                </a:cxn>
                <a:cxn ang="0">
                  <a:pos x="205" y="24"/>
                </a:cxn>
                <a:cxn ang="0">
                  <a:pos x="197" y="44"/>
                </a:cxn>
                <a:cxn ang="0">
                  <a:pos x="196" y="66"/>
                </a:cxn>
                <a:cxn ang="0">
                  <a:pos x="203" y="86"/>
                </a:cxn>
                <a:cxn ang="0">
                  <a:pos x="170" y="103"/>
                </a:cxn>
                <a:cxn ang="0">
                  <a:pos x="137" y="140"/>
                </a:cxn>
                <a:cxn ang="0">
                  <a:pos x="125" y="170"/>
                </a:cxn>
                <a:cxn ang="0">
                  <a:pos x="106" y="211"/>
                </a:cxn>
                <a:cxn ang="0">
                  <a:pos x="70" y="238"/>
                </a:cxn>
                <a:cxn ang="0">
                  <a:pos x="24" y="262"/>
                </a:cxn>
                <a:cxn ang="0">
                  <a:pos x="4" y="285"/>
                </a:cxn>
                <a:cxn ang="0">
                  <a:pos x="1" y="292"/>
                </a:cxn>
                <a:cxn ang="0">
                  <a:pos x="0" y="295"/>
                </a:cxn>
                <a:cxn ang="0">
                  <a:pos x="8" y="321"/>
                </a:cxn>
                <a:cxn ang="0">
                  <a:pos x="38" y="348"/>
                </a:cxn>
                <a:cxn ang="0">
                  <a:pos x="83" y="374"/>
                </a:cxn>
                <a:cxn ang="0">
                  <a:pos x="148" y="401"/>
                </a:cxn>
                <a:cxn ang="0">
                  <a:pos x="152" y="402"/>
                </a:cxn>
                <a:cxn ang="0">
                  <a:pos x="190" y="413"/>
                </a:cxn>
                <a:cxn ang="0">
                  <a:pos x="262" y="424"/>
                </a:cxn>
                <a:cxn ang="0">
                  <a:pos x="305" y="421"/>
                </a:cxn>
                <a:cxn ang="0">
                  <a:pos x="332" y="409"/>
                </a:cxn>
                <a:cxn ang="0">
                  <a:pos x="337" y="402"/>
                </a:cxn>
                <a:cxn ang="0">
                  <a:pos x="338" y="400"/>
                </a:cxn>
                <a:cxn ang="0">
                  <a:pos x="339" y="372"/>
                </a:cxn>
                <a:cxn ang="0">
                  <a:pos x="321" y="328"/>
                </a:cxn>
                <a:cxn ang="0">
                  <a:pos x="304" y="285"/>
                </a:cxn>
                <a:cxn ang="0">
                  <a:pos x="309" y="241"/>
                </a:cxn>
                <a:cxn ang="0">
                  <a:pos x="319" y="213"/>
                </a:cxn>
                <a:cxn ang="0">
                  <a:pos x="323" y="182"/>
                </a:cxn>
                <a:cxn ang="0">
                  <a:pos x="319" y="153"/>
                </a:cxn>
                <a:cxn ang="0">
                  <a:pos x="305" y="127"/>
                </a:cxn>
                <a:cxn ang="0">
                  <a:pos x="283" y="106"/>
                </a:cxn>
                <a:cxn ang="0">
                  <a:pos x="309" y="74"/>
                </a:cxn>
                <a:cxn ang="0">
                  <a:pos x="306" y="32"/>
                </a:cxn>
                <a:cxn ang="0">
                  <a:pos x="249" y="86"/>
                </a:cxn>
                <a:cxn ang="0">
                  <a:pos x="231" y="75"/>
                </a:cxn>
                <a:cxn ang="0">
                  <a:pos x="225" y="54"/>
                </a:cxn>
                <a:cxn ang="0">
                  <a:pos x="235" y="35"/>
                </a:cxn>
                <a:cxn ang="0">
                  <a:pos x="257" y="30"/>
                </a:cxn>
                <a:cxn ang="0">
                  <a:pos x="276" y="40"/>
                </a:cxn>
                <a:cxn ang="0">
                  <a:pos x="282" y="61"/>
                </a:cxn>
                <a:cxn ang="0">
                  <a:pos x="272" y="80"/>
                </a:cxn>
              </a:cxnLst>
              <a:rect l="0" t="0" r="r" b="b"/>
              <a:pathLst>
                <a:path w="340" h="459">
                  <a:moveTo>
                    <a:pt x="168" y="412"/>
                  </a:moveTo>
                  <a:lnTo>
                    <a:pt x="167" y="412"/>
                  </a:lnTo>
                  <a:lnTo>
                    <a:pt x="165" y="410"/>
                  </a:lnTo>
                  <a:lnTo>
                    <a:pt x="165" y="410"/>
                  </a:lnTo>
                  <a:lnTo>
                    <a:pt x="163" y="410"/>
                  </a:lnTo>
                  <a:lnTo>
                    <a:pt x="162" y="410"/>
                  </a:lnTo>
                  <a:lnTo>
                    <a:pt x="158" y="408"/>
                  </a:lnTo>
                  <a:lnTo>
                    <a:pt x="154" y="407"/>
                  </a:lnTo>
                  <a:lnTo>
                    <a:pt x="143" y="403"/>
                  </a:lnTo>
                  <a:lnTo>
                    <a:pt x="132" y="399"/>
                  </a:lnTo>
                  <a:lnTo>
                    <a:pt x="122" y="396"/>
                  </a:lnTo>
                  <a:lnTo>
                    <a:pt x="112" y="392"/>
                  </a:lnTo>
                  <a:lnTo>
                    <a:pt x="112" y="402"/>
                  </a:lnTo>
                  <a:lnTo>
                    <a:pt x="114" y="412"/>
                  </a:lnTo>
                  <a:lnTo>
                    <a:pt x="117" y="421"/>
                  </a:lnTo>
                  <a:lnTo>
                    <a:pt x="122" y="430"/>
                  </a:lnTo>
                  <a:lnTo>
                    <a:pt x="128" y="439"/>
                  </a:lnTo>
                  <a:lnTo>
                    <a:pt x="136" y="445"/>
                  </a:lnTo>
                  <a:lnTo>
                    <a:pt x="144" y="451"/>
                  </a:lnTo>
                  <a:lnTo>
                    <a:pt x="155" y="455"/>
                  </a:lnTo>
                  <a:lnTo>
                    <a:pt x="166" y="458"/>
                  </a:lnTo>
                  <a:lnTo>
                    <a:pt x="176" y="459"/>
                  </a:lnTo>
                  <a:lnTo>
                    <a:pt x="187" y="458"/>
                  </a:lnTo>
                  <a:lnTo>
                    <a:pt x="197" y="454"/>
                  </a:lnTo>
                  <a:lnTo>
                    <a:pt x="206" y="450"/>
                  </a:lnTo>
                  <a:lnTo>
                    <a:pt x="215" y="444"/>
                  </a:lnTo>
                  <a:lnTo>
                    <a:pt x="222" y="437"/>
                  </a:lnTo>
                  <a:lnTo>
                    <a:pt x="229" y="428"/>
                  </a:lnTo>
                  <a:lnTo>
                    <a:pt x="216" y="425"/>
                  </a:lnTo>
                  <a:lnTo>
                    <a:pt x="203" y="422"/>
                  </a:lnTo>
                  <a:lnTo>
                    <a:pt x="190" y="419"/>
                  </a:lnTo>
                  <a:lnTo>
                    <a:pt x="176" y="415"/>
                  </a:lnTo>
                  <a:lnTo>
                    <a:pt x="172" y="414"/>
                  </a:lnTo>
                  <a:lnTo>
                    <a:pt x="168" y="412"/>
                  </a:lnTo>
                  <a:close/>
                  <a:moveTo>
                    <a:pt x="306" y="32"/>
                  </a:moveTo>
                  <a:lnTo>
                    <a:pt x="303" y="27"/>
                  </a:lnTo>
                  <a:lnTo>
                    <a:pt x="300" y="22"/>
                  </a:lnTo>
                  <a:lnTo>
                    <a:pt x="295" y="18"/>
                  </a:lnTo>
                  <a:lnTo>
                    <a:pt x="291" y="14"/>
                  </a:lnTo>
                  <a:lnTo>
                    <a:pt x="287" y="11"/>
                  </a:lnTo>
                  <a:lnTo>
                    <a:pt x="282" y="8"/>
                  </a:lnTo>
                  <a:lnTo>
                    <a:pt x="277" y="6"/>
                  </a:lnTo>
                  <a:lnTo>
                    <a:pt x="272" y="3"/>
                  </a:lnTo>
                  <a:lnTo>
                    <a:pt x="266" y="1"/>
                  </a:lnTo>
                  <a:lnTo>
                    <a:pt x="261" y="0"/>
                  </a:lnTo>
                  <a:lnTo>
                    <a:pt x="256" y="0"/>
                  </a:lnTo>
                  <a:lnTo>
                    <a:pt x="249" y="0"/>
                  </a:lnTo>
                  <a:lnTo>
                    <a:pt x="244" y="1"/>
                  </a:lnTo>
                  <a:lnTo>
                    <a:pt x="238" y="2"/>
                  </a:lnTo>
                  <a:lnTo>
                    <a:pt x="233" y="5"/>
                  </a:lnTo>
                  <a:lnTo>
                    <a:pt x="228" y="7"/>
                  </a:lnTo>
                  <a:lnTo>
                    <a:pt x="222" y="10"/>
                  </a:lnTo>
                  <a:lnTo>
                    <a:pt x="217" y="13"/>
                  </a:lnTo>
                  <a:lnTo>
                    <a:pt x="213" y="16"/>
                  </a:lnTo>
                  <a:lnTo>
                    <a:pt x="208" y="20"/>
                  </a:lnTo>
                  <a:lnTo>
                    <a:pt x="205" y="24"/>
                  </a:lnTo>
                  <a:lnTo>
                    <a:pt x="202" y="30"/>
                  </a:lnTo>
                  <a:lnTo>
                    <a:pt x="200" y="35"/>
                  </a:lnTo>
                  <a:lnTo>
                    <a:pt x="198" y="39"/>
                  </a:lnTo>
                  <a:lnTo>
                    <a:pt x="197" y="44"/>
                  </a:lnTo>
                  <a:lnTo>
                    <a:pt x="196" y="51"/>
                  </a:lnTo>
                  <a:lnTo>
                    <a:pt x="195" y="56"/>
                  </a:lnTo>
                  <a:lnTo>
                    <a:pt x="196" y="61"/>
                  </a:lnTo>
                  <a:lnTo>
                    <a:pt x="196" y="66"/>
                  </a:lnTo>
                  <a:lnTo>
                    <a:pt x="197" y="73"/>
                  </a:lnTo>
                  <a:lnTo>
                    <a:pt x="199" y="78"/>
                  </a:lnTo>
                  <a:lnTo>
                    <a:pt x="201" y="83"/>
                  </a:lnTo>
                  <a:lnTo>
                    <a:pt x="203" y="86"/>
                  </a:lnTo>
                  <a:lnTo>
                    <a:pt x="205" y="88"/>
                  </a:lnTo>
                  <a:lnTo>
                    <a:pt x="192" y="91"/>
                  </a:lnTo>
                  <a:lnTo>
                    <a:pt x="181" y="97"/>
                  </a:lnTo>
                  <a:lnTo>
                    <a:pt x="170" y="103"/>
                  </a:lnTo>
                  <a:lnTo>
                    <a:pt x="160" y="110"/>
                  </a:lnTo>
                  <a:lnTo>
                    <a:pt x="151" y="119"/>
                  </a:lnTo>
                  <a:lnTo>
                    <a:pt x="143" y="129"/>
                  </a:lnTo>
                  <a:lnTo>
                    <a:pt x="137" y="140"/>
                  </a:lnTo>
                  <a:lnTo>
                    <a:pt x="131" y="152"/>
                  </a:lnTo>
                  <a:lnTo>
                    <a:pt x="129" y="161"/>
                  </a:lnTo>
                  <a:lnTo>
                    <a:pt x="127" y="171"/>
                  </a:lnTo>
                  <a:lnTo>
                    <a:pt x="125" y="170"/>
                  </a:lnTo>
                  <a:lnTo>
                    <a:pt x="122" y="180"/>
                  </a:lnTo>
                  <a:lnTo>
                    <a:pt x="117" y="192"/>
                  </a:lnTo>
                  <a:lnTo>
                    <a:pt x="112" y="201"/>
                  </a:lnTo>
                  <a:lnTo>
                    <a:pt x="106" y="211"/>
                  </a:lnTo>
                  <a:lnTo>
                    <a:pt x="99" y="218"/>
                  </a:lnTo>
                  <a:lnTo>
                    <a:pt x="91" y="225"/>
                  </a:lnTo>
                  <a:lnTo>
                    <a:pt x="81" y="232"/>
                  </a:lnTo>
                  <a:lnTo>
                    <a:pt x="70" y="238"/>
                  </a:lnTo>
                  <a:lnTo>
                    <a:pt x="58" y="243"/>
                  </a:lnTo>
                  <a:lnTo>
                    <a:pt x="45" y="249"/>
                  </a:lnTo>
                  <a:lnTo>
                    <a:pt x="34" y="256"/>
                  </a:lnTo>
                  <a:lnTo>
                    <a:pt x="24" y="262"/>
                  </a:lnTo>
                  <a:lnTo>
                    <a:pt x="17" y="267"/>
                  </a:lnTo>
                  <a:lnTo>
                    <a:pt x="11" y="273"/>
                  </a:lnTo>
                  <a:lnTo>
                    <a:pt x="7" y="280"/>
                  </a:lnTo>
                  <a:lnTo>
                    <a:pt x="4" y="285"/>
                  </a:lnTo>
                  <a:lnTo>
                    <a:pt x="1" y="291"/>
                  </a:lnTo>
                  <a:lnTo>
                    <a:pt x="1" y="291"/>
                  </a:lnTo>
                  <a:lnTo>
                    <a:pt x="1" y="292"/>
                  </a:lnTo>
                  <a:lnTo>
                    <a:pt x="1" y="292"/>
                  </a:lnTo>
                  <a:lnTo>
                    <a:pt x="1" y="292"/>
                  </a:lnTo>
                  <a:lnTo>
                    <a:pt x="0" y="294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0" y="302"/>
                  </a:lnTo>
                  <a:lnTo>
                    <a:pt x="2" y="307"/>
                  </a:lnTo>
                  <a:lnTo>
                    <a:pt x="4" y="313"/>
                  </a:lnTo>
                  <a:lnTo>
                    <a:pt x="8" y="321"/>
                  </a:lnTo>
                  <a:lnTo>
                    <a:pt x="13" y="327"/>
                  </a:lnTo>
                  <a:lnTo>
                    <a:pt x="21" y="333"/>
                  </a:lnTo>
                  <a:lnTo>
                    <a:pt x="28" y="340"/>
                  </a:lnTo>
                  <a:lnTo>
                    <a:pt x="38" y="348"/>
                  </a:lnTo>
                  <a:lnTo>
                    <a:pt x="48" y="354"/>
                  </a:lnTo>
                  <a:lnTo>
                    <a:pt x="58" y="361"/>
                  </a:lnTo>
                  <a:lnTo>
                    <a:pt x="70" y="368"/>
                  </a:lnTo>
                  <a:lnTo>
                    <a:pt x="83" y="374"/>
                  </a:lnTo>
                  <a:lnTo>
                    <a:pt x="111" y="387"/>
                  </a:lnTo>
                  <a:lnTo>
                    <a:pt x="142" y="399"/>
                  </a:lnTo>
                  <a:lnTo>
                    <a:pt x="145" y="400"/>
                  </a:lnTo>
                  <a:lnTo>
                    <a:pt x="148" y="401"/>
                  </a:lnTo>
                  <a:lnTo>
                    <a:pt x="150" y="401"/>
                  </a:lnTo>
                  <a:lnTo>
                    <a:pt x="151" y="401"/>
                  </a:lnTo>
                  <a:lnTo>
                    <a:pt x="151" y="401"/>
                  </a:lnTo>
                  <a:lnTo>
                    <a:pt x="152" y="402"/>
                  </a:lnTo>
                  <a:lnTo>
                    <a:pt x="153" y="402"/>
                  </a:lnTo>
                  <a:lnTo>
                    <a:pt x="156" y="403"/>
                  </a:lnTo>
                  <a:lnTo>
                    <a:pt x="159" y="404"/>
                  </a:lnTo>
                  <a:lnTo>
                    <a:pt x="190" y="413"/>
                  </a:lnTo>
                  <a:lnTo>
                    <a:pt x="220" y="419"/>
                  </a:lnTo>
                  <a:lnTo>
                    <a:pt x="235" y="421"/>
                  </a:lnTo>
                  <a:lnTo>
                    <a:pt x="248" y="423"/>
                  </a:lnTo>
                  <a:lnTo>
                    <a:pt x="262" y="424"/>
                  </a:lnTo>
                  <a:lnTo>
                    <a:pt x="274" y="424"/>
                  </a:lnTo>
                  <a:lnTo>
                    <a:pt x="286" y="424"/>
                  </a:lnTo>
                  <a:lnTo>
                    <a:pt x="295" y="423"/>
                  </a:lnTo>
                  <a:lnTo>
                    <a:pt x="305" y="421"/>
                  </a:lnTo>
                  <a:lnTo>
                    <a:pt x="313" y="419"/>
                  </a:lnTo>
                  <a:lnTo>
                    <a:pt x="321" y="417"/>
                  </a:lnTo>
                  <a:lnTo>
                    <a:pt x="327" y="414"/>
                  </a:lnTo>
                  <a:lnTo>
                    <a:pt x="332" y="409"/>
                  </a:lnTo>
                  <a:lnTo>
                    <a:pt x="336" y="404"/>
                  </a:lnTo>
                  <a:lnTo>
                    <a:pt x="336" y="405"/>
                  </a:lnTo>
                  <a:lnTo>
                    <a:pt x="336" y="404"/>
                  </a:lnTo>
                  <a:lnTo>
                    <a:pt x="337" y="402"/>
                  </a:lnTo>
                  <a:lnTo>
                    <a:pt x="337" y="401"/>
                  </a:lnTo>
                  <a:lnTo>
                    <a:pt x="337" y="401"/>
                  </a:lnTo>
                  <a:lnTo>
                    <a:pt x="337" y="401"/>
                  </a:lnTo>
                  <a:lnTo>
                    <a:pt x="338" y="400"/>
                  </a:lnTo>
                  <a:lnTo>
                    <a:pt x="339" y="394"/>
                  </a:lnTo>
                  <a:lnTo>
                    <a:pt x="340" y="387"/>
                  </a:lnTo>
                  <a:lnTo>
                    <a:pt x="340" y="380"/>
                  </a:lnTo>
                  <a:lnTo>
                    <a:pt x="339" y="372"/>
                  </a:lnTo>
                  <a:lnTo>
                    <a:pt x="337" y="363"/>
                  </a:lnTo>
                  <a:lnTo>
                    <a:pt x="334" y="353"/>
                  </a:lnTo>
                  <a:lnTo>
                    <a:pt x="328" y="341"/>
                  </a:lnTo>
                  <a:lnTo>
                    <a:pt x="321" y="328"/>
                  </a:lnTo>
                  <a:lnTo>
                    <a:pt x="315" y="317"/>
                  </a:lnTo>
                  <a:lnTo>
                    <a:pt x="309" y="306"/>
                  </a:lnTo>
                  <a:lnTo>
                    <a:pt x="306" y="295"/>
                  </a:lnTo>
                  <a:lnTo>
                    <a:pt x="304" y="285"/>
                  </a:lnTo>
                  <a:lnTo>
                    <a:pt x="303" y="274"/>
                  </a:lnTo>
                  <a:lnTo>
                    <a:pt x="304" y="263"/>
                  </a:lnTo>
                  <a:lnTo>
                    <a:pt x="306" y="253"/>
                  </a:lnTo>
                  <a:lnTo>
                    <a:pt x="309" y="241"/>
                  </a:lnTo>
                  <a:lnTo>
                    <a:pt x="312" y="231"/>
                  </a:lnTo>
                  <a:lnTo>
                    <a:pt x="310" y="231"/>
                  </a:lnTo>
                  <a:lnTo>
                    <a:pt x="315" y="221"/>
                  </a:lnTo>
                  <a:lnTo>
                    <a:pt x="319" y="213"/>
                  </a:lnTo>
                  <a:lnTo>
                    <a:pt x="321" y="205"/>
                  </a:lnTo>
                  <a:lnTo>
                    <a:pt x="322" y="197"/>
                  </a:lnTo>
                  <a:lnTo>
                    <a:pt x="323" y="190"/>
                  </a:lnTo>
                  <a:lnTo>
                    <a:pt x="323" y="182"/>
                  </a:lnTo>
                  <a:lnTo>
                    <a:pt x="323" y="175"/>
                  </a:lnTo>
                  <a:lnTo>
                    <a:pt x="322" y="168"/>
                  </a:lnTo>
                  <a:lnTo>
                    <a:pt x="321" y="160"/>
                  </a:lnTo>
                  <a:lnTo>
                    <a:pt x="319" y="153"/>
                  </a:lnTo>
                  <a:lnTo>
                    <a:pt x="316" y="147"/>
                  </a:lnTo>
                  <a:lnTo>
                    <a:pt x="312" y="140"/>
                  </a:lnTo>
                  <a:lnTo>
                    <a:pt x="309" y="133"/>
                  </a:lnTo>
                  <a:lnTo>
                    <a:pt x="305" y="127"/>
                  </a:lnTo>
                  <a:lnTo>
                    <a:pt x="301" y="122"/>
                  </a:lnTo>
                  <a:lnTo>
                    <a:pt x="295" y="115"/>
                  </a:lnTo>
                  <a:lnTo>
                    <a:pt x="290" y="110"/>
                  </a:lnTo>
                  <a:lnTo>
                    <a:pt x="283" y="106"/>
                  </a:lnTo>
                  <a:lnTo>
                    <a:pt x="293" y="100"/>
                  </a:lnTo>
                  <a:lnTo>
                    <a:pt x="300" y="91"/>
                  </a:lnTo>
                  <a:lnTo>
                    <a:pt x="306" y="83"/>
                  </a:lnTo>
                  <a:lnTo>
                    <a:pt x="309" y="74"/>
                  </a:lnTo>
                  <a:lnTo>
                    <a:pt x="311" y="63"/>
                  </a:lnTo>
                  <a:lnTo>
                    <a:pt x="311" y="53"/>
                  </a:lnTo>
                  <a:lnTo>
                    <a:pt x="310" y="42"/>
                  </a:lnTo>
                  <a:lnTo>
                    <a:pt x="306" y="32"/>
                  </a:lnTo>
                  <a:close/>
                  <a:moveTo>
                    <a:pt x="266" y="83"/>
                  </a:moveTo>
                  <a:lnTo>
                    <a:pt x="261" y="85"/>
                  </a:lnTo>
                  <a:lnTo>
                    <a:pt x="256" y="86"/>
                  </a:lnTo>
                  <a:lnTo>
                    <a:pt x="249" y="86"/>
                  </a:lnTo>
                  <a:lnTo>
                    <a:pt x="244" y="84"/>
                  </a:lnTo>
                  <a:lnTo>
                    <a:pt x="240" y="82"/>
                  </a:lnTo>
                  <a:lnTo>
                    <a:pt x="234" y="79"/>
                  </a:lnTo>
                  <a:lnTo>
                    <a:pt x="231" y="75"/>
                  </a:lnTo>
                  <a:lnTo>
                    <a:pt x="228" y="70"/>
                  </a:lnTo>
                  <a:lnTo>
                    <a:pt x="226" y="65"/>
                  </a:lnTo>
                  <a:lnTo>
                    <a:pt x="225" y="59"/>
                  </a:lnTo>
                  <a:lnTo>
                    <a:pt x="225" y="54"/>
                  </a:lnTo>
                  <a:lnTo>
                    <a:pt x="226" y="48"/>
                  </a:lnTo>
                  <a:lnTo>
                    <a:pt x="228" y="43"/>
                  </a:lnTo>
                  <a:lnTo>
                    <a:pt x="231" y="39"/>
                  </a:lnTo>
                  <a:lnTo>
                    <a:pt x="235" y="35"/>
                  </a:lnTo>
                  <a:lnTo>
                    <a:pt x="241" y="32"/>
                  </a:lnTo>
                  <a:lnTo>
                    <a:pt x="246" y="30"/>
                  </a:lnTo>
                  <a:lnTo>
                    <a:pt x="251" y="29"/>
                  </a:lnTo>
                  <a:lnTo>
                    <a:pt x="257" y="30"/>
                  </a:lnTo>
                  <a:lnTo>
                    <a:pt x="263" y="31"/>
                  </a:lnTo>
                  <a:lnTo>
                    <a:pt x="267" y="33"/>
                  </a:lnTo>
                  <a:lnTo>
                    <a:pt x="273" y="36"/>
                  </a:lnTo>
                  <a:lnTo>
                    <a:pt x="276" y="40"/>
                  </a:lnTo>
                  <a:lnTo>
                    <a:pt x="279" y="44"/>
                  </a:lnTo>
                  <a:lnTo>
                    <a:pt x="281" y="51"/>
                  </a:lnTo>
                  <a:lnTo>
                    <a:pt x="282" y="56"/>
                  </a:lnTo>
                  <a:lnTo>
                    <a:pt x="282" y="61"/>
                  </a:lnTo>
                  <a:lnTo>
                    <a:pt x="281" y="66"/>
                  </a:lnTo>
                  <a:lnTo>
                    <a:pt x="279" y="72"/>
                  </a:lnTo>
                  <a:lnTo>
                    <a:pt x="276" y="76"/>
                  </a:lnTo>
                  <a:lnTo>
                    <a:pt x="272" y="80"/>
                  </a:lnTo>
                  <a:lnTo>
                    <a:pt x="266" y="83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2411413" y="4052888"/>
              <a:ext cx="47625" cy="52387"/>
            </a:xfrm>
            <a:custGeom>
              <a:avLst/>
              <a:gdLst/>
              <a:ahLst/>
              <a:cxnLst>
                <a:cxn ang="0">
                  <a:pos x="396" y="214"/>
                </a:cxn>
                <a:cxn ang="0">
                  <a:pos x="388" y="251"/>
                </a:cxn>
                <a:cxn ang="0">
                  <a:pos x="373" y="287"/>
                </a:cxn>
                <a:cxn ang="0">
                  <a:pos x="351" y="317"/>
                </a:cxn>
                <a:cxn ang="0">
                  <a:pos x="325" y="344"/>
                </a:cxn>
                <a:cxn ang="0">
                  <a:pos x="294" y="364"/>
                </a:cxn>
                <a:cxn ang="0">
                  <a:pos x="257" y="379"/>
                </a:cxn>
                <a:cxn ang="0">
                  <a:pos x="219" y="387"/>
                </a:cxn>
                <a:cxn ang="0">
                  <a:pos x="178" y="387"/>
                </a:cxn>
                <a:cxn ang="0">
                  <a:pos x="139" y="379"/>
                </a:cxn>
                <a:cxn ang="0">
                  <a:pos x="104" y="364"/>
                </a:cxn>
                <a:cxn ang="0">
                  <a:pos x="72" y="344"/>
                </a:cxn>
                <a:cxn ang="0">
                  <a:pos x="45" y="317"/>
                </a:cxn>
                <a:cxn ang="0">
                  <a:pos x="24" y="287"/>
                </a:cxn>
                <a:cxn ang="0">
                  <a:pos x="9" y="251"/>
                </a:cxn>
                <a:cxn ang="0">
                  <a:pos x="1" y="214"/>
                </a:cxn>
                <a:cxn ang="0">
                  <a:pos x="1" y="174"/>
                </a:cxn>
                <a:cxn ang="0">
                  <a:pos x="9" y="136"/>
                </a:cxn>
                <a:cxn ang="0">
                  <a:pos x="24" y="102"/>
                </a:cxn>
                <a:cxn ang="0">
                  <a:pos x="45" y="72"/>
                </a:cxn>
                <a:cxn ang="0">
                  <a:pos x="72" y="44"/>
                </a:cxn>
                <a:cxn ang="0">
                  <a:pos x="104" y="24"/>
                </a:cxn>
                <a:cxn ang="0">
                  <a:pos x="139" y="9"/>
                </a:cxn>
                <a:cxn ang="0">
                  <a:pos x="178" y="1"/>
                </a:cxn>
                <a:cxn ang="0">
                  <a:pos x="219" y="1"/>
                </a:cxn>
                <a:cxn ang="0">
                  <a:pos x="257" y="9"/>
                </a:cxn>
                <a:cxn ang="0">
                  <a:pos x="294" y="24"/>
                </a:cxn>
                <a:cxn ang="0">
                  <a:pos x="325" y="44"/>
                </a:cxn>
                <a:cxn ang="0">
                  <a:pos x="351" y="72"/>
                </a:cxn>
                <a:cxn ang="0">
                  <a:pos x="373" y="102"/>
                </a:cxn>
                <a:cxn ang="0">
                  <a:pos x="388" y="136"/>
                </a:cxn>
                <a:cxn ang="0">
                  <a:pos x="396" y="174"/>
                </a:cxn>
              </a:cxnLst>
              <a:rect l="0" t="0" r="r" b="b"/>
              <a:pathLst>
                <a:path w="396" h="389">
                  <a:moveTo>
                    <a:pt x="396" y="194"/>
                  </a:moveTo>
                  <a:lnTo>
                    <a:pt x="396" y="214"/>
                  </a:lnTo>
                  <a:lnTo>
                    <a:pt x="393" y="234"/>
                  </a:lnTo>
                  <a:lnTo>
                    <a:pt x="388" y="251"/>
                  </a:lnTo>
                  <a:lnTo>
                    <a:pt x="381" y="269"/>
                  </a:lnTo>
                  <a:lnTo>
                    <a:pt x="373" y="287"/>
                  </a:lnTo>
                  <a:lnTo>
                    <a:pt x="363" y="303"/>
                  </a:lnTo>
                  <a:lnTo>
                    <a:pt x="351" y="317"/>
                  </a:lnTo>
                  <a:lnTo>
                    <a:pt x="339" y="331"/>
                  </a:lnTo>
                  <a:lnTo>
                    <a:pt x="325" y="344"/>
                  </a:lnTo>
                  <a:lnTo>
                    <a:pt x="310" y="355"/>
                  </a:lnTo>
                  <a:lnTo>
                    <a:pt x="294" y="364"/>
                  </a:lnTo>
                  <a:lnTo>
                    <a:pt x="275" y="373"/>
                  </a:lnTo>
                  <a:lnTo>
                    <a:pt x="257" y="379"/>
                  </a:lnTo>
                  <a:lnTo>
                    <a:pt x="239" y="384"/>
                  </a:lnTo>
                  <a:lnTo>
                    <a:pt x="219" y="387"/>
                  </a:lnTo>
                  <a:lnTo>
                    <a:pt x="198" y="389"/>
                  </a:lnTo>
                  <a:lnTo>
                    <a:pt x="178" y="387"/>
                  </a:lnTo>
                  <a:lnTo>
                    <a:pt x="159" y="384"/>
                  </a:lnTo>
                  <a:lnTo>
                    <a:pt x="139" y="379"/>
                  </a:lnTo>
                  <a:lnTo>
                    <a:pt x="121" y="373"/>
                  </a:lnTo>
                  <a:lnTo>
                    <a:pt x="104" y="364"/>
                  </a:lnTo>
                  <a:lnTo>
                    <a:pt x="88" y="355"/>
                  </a:lnTo>
                  <a:lnTo>
                    <a:pt x="72" y="344"/>
                  </a:lnTo>
                  <a:lnTo>
                    <a:pt x="58" y="331"/>
                  </a:lnTo>
                  <a:lnTo>
                    <a:pt x="45" y="317"/>
                  </a:lnTo>
                  <a:lnTo>
                    <a:pt x="34" y="303"/>
                  </a:lnTo>
                  <a:lnTo>
                    <a:pt x="24" y="287"/>
                  </a:lnTo>
                  <a:lnTo>
                    <a:pt x="16" y="269"/>
                  </a:lnTo>
                  <a:lnTo>
                    <a:pt x="9" y="251"/>
                  </a:lnTo>
                  <a:lnTo>
                    <a:pt x="4" y="234"/>
                  </a:lnTo>
                  <a:lnTo>
                    <a:pt x="1" y="214"/>
                  </a:lnTo>
                  <a:lnTo>
                    <a:pt x="0" y="194"/>
                  </a:lnTo>
                  <a:lnTo>
                    <a:pt x="1" y="174"/>
                  </a:lnTo>
                  <a:lnTo>
                    <a:pt x="4" y="155"/>
                  </a:lnTo>
                  <a:lnTo>
                    <a:pt x="9" y="136"/>
                  </a:lnTo>
                  <a:lnTo>
                    <a:pt x="16" y="119"/>
                  </a:lnTo>
                  <a:lnTo>
                    <a:pt x="24" y="102"/>
                  </a:lnTo>
                  <a:lnTo>
                    <a:pt x="34" y="86"/>
                  </a:lnTo>
                  <a:lnTo>
                    <a:pt x="45" y="72"/>
                  </a:lnTo>
                  <a:lnTo>
                    <a:pt x="58" y="57"/>
                  </a:lnTo>
                  <a:lnTo>
                    <a:pt x="72" y="44"/>
                  </a:lnTo>
                  <a:lnTo>
                    <a:pt x="88" y="34"/>
                  </a:lnTo>
                  <a:lnTo>
                    <a:pt x="104" y="24"/>
                  </a:lnTo>
                  <a:lnTo>
                    <a:pt x="121" y="16"/>
                  </a:lnTo>
                  <a:lnTo>
                    <a:pt x="139" y="9"/>
                  </a:lnTo>
                  <a:lnTo>
                    <a:pt x="159" y="5"/>
                  </a:lnTo>
                  <a:lnTo>
                    <a:pt x="178" y="1"/>
                  </a:lnTo>
                  <a:lnTo>
                    <a:pt x="198" y="0"/>
                  </a:lnTo>
                  <a:lnTo>
                    <a:pt x="219" y="1"/>
                  </a:lnTo>
                  <a:lnTo>
                    <a:pt x="239" y="5"/>
                  </a:lnTo>
                  <a:lnTo>
                    <a:pt x="257" y="9"/>
                  </a:lnTo>
                  <a:lnTo>
                    <a:pt x="275" y="16"/>
                  </a:lnTo>
                  <a:lnTo>
                    <a:pt x="294" y="24"/>
                  </a:lnTo>
                  <a:lnTo>
                    <a:pt x="310" y="34"/>
                  </a:lnTo>
                  <a:lnTo>
                    <a:pt x="325" y="44"/>
                  </a:lnTo>
                  <a:lnTo>
                    <a:pt x="339" y="57"/>
                  </a:lnTo>
                  <a:lnTo>
                    <a:pt x="351" y="72"/>
                  </a:lnTo>
                  <a:lnTo>
                    <a:pt x="363" y="86"/>
                  </a:lnTo>
                  <a:lnTo>
                    <a:pt x="373" y="102"/>
                  </a:lnTo>
                  <a:lnTo>
                    <a:pt x="381" y="119"/>
                  </a:lnTo>
                  <a:lnTo>
                    <a:pt x="388" y="136"/>
                  </a:lnTo>
                  <a:lnTo>
                    <a:pt x="393" y="155"/>
                  </a:lnTo>
                  <a:lnTo>
                    <a:pt x="396" y="174"/>
                  </a:lnTo>
                  <a:lnTo>
                    <a:pt x="396" y="194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2587625" y="3908425"/>
              <a:ext cx="60325" cy="65087"/>
            </a:xfrm>
            <a:custGeom>
              <a:avLst/>
              <a:gdLst/>
              <a:ahLst/>
              <a:cxnLst>
                <a:cxn ang="0">
                  <a:pos x="494" y="267"/>
                </a:cxn>
                <a:cxn ang="0">
                  <a:pos x="487" y="302"/>
                </a:cxn>
                <a:cxn ang="0">
                  <a:pos x="476" y="336"/>
                </a:cxn>
                <a:cxn ang="0">
                  <a:pos x="460" y="367"/>
                </a:cxn>
                <a:cxn ang="0">
                  <a:pos x="438" y="396"/>
                </a:cxn>
                <a:cxn ang="0">
                  <a:pos x="413" y="422"/>
                </a:cxn>
                <a:cxn ang="0">
                  <a:pos x="386" y="443"/>
                </a:cxn>
                <a:cxn ang="0">
                  <a:pos x="355" y="460"/>
                </a:cxn>
                <a:cxn ang="0">
                  <a:pos x="321" y="473"/>
                </a:cxn>
                <a:cxn ang="0">
                  <a:pos x="285" y="481"/>
                </a:cxn>
                <a:cxn ang="0">
                  <a:pos x="247" y="484"/>
                </a:cxn>
                <a:cxn ang="0">
                  <a:pos x="210" y="481"/>
                </a:cxn>
                <a:cxn ang="0">
                  <a:pos x="173" y="473"/>
                </a:cxn>
                <a:cxn ang="0">
                  <a:pos x="140" y="460"/>
                </a:cxn>
                <a:cxn ang="0">
                  <a:pos x="109" y="443"/>
                </a:cxn>
                <a:cxn ang="0">
                  <a:pos x="80" y="422"/>
                </a:cxn>
                <a:cxn ang="0">
                  <a:pos x="57" y="396"/>
                </a:cxn>
                <a:cxn ang="0">
                  <a:pos x="35" y="367"/>
                </a:cxn>
                <a:cxn ang="0">
                  <a:pos x="19" y="336"/>
                </a:cxn>
                <a:cxn ang="0">
                  <a:pos x="7" y="302"/>
                </a:cxn>
                <a:cxn ang="0">
                  <a:pos x="1" y="267"/>
                </a:cxn>
                <a:cxn ang="0">
                  <a:pos x="0" y="229"/>
                </a:cxn>
                <a:cxn ang="0">
                  <a:pos x="4" y="194"/>
                </a:cxn>
                <a:cxn ang="0">
                  <a:pos x="15" y="159"/>
                </a:cxn>
                <a:cxn ang="0">
                  <a:pos x="30" y="127"/>
                </a:cxn>
                <a:cxn ang="0">
                  <a:pos x="49" y="97"/>
                </a:cxn>
                <a:cxn ang="0">
                  <a:pos x="72" y="71"/>
                </a:cxn>
                <a:cxn ang="0">
                  <a:pos x="100" y="48"/>
                </a:cxn>
                <a:cxn ang="0">
                  <a:pos x="130" y="29"/>
                </a:cxn>
                <a:cxn ang="0">
                  <a:pos x="162" y="15"/>
                </a:cxn>
                <a:cxn ang="0">
                  <a:pos x="197" y="5"/>
                </a:cxn>
                <a:cxn ang="0">
                  <a:pos x="235" y="0"/>
                </a:cxn>
                <a:cxn ang="0">
                  <a:pos x="273" y="1"/>
                </a:cxn>
                <a:cxn ang="0">
                  <a:pos x="310" y="7"/>
                </a:cxn>
                <a:cxn ang="0">
                  <a:pos x="344" y="19"/>
                </a:cxn>
                <a:cxn ang="0">
                  <a:pos x="376" y="36"/>
                </a:cxn>
                <a:cxn ang="0">
                  <a:pos x="405" y="56"/>
                </a:cxn>
                <a:cxn ang="0">
                  <a:pos x="431" y="80"/>
                </a:cxn>
                <a:cxn ang="0">
                  <a:pos x="453" y="107"/>
                </a:cxn>
                <a:cxn ang="0">
                  <a:pos x="470" y="137"/>
                </a:cxn>
                <a:cxn ang="0">
                  <a:pos x="484" y="171"/>
                </a:cxn>
                <a:cxn ang="0">
                  <a:pos x="493" y="205"/>
                </a:cxn>
                <a:cxn ang="0">
                  <a:pos x="495" y="242"/>
                </a:cxn>
              </a:cxnLst>
              <a:rect l="0" t="0" r="r" b="b"/>
              <a:pathLst>
                <a:path w="495" h="484">
                  <a:moveTo>
                    <a:pt x="495" y="242"/>
                  </a:moveTo>
                  <a:lnTo>
                    <a:pt x="495" y="254"/>
                  </a:lnTo>
                  <a:lnTo>
                    <a:pt x="494" y="267"/>
                  </a:lnTo>
                  <a:lnTo>
                    <a:pt x="493" y="279"/>
                  </a:lnTo>
                  <a:lnTo>
                    <a:pt x="491" y="291"/>
                  </a:lnTo>
                  <a:lnTo>
                    <a:pt x="487" y="302"/>
                  </a:lnTo>
                  <a:lnTo>
                    <a:pt x="484" y="314"/>
                  </a:lnTo>
                  <a:lnTo>
                    <a:pt x="480" y="325"/>
                  </a:lnTo>
                  <a:lnTo>
                    <a:pt x="476" y="336"/>
                  </a:lnTo>
                  <a:lnTo>
                    <a:pt x="470" y="347"/>
                  </a:lnTo>
                  <a:lnTo>
                    <a:pt x="465" y="358"/>
                  </a:lnTo>
                  <a:lnTo>
                    <a:pt x="460" y="367"/>
                  </a:lnTo>
                  <a:lnTo>
                    <a:pt x="453" y="378"/>
                  </a:lnTo>
                  <a:lnTo>
                    <a:pt x="446" y="387"/>
                  </a:lnTo>
                  <a:lnTo>
                    <a:pt x="438" y="396"/>
                  </a:lnTo>
                  <a:lnTo>
                    <a:pt x="431" y="405"/>
                  </a:lnTo>
                  <a:lnTo>
                    <a:pt x="422" y="413"/>
                  </a:lnTo>
                  <a:lnTo>
                    <a:pt x="413" y="422"/>
                  </a:lnTo>
                  <a:lnTo>
                    <a:pt x="405" y="429"/>
                  </a:lnTo>
                  <a:lnTo>
                    <a:pt x="395" y="436"/>
                  </a:lnTo>
                  <a:lnTo>
                    <a:pt x="386" y="443"/>
                  </a:lnTo>
                  <a:lnTo>
                    <a:pt x="376" y="449"/>
                  </a:lnTo>
                  <a:lnTo>
                    <a:pt x="365" y="455"/>
                  </a:lnTo>
                  <a:lnTo>
                    <a:pt x="355" y="460"/>
                  </a:lnTo>
                  <a:lnTo>
                    <a:pt x="344" y="465"/>
                  </a:lnTo>
                  <a:lnTo>
                    <a:pt x="332" y="470"/>
                  </a:lnTo>
                  <a:lnTo>
                    <a:pt x="321" y="473"/>
                  </a:lnTo>
                  <a:lnTo>
                    <a:pt x="310" y="476"/>
                  </a:lnTo>
                  <a:lnTo>
                    <a:pt x="298" y="479"/>
                  </a:lnTo>
                  <a:lnTo>
                    <a:pt x="285" y="481"/>
                  </a:lnTo>
                  <a:lnTo>
                    <a:pt x="273" y="482"/>
                  </a:lnTo>
                  <a:lnTo>
                    <a:pt x="260" y="483"/>
                  </a:lnTo>
                  <a:lnTo>
                    <a:pt x="247" y="484"/>
                  </a:lnTo>
                  <a:lnTo>
                    <a:pt x="235" y="483"/>
                  </a:lnTo>
                  <a:lnTo>
                    <a:pt x="222" y="482"/>
                  </a:lnTo>
                  <a:lnTo>
                    <a:pt x="210" y="481"/>
                  </a:lnTo>
                  <a:lnTo>
                    <a:pt x="197" y="479"/>
                  </a:lnTo>
                  <a:lnTo>
                    <a:pt x="185" y="476"/>
                  </a:lnTo>
                  <a:lnTo>
                    <a:pt x="173" y="473"/>
                  </a:lnTo>
                  <a:lnTo>
                    <a:pt x="162" y="470"/>
                  </a:lnTo>
                  <a:lnTo>
                    <a:pt x="151" y="465"/>
                  </a:lnTo>
                  <a:lnTo>
                    <a:pt x="140" y="460"/>
                  </a:lnTo>
                  <a:lnTo>
                    <a:pt x="130" y="455"/>
                  </a:lnTo>
                  <a:lnTo>
                    <a:pt x="119" y="449"/>
                  </a:lnTo>
                  <a:lnTo>
                    <a:pt x="109" y="443"/>
                  </a:lnTo>
                  <a:lnTo>
                    <a:pt x="100" y="436"/>
                  </a:lnTo>
                  <a:lnTo>
                    <a:pt x="90" y="429"/>
                  </a:lnTo>
                  <a:lnTo>
                    <a:pt x="80" y="422"/>
                  </a:lnTo>
                  <a:lnTo>
                    <a:pt x="72" y="413"/>
                  </a:lnTo>
                  <a:lnTo>
                    <a:pt x="64" y="405"/>
                  </a:lnTo>
                  <a:lnTo>
                    <a:pt x="57" y="396"/>
                  </a:lnTo>
                  <a:lnTo>
                    <a:pt x="49" y="387"/>
                  </a:lnTo>
                  <a:lnTo>
                    <a:pt x="42" y="378"/>
                  </a:lnTo>
                  <a:lnTo>
                    <a:pt x="35" y="367"/>
                  </a:lnTo>
                  <a:lnTo>
                    <a:pt x="30" y="358"/>
                  </a:lnTo>
                  <a:lnTo>
                    <a:pt x="25" y="347"/>
                  </a:lnTo>
                  <a:lnTo>
                    <a:pt x="19" y="336"/>
                  </a:lnTo>
                  <a:lnTo>
                    <a:pt x="15" y="325"/>
                  </a:lnTo>
                  <a:lnTo>
                    <a:pt x="11" y="314"/>
                  </a:lnTo>
                  <a:lnTo>
                    <a:pt x="7" y="302"/>
                  </a:lnTo>
                  <a:lnTo>
                    <a:pt x="4" y="291"/>
                  </a:lnTo>
                  <a:lnTo>
                    <a:pt x="2" y="279"/>
                  </a:lnTo>
                  <a:lnTo>
                    <a:pt x="1" y="267"/>
                  </a:lnTo>
                  <a:lnTo>
                    <a:pt x="0" y="254"/>
                  </a:lnTo>
                  <a:lnTo>
                    <a:pt x="0" y="242"/>
                  </a:lnTo>
                  <a:lnTo>
                    <a:pt x="0" y="229"/>
                  </a:lnTo>
                  <a:lnTo>
                    <a:pt x="1" y="218"/>
                  </a:lnTo>
                  <a:lnTo>
                    <a:pt x="2" y="205"/>
                  </a:lnTo>
                  <a:lnTo>
                    <a:pt x="4" y="194"/>
                  </a:lnTo>
                  <a:lnTo>
                    <a:pt x="7" y="182"/>
                  </a:lnTo>
                  <a:lnTo>
                    <a:pt x="11" y="171"/>
                  </a:lnTo>
                  <a:lnTo>
                    <a:pt x="15" y="159"/>
                  </a:lnTo>
                  <a:lnTo>
                    <a:pt x="19" y="148"/>
                  </a:lnTo>
                  <a:lnTo>
                    <a:pt x="25" y="137"/>
                  </a:lnTo>
                  <a:lnTo>
                    <a:pt x="30" y="127"/>
                  </a:lnTo>
                  <a:lnTo>
                    <a:pt x="35" y="116"/>
                  </a:lnTo>
                  <a:lnTo>
                    <a:pt x="42" y="107"/>
                  </a:lnTo>
                  <a:lnTo>
                    <a:pt x="49" y="97"/>
                  </a:lnTo>
                  <a:lnTo>
                    <a:pt x="57" y="88"/>
                  </a:lnTo>
                  <a:lnTo>
                    <a:pt x="64" y="80"/>
                  </a:lnTo>
                  <a:lnTo>
                    <a:pt x="72" y="71"/>
                  </a:lnTo>
                  <a:lnTo>
                    <a:pt x="80" y="63"/>
                  </a:lnTo>
                  <a:lnTo>
                    <a:pt x="90" y="56"/>
                  </a:lnTo>
                  <a:lnTo>
                    <a:pt x="100" y="48"/>
                  </a:lnTo>
                  <a:lnTo>
                    <a:pt x="109" y="42"/>
                  </a:lnTo>
                  <a:lnTo>
                    <a:pt x="119" y="36"/>
                  </a:lnTo>
                  <a:lnTo>
                    <a:pt x="130" y="29"/>
                  </a:lnTo>
                  <a:lnTo>
                    <a:pt x="140" y="24"/>
                  </a:lnTo>
                  <a:lnTo>
                    <a:pt x="151" y="19"/>
                  </a:lnTo>
                  <a:lnTo>
                    <a:pt x="162" y="15"/>
                  </a:lnTo>
                  <a:lnTo>
                    <a:pt x="173" y="11"/>
                  </a:lnTo>
                  <a:lnTo>
                    <a:pt x="185" y="7"/>
                  </a:lnTo>
                  <a:lnTo>
                    <a:pt x="197" y="5"/>
                  </a:lnTo>
                  <a:lnTo>
                    <a:pt x="210" y="3"/>
                  </a:lnTo>
                  <a:lnTo>
                    <a:pt x="222" y="1"/>
                  </a:lnTo>
                  <a:lnTo>
                    <a:pt x="235" y="0"/>
                  </a:lnTo>
                  <a:lnTo>
                    <a:pt x="247" y="0"/>
                  </a:lnTo>
                  <a:lnTo>
                    <a:pt x="260" y="0"/>
                  </a:lnTo>
                  <a:lnTo>
                    <a:pt x="273" y="1"/>
                  </a:lnTo>
                  <a:lnTo>
                    <a:pt x="285" y="3"/>
                  </a:lnTo>
                  <a:lnTo>
                    <a:pt x="298" y="5"/>
                  </a:lnTo>
                  <a:lnTo>
                    <a:pt x="310" y="7"/>
                  </a:lnTo>
                  <a:lnTo>
                    <a:pt x="321" y="11"/>
                  </a:lnTo>
                  <a:lnTo>
                    <a:pt x="332" y="15"/>
                  </a:lnTo>
                  <a:lnTo>
                    <a:pt x="344" y="19"/>
                  </a:lnTo>
                  <a:lnTo>
                    <a:pt x="355" y="24"/>
                  </a:lnTo>
                  <a:lnTo>
                    <a:pt x="365" y="29"/>
                  </a:lnTo>
                  <a:lnTo>
                    <a:pt x="376" y="36"/>
                  </a:lnTo>
                  <a:lnTo>
                    <a:pt x="386" y="42"/>
                  </a:lnTo>
                  <a:lnTo>
                    <a:pt x="395" y="48"/>
                  </a:lnTo>
                  <a:lnTo>
                    <a:pt x="405" y="56"/>
                  </a:lnTo>
                  <a:lnTo>
                    <a:pt x="413" y="63"/>
                  </a:lnTo>
                  <a:lnTo>
                    <a:pt x="422" y="71"/>
                  </a:lnTo>
                  <a:lnTo>
                    <a:pt x="431" y="80"/>
                  </a:lnTo>
                  <a:lnTo>
                    <a:pt x="438" y="88"/>
                  </a:lnTo>
                  <a:lnTo>
                    <a:pt x="446" y="97"/>
                  </a:lnTo>
                  <a:lnTo>
                    <a:pt x="453" y="107"/>
                  </a:lnTo>
                  <a:lnTo>
                    <a:pt x="460" y="116"/>
                  </a:lnTo>
                  <a:lnTo>
                    <a:pt x="465" y="127"/>
                  </a:lnTo>
                  <a:lnTo>
                    <a:pt x="470" y="137"/>
                  </a:lnTo>
                  <a:lnTo>
                    <a:pt x="476" y="148"/>
                  </a:lnTo>
                  <a:lnTo>
                    <a:pt x="480" y="159"/>
                  </a:lnTo>
                  <a:lnTo>
                    <a:pt x="484" y="171"/>
                  </a:lnTo>
                  <a:lnTo>
                    <a:pt x="487" y="182"/>
                  </a:lnTo>
                  <a:lnTo>
                    <a:pt x="491" y="194"/>
                  </a:lnTo>
                  <a:lnTo>
                    <a:pt x="493" y="205"/>
                  </a:lnTo>
                  <a:lnTo>
                    <a:pt x="494" y="218"/>
                  </a:lnTo>
                  <a:lnTo>
                    <a:pt x="495" y="229"/>
                  </a:lnTo>
                  <a:lnTo>
                    <a:pt x="495" y="242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2090738" y="5145088"/>
              <a:ext cx="244475" cy="169862"/>
            </a:xfrm>
            <a:custGeom>
              <a:avLst/>
              <a:gdLst/>
              <a:ahLst/>
              <a:cxnLst>
                <a:cxn ang="0">
                  <a:pos x="373" y="1282"/>
                </a:cxn>
                <a:cxn ang="0">
                  <a:pos x="341" y="1280"/>
                </a:cxn>
                <a:cxn ang="0">
                  <a:pos x="269" y="1264"/>
                </a:cxn>
                <a:cxn ang="0">
                  <a:pos x="203" y="1237"/>
                </a:cxn>
                <a:cxn ang="0">
                  <a:pos x="144" y="1199"/>
                </a:cxn>
                <a:cxn ang="0">
                  <a:pos x="93" y="1151"/>
                </a:cxn>
                <a:cxn ang="0">
                  <a:pos x="51" y="1095"/>
                </a:cxn>
                <a:cxn ang="0">
                  <a:pos x="21" y="1032"/>
                </a:cxn>
                <a:cxn ang="0">
                  <a:pos x="4" y="963"/>
                </a:cxn>
                <a:cxn ang="0">
                  <a:pos x="1" y="892"/>
                </a:cxn>
                <a:cxn ang="0">
                  <a:pos x="11" y="823"/>
                </a:cxn>
                <a:cxn ang="0">
                  <a:pos x="33" y="759"/>
                </a:cxn>
                <a:cxn ang="0">
                  <a:pos x="65" y="701"/>
                </a:cxn>
                <a:cxn ang="0">
                  <a:pos x="108" y="650"/>
                </a:cxn>
                <a:cxn ang="0">
                  <a:pos x="160" y="606"/>
                </a:cxn>
                <a:cxn ang="0">
                  <a:pos x="219" y="572"/>
                </a:cxn>
                <a:cxn ang="0">
                  <a:pos x="284" y="548"/>
                </a:cxn>
                <a:cxn ang="0">
                  <a:pos x="332" y="518"/>
                </a:cxn>
                <a:cxn ang="0">
                  <a:pos x="329" y="431"/>
                </a:cxn>
                <a:cxn ang="0">
                  <a:pos x="343" y="341"/>
                </a:cxn>
                <a:cxn ang="0">
                  <a:pos x="374" y="258"/>
                </a:cxn>
                <a:cxn ang="0">
                  <a:pos x="421" y="183"/>
                </a:cxn>
                <a:cxn ang="0">
                  <a:pos x="482" y="118"/>
                </a:cxn>
                <a:cxn ang="0">
                  <a:pos x="554" y="66"/>
                </a:cxn>
                <a:cxn ang="0">
                  <a:pos x="636" y="28"/>
                </a:cxn>
                <a:cxn ang="0">
                  <a:pos x="726" y="5"/>
                </a:cxn>
                <a:cxn ang="0">
                  <a:pos x="828" y="1"/>
                </a:cxn>
                <a:cxn ang="0">
                  <a:pos x="947" y="24"/>
                </a:cxn>
                <a:cxn ang="0">
                  <a:pos x="1052" y="73"/>
                </a:cxn>
                <a:cxn ang="0">
                  <a:pos x="1141" y="146"/>
                </a:cxn>
                <a:cxn ang="0">
                  <a:pos x="1215" y="208"/>
                </a:cxn>
                <a:cxn ang="0">
                  <a:pos x="1296" y="203"/>
                </a:cxn>
                <a:cxn ang="0">
                  <a:pos x="1368" y="214"/>
                </a:cxn>
                <a:cxn ang="0">
                  <a:pos x="1436" y="236"/>
                </a:cxn>
                <a:cxn ang="0">
                  <a:pos x="1496" y="268"/>
                </a:cxn>
                <a:cxn ang="0">
                  <a:pos x="1549" y="311"/>
                </a:cxn>
                <a:cxn ang="0">
                  <a:pos x="1594" y="362"/>
                </a:cxn>
                <a:cxn ang="0">
                  <a:pos x="1629" y="421"/>
                </a:cxn>
                <a:cxn ang="0">
                  <a:pos x="1652" y="485"/>
                </a:cxn>
                <a:cxn ang="0">
                  <a:pos x="1680" y="538"/>
                </a:cxn>
                <a:cxn ang="0">
                  <a:pos x="1750" y="556"/>
                </a:cxn>
                <a:cxn ang="0">
                  <a:pos x="1814" y="584"/>
                </a:cxn>
                <a:cxn ang="0">
                  <a:pos x="1871" y="622"/>
                </a:cxn>
                <a:cxn ang="0">
                  <a:pos x="1919" y="670"/>
                </a:cxn>
                <a:cxn ang="0">
                  <a:pos x="1959" y="725"/>
                </a:cxn>
                <a:cxn ang="0">
                  <a:pos x="1987" y="787"/>
                </a:cxn>
                <a:cxn ang="0">
                  <a:pos x="2004" y="855"/>
                </a:cxn>
                <a:cxn ang="0">
                  <a:pos x="2008" y="927"/>
                </a:cxn>
                <a:cxn ang="0">
                  <a:pos x="1996" y="1001"/>
                </a:cxn>
                <a:cxn ang="0">
                  <a:pos x="1969" y="1069"/>
                </a:cxn>
                <a:cxn ang="0">
                  <a:pos x="1931" y="1131"/>
                </a:cxn>
                <a:cxn ang="0">
                  <a:pos x="1881" y="1185"/>
                </a:cxn>
                <a:cxn ang="0">
                  <a:pos x="1821" y="1227"/>
                </a:cxn>
                <a:cxn ang="0">
                  <a:pos x="1754" y="1259"/>
                </a:cxn>
                <a:cxn ang="0">
                  <a:pos x="1680" y="1278"/>
                </a:cxn>
                <a:cxn ang="0">
                  <a:pos x="415" y="1282"/>
                </a:cxn>
              </a:cxnLst>
              <a:rect l="0" t="0" r="r" b="b"/>
              <a:pathLst>
                <a:path w="2008" h="1283">
                  <a:moveTo>
                    <a:pt x="415" y="1282"/>
                  </a:moveTo>
                  <a:lnTo>
                    <a:pt x="401" y="1282"/>
                  </a:lnTo>
                  <a:lnTo>
                    <a:pt x="387" y="1283"/>
                  </a:lnTo>
                  <a:lnTo>
                    <a:pt x="373" y="1282"/>
                  </a:lnTo>
                  <a:lnTo>
                    <a:pt x="359" y="1282"/>
                  </a:lnTo>
                  <a:lnTo>
                    <a:pt x="359" y="1282"/>
                  </a:lnTo>
                  <a:lnTo>
                    <a:pt x="359" y="1282"/>
                  </a:lnTo>
                  <a:lnTo>
                    <a:pt x="341" y="1280"/>
                  </a:lnTo>
                  <a:lnTo>
                    <a:pt x="321" y="1277"/>
                  </a:lnTo>
                  <a:lnTo>
                    <a:pt x="304" y="1273"/>
                  </a:lnTo>
                  <a:lnTo>
                    <a:pt x="286" y="1269"/>
                  </a:lnTo>
                  <a:lnTo>
                    <a:pt x="269" y="1264"/>
                  </a:lnTo>
                  <a:lnTo>
                    <a:pt x="252" y="1259"/>
                  </a:lnTo>
                  <a:lnTo>
                    <a:pt x="235" y="1253"/>
                  </a:lnTo>
                  <a:lnTo>
                    <a:pt x="219" y="1245"/>
                  </a:lnTo>
                  <a:lnTo>
                    <a:pt x="203" y="1237"/>
                  </a:lnTo>
                  <a:lnTo>
                    <a:pt x="188" y="1228"/>
                  </a:lnTo>
                  <a:lnTo>
                    <a:pt x="173" y="1219"/>
                  </a:lnTo>
                  <a:lnTo>
                    <a:pt x="158" y="1210"/>
                  </a:lnTo>
                  <a:lnTo>
                    <a:pt x="144" y="1199"/>
                  </a:lnTo>
                  <a:lnTo>
                    <a:pt x="130" y="1188"/>
                  </a:lnTo>
                  <a:lnTo>
                    <a:pt x="117" y="1176"/>
                  </a:lnTo>
                  <a:lnTo>
                    <a:pt x="105" y="1164"/>
                  </a:lnTo>
                  <a:lnTo>
                    <a:pt x="93" y="1151"/>
                  </a:lnTo>
                  <a:lnTo>
                    <a:pt x="81" y="1137"/>
                  </a:lnTo>
                  <a:lnTo>
                    <a:pt x="71" y="1124"/>
                  </a:lnTo>
                  <a:lnTo>
                    <a:pt x="61" y="1109"/>
                  </a:lnTo>
                  <a:lnTo>
                    <a:pt x="51" y="1095"/>
                  </a:lnTo>
                  <a:lnTo>
                    <a:pt x="43" y="1080"/>
                  </a:lnTo>
                  <a:lnTo>
                    <a:pt x="35" y="1064"/>
                  </a:lnTo>
                  <a:lnTo>
                    <a:pt x="28" y="1049"/>
                  </a:lnTo>
                  <a:lnTo>
                    <a:pt x="21" y="1032"/>
                  </a:lnTo>
                  <a:lnTo>
                    <a:pt x="16" y="1015"/>
                  </a:lnTo>
                  <a:lnTo>
                    <a:pt x="12" y="998"/>
                  </a:lnTo>
                  <a:lnTo>
                    <a:pt x="8" y="981"/>
                  </a:lnTo>
                  <a:lnTo>
                    <a:pt x="4" y="963"/>
                  </a:lnTo>
                  <a:lnTo>
                    <a:pt x="2" y="945"/>
                  </a:lnTo>
                  <a:lnTo>
                    <a:pt x="1" y="927"/>
                  </a:lnTo>
                  <a:lnTo>
                    <a:pt x="0" y="908"/>
                  </a:lnTo>
                  <a:lnTo>
                    <a:pt x="1" y="892"/>
                  </a:lnTo>
                  <a:lnTo>
                    <a:pt x="2" y="874"/>
                  </a:lnTo>
                  <a:lnTo>
                    <a:pt x="4" y="856"/>
                  </a:lnTo>
                  <a:lnTo>
                    <a:pt x="8" y="839"/>
                  </a:lnTo>
                  <a:lnTo>
                    <a:pt x="11" y="823"/>
                  </a:lnTo>
                  <a:lnTo>
                    <a:pt x="15" y="806"/>
                  </a:lnTo>
                  <a:lnTo>
                    <a:pt x="20" y="790"/>
                  </a:lnTo>
                  <a:lnTo>
                    <a:pt x="26" y="774"/>
                  </a:lnTo>
                  <a:lnTo>
                    <a:pt x="33" y="759"/>
                  </a:lnTo>
                  <a:lnTo>
                    <a:pt x="40" y="744"/>
                  </a:lnTo>
                  <a:lnTo>
                    <a:pt x="48" y="729"/>
                  </a:lnTo>
                  <a:lnTo>
                    <a:pt x="57" y="715"/>
                  </a:lnTo>
                  <a:lnTo>
                    <a:pt x="65" y="701"/>
                  </a:lnTo>
                  <a:lnTo>
                    <a:pt x="76" y="688"/>
                  </a:lnTo>
                  <a:lnTo>
                    <a:pt x="86" y="674"/>
                  </a:lnTo>
                  <a:lnTo>
                    <a:pt x="98" y="661"/>
                  </a:lnTo>
                  <a:lnTo>
                    <a:pt x="108" y="650"/>
                  </a:lnTo>
                  <a:lnTo>
                    <a:pt x="121" y="637"/>
                  </a:lnTo>
                  <a:lnTo>
                    <a:pt x="133" y="627"/>
                  </a:lnTo>
                  <a:lnTo>
                    <a:pt x="147" y="616"/>
                  </a:lnTo>
                  <a:lnTo>
                    <a:pt x="160" y="606"/>
                  </a:lnTo>
                  <a:lnTo>
                    <a:pt x="175" y="597"/>
                  </a:lnTo>
                  <a:lnTo>
                    <a:pt x="189" y="588"/>
                  </a:lnTo>
                  <a:lnTo>
                    <a:pt x="204" y="580"/>
                  </a:lnTo>
                  <a:lnTo>
                    <a:pt x="219" y="572"/>
                  </a:lnTo>
                  <a:lnTo>
                    <a:pt x="235" y="565"/>
                  </a:lnTo>
                  <a:lnTo>
                    <a:pt x="251" y="559"/>
                  </a:lnTo>
                  <a:lnTo>
                    <a:pt x="267" y="554"/>
                  </a:lnTo>
                  <a:lnTo>
                    <a:pt x="284" y="548"/>
                  </a:lnTo>
                  <a:lnTo>
                    <a:pt x="301" y="544"/>
                  </a:lnTo>
                  <a:lnTo>
                    <a:pt x="318" y="541"/>
                  </a:lnTo>
                  <a:lnTo>
                    <a:pt x="335" y="538"/>
                  </a:lnTo>
                  <a:lnTo>
                    <a:pt x="332" y="518"/>
                  </a:lnTo>
                  <a:lnTo>
                    <a:pt x="330" y="497"/>
                  </a:lnTo>
                  <a:lnTo>
                    <a:pt x="329" y="476"/>
                  </a:lnTo>
                  <a:lnTo>
                    <a:pt x="328" y="454"/>
                  </a:lnTo>
                  <a:lnTo>
                    <a:pt x="329" y="431"/>
                  </a:lnTo>
                  <a:lnTo>
                    <a:pt x="330" y="408"/>
                  </a:lnTo>
                  <a:lnTo>
                    <a:pt x="333" y="385"/>
                  </a:lnTo>
                  <a:lnTo>
                    <a:pt x="338" y="363"/>
                  </a:lnTo>
                  <a:lnTo>
                    <a:pt x="343" y="341"/>
                  </a:lnTo>
                  <a:lnTo>
                    <a:pt x="349" y="319"/>
                  </a:lnTo>
                  <a:lnTo>
                    <a:pt x="357" y="298"/>
                  </a:lnTo>
                  <a:lnTo>
                    <a:pt x="365" y="277"/>
                  </a:lnTo>
                  <a:lnTo>
                    <a:pt x="374" y="258"/>
                  </a:lnTo>
                  <a:lnTo>
                    <a:pt x="385" y="239"/>
                  </a:lnTo>
                  <a:lnTo>
                    <a:pt x="395" y="219"/>
                  </a:lnTo>
                  <a:lnTo>
                    <a:pt x="408" y="201"/>
                  </a:lnTo>
                  <a:lnTo>
                    <a:pt x="421" y="183"/>
                  </a:lnTo>
                  <a:lnTo>
                    <a:pt x="435" y="165"/>
                  </a:lnTo>
                  <a:lnTo>
                    <a:pt x="450" y="150"/>
                  </a:lnTo>
                  <a:lnTo>
                    <a:pt x="465" y="134"/>
                  </a:lnTo>
                  <a:lnTo>
                    <a:pt x="482" y="118"/>
                  </a:lnTo>
                  <a:lnTo>
                    <a:pt x="499" y="105"/>
                  </a:lnTo>
                  <a:lnTo>
                    <a:pt x="516" y="91"/>
                  </a:lnTo>
                  <a:lnTo>
                    <a:pt x="535" y="79"/>
                  </a:lnTo>
                  <a:lnTo>
                    <a:pt x="554" y="66"/>
                  </a:lnTo>
                  <a:lnTo>
                    <a:pt x="573" y="56"/>
                  </a:lnTo>
                  <a:lnTo>
                    <a:pt x="594" y="45"/>
                  </a:lnTo>
                  <a:lnTo>
                    <a:pt x="615" y="37"/>
                  </a:lnTo>
                  <a:lnTo>
                    <a:pt x="636" y="28"/>
                  </a:lnTo>
                  <a:lnTo>
                    <a:pt x="658" y="21"/>
                  </a:lnTo>
                  <a:lnTo>
                    <a:pt x="680" y="15"/>
                  </a:lnTo>
                  <a:lnTo>
                    <a:pt x="703" y="10"/>
                  </a:lnTo>
                  <a:lnTo>
                    <a:pt x="726" y="5"/>
                  </a:lnTo>
                  <a:lnTo>
                    <a:pt x="750" y="3"/>
                  </a:lnTo>
                  <a:lnTo>
                    <a:pt x="774" y="1"/>
                  </a:lnTo>
                  <a:lnTo>
                    <a:pt x="797" y="0"/>
                  </a:lnTo>
                  <a:lnTo>
                    <a:pt x="828" y="1"/>
                  </a:lnTo>
                  <a:lnTo>
                    <a:pt x="859" y="4"/>
                  </a:lnTo>
                  <a:lnTo>
                    <a:pt x="889" y="10"/>
                  </a:lnTo>
                  <a:lnTo>
                    <a:pt x="918" y="16"/>
                  </a:lnTo>
                  <a:lnTo>
                    <a:pt x="947" y="24"/>
                  </a:lnTo>
                  <a:lnTo>
                    <a:pt x="975" y="34"/>
                  </a:lnTo>
                  <a:lnTo>
                    <a:pt x="1002" y="45"/>
                  </a:lnTo>
                  <a:lnTo>
                    <a:pt x="1028" y="59"/>
                  </a:lnTo>
                  <a:lnTo>
                    <a:pt x="1052" y="73"/>
                  </a:lnTo>
                  <a:lnTo>
                    <a:pt x="1076" y="89"/>
                  </a:lnTo>
                  <a:lnTo>
                    <a:pt x="1099" y="107"/>
                  </a:lnTo>
                  <a:lnTo>
                    <a:pt x="1121" y="126"/>
                  </a:lnTo>
                  <a:lnTo>
                    <a:pt x="1141" y="146"/>
                  </a:lnTo>
                  <a:lnTo>
                    <a:pt x="1160" y="167"/>
                  </a:lnTo>
                  <a:lnTo>
                    <a:pt x="1179" y="189"/>
                  </a:lnTo>
                  <a:lnTo>
                    <a:pt x="1195" y="212"/>
                  </a:lnTo>
                  <a:lnTo>
                    <a:pt x="1215" y="208"/>
                  </a:lnTo>
                  <a:lnTo>
                    <a:pt x="1235" y="205"/>
                  </a:lnTo>
                  <a:lnTo>
                    <a:pt x="1257" y="203"/>
                  </a:lnTo>
                  <a:lnTo>
                    <a:pt x="1278" y="203"/>
                  </a:lnTo>
                  <a:lnTo>
                    <a:pt x="1296" y="203"/>
                  </a:lnTo>
                  <a:lnTo>
                    <a:pt x="1315" y="204"/>
                  </a:lnTo>
                  <a:lnTo>
                    <a:pt x="1333" y="206"/>
                  </a:lnTo>
                  <a:lnTo>
                    <a:pt x="1351" y="209"/>
                  </a:lnTo>
                  <a:lnTo>
                    <a:pt x="1368" y="214"/>
                  </a:lnTo>
                  <a:lnTo>
                    <a:pt x="1385" y="218"/>
                  </a:lnTo>
                  <a:lnTo>
                    <a:pt x="1402" y="223"/>
                  </a:lnTo>
                  <a:lnTo>
                    <a:pt x="1419" y="228"/>
                  </a:lnTo>
                  <a:lnTo>
                    <a:pt x="1436" y="236"/>
                  </a:lnTo>
                  <a:lnTo>
                    <a:pt x="1451" y="243"/>
                  </a:lnTo>
                  <a:lnTo>
                    <a:pt x="1467" y="250"/>
                  </a:lnTo>
                  <a:lnTo>
                    <a:pt x="1482" y="259"/>
                  </a:lnTo>
                  <a:lnTo>
                    <a:pt x="1496" y="268"/>
                  </a:lnTo>
                  <a:lnTo>
                    <a:pt x="1511" y="278"/>
                  </a:lnTo>
                  <a:lnTo>
                    <a:pt x="1524" y="288"/>
                  </a:lnTo>
                  <a:lnTo>
                    <a:pt x="1537" y="299"/>
                  </a:lnTo>
                  <a:lnTo>
                    <a:pt x="1549" y="311"/>
                  </a:lnTo>
                  <a:lnTo>
                    <a:pt x="1562" y="322"/>
                  </a:lnTo>
                  <a:lnTo>
                    <a:pt x="1573" y="335"/>
                  </a:lnTo>
                  <a:lnTo>
                    <a:pt x="1584" y="349"/>
                  </a:lnTo>
                  <a:lnTo>
                    <a:pt x="1594" y="362"/>
                  </a:lnTo>
                  <a:lnTo>
                    <a:pt x="1604" y="376"/>
                  </a:lnTo>
                  <a:lnTo>
                    <a:pt x="1612" y="390"/>
                  </a:lnTo>
                  <a:lnTo>
                    <a:pt x="1621" y="405"/>
                  </a:lnTo>
                  <a:lnTo>
                    <a:pt x="1629" y="421"/>
                  </a:lnTo>
                  <a:lnTo>
                    <a:pt x="1636" y="435"/>
                  </a:lnTo>
                  <a:lnTo>
                    <a:pt x="1642" y="452"/>
                  </a:lnTo>
                  <a:lnTo>
                    <a:pt x="1648" y="468"/>
                  </a:lnTo>
                  <a:lnTo>
                    <a:pt x="1652" y="485"/>
                  </a:lnTo>
                  <a:lnTo>
                    <a:pt x="1656" y="501"/>
                  </a:lnTo>
                  <a:lnTo>
                    <a:pt x="1660" y="519"/>
                  </a:lnTo>
                  <a:lnTo>
                    <a:pt x="1662" y="536"/>
                  </a:lnTo>
                  <a:lnTo>
                    <a:pt x="1680" y="538"/>
                  </a:lnTo>
                  <a:lnTo>
                    <a:pt x="1698" y="541"/>
                  </a:lnTo>
                  <a:lnTo>
                    <a:pt x="1715" y="545"/>
                  </a:lnTo>
                  <a:lnTo>
                    <a:pt x="1732" y="549"/>
                  </a:lnTo>
                  <a:lnTo>
                    <a:pt x="1750" y="556"/>
                  </a:lnTo>
                  <a:lnTo>
                    <a:pt x="1766" y="561"/>
                  </a:lnTo>
                  <a:lnTo>
                    <a:pt x="1783" y="568"/>
                  </a:lnTo>
                  <a:lnTo>
                    <a:pt x="1798" y="576"/>
                  </a:lnTo>
                  <a:lnTo>
                    <a:pt x="1814" y="584"/>
                  </a:lnTo>
                  <a:lnTo>
                    <a:pt x="1829" y="592"/>
                  </a:lnTo>
                  <a:lnTo>
                    <a:pt x="1843" y="602"/>
                  </a:lnTo>
                  <a:lnTo>
                    <a:pt x="1857" y="611"/>
                  </a:lnTo>
                  <a:lnTo>
                    <a:pt x="1871" y="622"/>
                  </a:lnTo>
                  <a:lnTo>
                    <a:pt x="1884" y="633"/>
                  </a:lnTo>
                  <a:lnTo>
                    <a:pt x="1896" y="645"/>
                  </a:lnTo>
                  <a:lnTo>
                    <a:pt x="1908" y="657"/>
                  </a:lnTo>
                  <a:lnTo>
                    <a:pt x="1919" y="670"/>
                  </a:lnTo>
                  <a:lnTo>
                    <a:pt x="1930" y="683"/>
                  </a:lnTo>
                  <a:lnTo>
                    <a:pt x="1940" y="697"/>
                  </a:lnTo>
                  <a:lnTo>
                    <a:pt x="1950" y="711"/>
                  </a:lnTo>
                  <a:lnTo>
                    <a:pt x="1959" y="725"/>
                  </a:lnTo>
                  <a:lnTo>
                    <a:pt x="1967" y="740"/>
                  </a:lnTo>
                  <a:lnTo>
                    <a:pt x="1975" y="756"/>
                  </a:lnTo>
                  <a:lnTo>
                    <a:pt x="1981" y="771"/>
                  </a:lnTo>
                  <a:lnTo>
                    <a:pt x="1987" y="787"/>
                  </a:lnTo>
                  <a:lnTo>
                    <a:pt x="1993" y="804"/>
                  </a:lnTo>
                  <a:lnTo>
                    <a:pt x="1997" y="820"/>
                  </a:lnTo>
                  <a:lnTo>
                    <a:pt x="2001" y="837"/>
                  </a:lnTo>
                  <a:lnTo>
                    <a:pt x="2004" y="855"/>
                  </a:lnTo>
                  <a:lnTo>
                    <a:pt x="2006" y="872"/>
                  </a:lnTo>
                  <a:lnTo>
                    <a:pt x="2008" y="889"/>
                  </a:lnTo>
                  <a:lnTo>
                    <a:pt x="2008" y="908"/>
                  </a:lnTo>
                  <a:lnTo>
                    <a:pt x="2008" y="927"/>
                  </a:lnTo>
                  <a:lnTo>
                    <a:pt x="2006" y="946"/>
                  </a:lnTo>
                  <a:lnTo>
                    <a:pt x="2004" y="965"/>
                  </a:lnTo>
                  <a:lnTo>
                    <a:pt x="2000" y="984"/>
                  </a:lnTo>
                  <a:lnTo>
                    <a:pt x="1996" y="1001"/>
                  </a:lnTo>
                  <a:lnTo>
                    <a:pt x="1991" y="1019"/>
                  </a:lnTo>
                  <a:lnTo>
                    <a:pt x="1984" y="1036"/>
                  </a:lnTo>
                  <a:lnTo>
                    <a:pt x="1978" y="1054"/>
                  </a:lnTo>
                  <a:lnTo>
                    <a:pt x="1969" y="1069"/>
                  </a:lnTo>
                  <a:lnTo>
                    <a:pt x="1961" y="1086"/>
                  </a:lnTo>
                  <a:lnTo>
                    <a:pt x="1952" y="1102"/>
                  </a:lnTo>
                  <a:lnTo>
                    <a:pt x="1941" y="1117"/>
                  </a:lnTo>
                  <a:lnTo>
                    <a:pt x="1931" y="1131"/>
                  </a:lnTo>
                  <a:lnTo>
                    <a:pt x="1920" y="1146"/>
                  </a:lnTo>
                  <a:lnTo>
                    <a:pt x="1907" y="1159"/>
                  </a:lnTo>
                  <a:lnTo>
                    <a:pt x="1894" y="1172"/>
                  </a:lnTo>
                  <a:lnTo>
                    <a:pt x="1881" y="1185"/>
                  </a:lnTo>
                  <a:lnTo>
                    <a:pt x="1867" y="1196"/>
                  </a:lnTo>
                  <a:lnTo>
                    <a:pt x="1852" y="1208"/>
                  </a:lnTo>
                  <a:lnTo>
                    <a:pt x="1837" y="1218"/>
                  </a:lnTo>
                  <a:lnTo>
                    <a:pt x="1821" y="1227"/>
                  </a:lnTo>
                  <a:lnTo>
                    <a:pt x="1805" y="1237"/>
                  </a:lnTo>
                  <a:lnTo>
                    <a:pt x="1789" y="1245"/>
                  </a:lnTo>
                  <a:lnTo>
                    <a:pt x="1772" y="1253"/>
                  </a:lnTo>
                  <a:lnTo>
                    <a:pt x="1754" y="1259"/>
                  </a:lnTo>
                  <a:lnTo>
                    <a:pt x="1737" y="1265"/>
                  </a:lnTo>
                  <a:lnTo>
                    <a:pt x="1717" y="1270"/>
                  </a:lnTo>
                  <a:lnTo>
                    <a:pt x="1699" y="1275"/>
                  </a:lnTo>
                  <a:lnTo>
                    <a:pt x="1680" y="1278"/>
                  </a:lnTo>
                  <a:lnTo>
                    <a:pt x="1661" y="1280"/>
                  </a:lnTo>
                  <a:lnTo>
                    <a:pt x="1641" y="1281"/>
                  </a:lnTo>
                  <a:lnTo>
                    <a:pt x="1621" y="1282"/>
                  </a:lnTo>
                  <a:lnTo>
                    <a:pt x="415" y="128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2036763" y="5821363"/>
              <a:ext cx="50800" cy="49212"/>
            </a:xfrm>
            <a:custGeom>
              <a:avLst/>
              <a:gdLst/>
              <a:ahLst/>
              <a:cxnLst>
                <a:cxn ang="0">
                  <a:pos x="406" y="143"/>
                </a:cxn>
                <a:cxn ang="0">
                  <a:pos x="270" y="123"/>
                </a:cxn>
                <a:cxn ang="0">
                  <a:pos x="207" y="0"/>
                </a:cxn>
                <a:cxn ang="0">
                  <a:pos x="135" y="123"/>
                </a:cxn>
                <a:cxn ang="0">
                  <a:pos x="0" y="143"/>
                </a:cxn>
                <a:cxn ang="0">
                  <a:pos x="97" y="236"/>
                </a:cxn>
                <a:cxn ang="0">
                  <a:pos x="74" y="367"/>
                </a:cxn>
                <a:cxn ang="0">
                  <a:pos x="207" y="307"/>
                </a:cxn>
                <a:cxn ang="0">
                  <a:pos x="331" y="367"/>
                </a:cxn>
                <a:cxn ang="0">
                  <a:pos x="307" y="236"/>
                </a:cxn>
                <a:cxn ang="0">
                  <a:pos x="406" y="143"/>
                </a:cxn>
              </a:cxnLst>
              <a:rect l="0" t="0" r="r" b="b"/>
              <a:pathLst>
                <a:path w="406" h="367">
                  <a:moveTo>
                    <a:pt x="406" y="143"/>
                  </a:moveTo>
                  <a:lnTo>
                    <a:pt x="270" y="123"/>
                  </a:lnTo>
                  <a:lnTo>
                    <a:pt x="207" y="0"/>
                  </a:lnTo>
                  <a:lnTo>
                    <a:pt x="135" y="123"/>
                  </a:lnTo>
                  <a:lnTo>
                    <a:pt x="0" y="143"/>
                  </a:lnTo>
                  <a:lnTo>
                    <a:pt x="97" y="236"/>
                  </a:lnTo>
                  <a:lnTo>
                    <a:pt x="74" y="367"/>
                  </a:lnTo>
                  <a:lnTo>
                    <a:pt x="207" y="307"/>
                  </a:lnTo>
                  <a:lnTo>
                    <a:pt x="331" y="367"/>
                  </a:lnTo>
                  <a:lnTo>
                    <a:pt x="307" y="236"/>
                  </a:lnTo>
                  <a:lnTo>
                    <a:pt x="406" y="143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1677988" y="4475163"/>
              <a:ext cx="76200" cy="53975"/>
            </a:xfrm>
            <a:custGeom>
              <a:avLst/>
              <a:gdLst/>
              <a:ahLst/>
              <a:cxnLst>
                <a:cxn ang="0">
                  <a:pos x="35" y="52"/>
                </a:cxn>
                <a:cxn ang="0">
                  <a:pos x="337" y="102"/>
                </a:cxn>
                <a:cxn ang="0">
                  <a:pos x="354" y="0"/>
                </a:cxn>
                <a:cxn ang="0">
                  <a:pos x="623" y="252"/>
                </a:cxn>
                <a:cxn ang="0">
                  <a:pos x="285" y="406"/>
                </a:cxn>
                <a:cxn ang="0">
                  <a:pos x="303" y="305"/>
                </a:cxn>
                <a:cxn ang="0">
                  <a:pos x="0" y="255"/>
                </a:cxn>
                <a:cxn ang="0">
                  <a:pos x="35" y="52"/>
                </a:cxn>
              </a:cxnLst>
              <a:rect l="0" t="0" r="r" b="b"/>
              <a:pathLst>
                <a:path w="623" h="406">
                  <a:moveTo>
                    <a:pt x="35" y="52"/>
                  </a:moveTo>
                  <a:lnTo>
                    <a:pt x="337" y="102"/>
                  </a:lnTo>
                  <a:lnTo>
                    <a:pt x="354" y="0"/>
                  </a:lnTo>
                  <a:lnTo>
                    <a:pt x="623" y="252"/>
                  </a:lnTo>
                  <a:lnTo>
                    <a:pt x="285" y="406"/>
                  </a:lnTo>
                  <a:lnTo>
                    <a:pt x="303" y="305"/>
                  </a:lnTo>
                  <a:lnTo>
                    <a:pt x="0" y="255"/>
                  </a:lnTo>
                  <a:lnTo>
                    <a:pt x="35" y="52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1970088" y="4872038"/>
              <a:ext cx="77788" cy="90487"/>
            </a:xfrm>
            <a:custGeom>
              <a:avLst/>
              <a:gdLst/>
              <a:ahLst/>
              <a:cxnLst>
                <a:cxn ang="0">
                  <a:pos x="435" y="677"/>
                </a:cxn>
                <a:cxn ang="0">
                  <a:pos x="167" y="384"/>
                </a:cxn>
                <a:cxn ang="0">
                  <a:pos x="64" y="474"/>
                </a:cxn>
                <a:cxn ang="0">
                  <a:pos x="0" y="0"/>
                </a:cxn>
                <a:cxn ang="0">
                  <a:pos x="476" y="113"/>
                </a:cxn>
                <a:cxn ang="0">
                  <a:pos x="372" y="203"/>
                </a:cxn>
                <a:cxn ang="0">
                  <a:pos x="641" y="496"/>
                </a:cxn>
                <a:cxn ang="0">
                  <a:pos x="435" y="677"/>
                </a:cxn>
              </a:cxnLst>
              <a:rect l="0" t="0" r="r" b="b"/>
              <a:pathLst>
                <a:path w="641" h="677">
                  <a:moveTo>
                    <a:pt x="435" y="677"/>
                  </a:moveTo>
                  <a:lnTo>
                    <a:pt x="167" y="384"/>
                  </a:lnTo>
                  <a:lnTo>
                    <a:pt x="64" y="474"/>
                  </a:lnTo>
                  <a:lnTo>
                    <a:pt x="0" y="0"/>
                  </a:lnTo>
                  <a:lnTo>
                    <a:pt x="476" y="113"/>
                  </a:lnTo>
                  <a:lnTo>
                    <a:pt x="372" y="203"/>
                  </a:lnTo>
                  <a:lnTo>
                    <a:pt x="641" y="496"/>
                  </a:lnTo>
                  <a:lnTo>
                    <a:pt x="435" y="677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2090738" y="5829300"/>
              <a:ext cx="26988" cy="33337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0" y="184"/>
                </a:cxn>
                <a:cxn ang="0">
                  <a:pos x="110" y="246"/>
                </a:cxn>
                <a:cxn ang="0">
                  <a:pos x="220" y="184"/>
                </a:cxn>
                <a:cxn ang="0">
                  <a:pos x="220" y="64"/>
                </a:cxn>
                <a:cxn ang="0">
                  <a:pos x="110" y="0"/>
                </a:cxn>
                <a:cxn ang="0">
                  <a:pos x="0" y="62"/>
                </a:cxn>
                <a:cxn ang="0">
                  <a:pos x="73" y="101"/>
                </a:cxn>
                <a:cxn ang="0">
                  <a:pos x="73" y="144"/>
                </a:cxn>
                <a:cxn ang="0">
                  <a:pos x="111" y="164"/>
                </a:cxn>
                <a:cxn ang="0">
                  <a:pos x="148" y="143"/>
                </a:cxn>
                <a:cxn ang="0">
                  <a:pos x="148" y="103"/>
                </a:cxn>
                <a:cxn ang="0">
                  <a:pos x="110" y="82"/>
                </a:cxn>
                <a:cxn ang="0">
                  <a:pos x="73" y="101"/>
                </a:cxn>
              </a:cxnLst>
              <a:rect l="0" t="0" r="r" b="b"/>
              <a:pathLst>
                <a:path w="220" h="246">
                  <a:moveTo>
                    <a:pt x="0" y="62"/>
                  </a:moveTo>
                  <a:lnTo>
                    <a:pt x="0" y="184"/>
                  </a:lnTo>
                  <a:lnTo>
                    <a:pt x="110" y="246"/>
                  </a:lnTo>
                  <a:lnTo>
                    <a:pt x="220" y="184"/>
                  </a:lnTo>
                  <a:lnTo>
                    <a:pt x="220" y="64"/>
                  </a:lnTo>
                  <a:lnTo>
                    <a:pt x="110" y="0"/>
                  </a:lnTo>
                  <a:lnTo>
                    <a:pt x="0" y="62"/>
                  </a:lnTo>
                  <a:close/>
                  <a:moveTo>
                    <a:pt x="73" y="101"/>
                  </a:moveTo>
                  <a:lnTo>
                    <a:pt x="73" y="144"/>
                  </a:lnTo>
                  <a:lnTo>
                    <a:pt x="111" y="164"/>
                  </a:lnTo>
                  <a:lnTo>
                    <a:pt x="148" y="143"/>
                  </a:lnTo>
                  <a:lnTo>
                    <a:pt x="148" y="103"/>
                  </a:lnTo>
                  <a:lnTo>
                    <a:pt x="110" y="82"/>
                  </a:lnTo>
                  <a:lnTo>
                    <a:pt x="73" y="101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2028825" y="5780088"/>
              <a:ext cx="33338" cy="36512"/>
            </a:xfrm>
            <a:custGeom>
              <a:avLst/>
              <a:gdLst/>
              <a:ahLst/>
              <a:cxnLst>
                <a:cxn ang="0">
                  <a:pos x="273" y="147"/>
                </a:cxn>
                <a:cxn ang="0">
                  <a:pos x="267" y="173"/>
                </a:cxn>
                <a:cxn ang="0">
                  <a:pos x="257" y="197"/>
                </a:cxn>
                <a:cxn ang="0">
                  <a:pos x="243" y="218"/>
                </a:cxn>
                <a:cxn ang="0">
                  <a:pos x="223" y="236"/>
                </a:cxn>
                <a:cxn ang="0">
                  <a:pos x="202" y="251"/>
                </a:cxn>
                <a:cxn ang="0">
                  <a:pos x="177" y="261"/>
                </a:cxn>
                <a:cxn ang="0">
                  <a:pos x="151" y="266"/>
                </a:cxn>
                <a:cxn ang="0">
                  <a:pos x="123" y="266"/>
                </a:cxn>
                <a:cxn ang="0">
                  <a:pos x="96" y="261"/>
                </a:cxn>
                <a:cxn ang="0">
                  <a:pos x="71" y="251"/>
                </a:cxn>
                <a:cxn ang="0">
                  <a:pos x="49" y="236"/>
                </a:cxn>
                <a:cxn ang="0">
                  <a:pos x="31" y="218"/>
                </a:cxn>
                <a:cxn ang="0">
                  <a:pos x="16" y="197"/>
                </a:cxn>
                <a:cxn ang="0">
                  <a:pos x="6" y="173"/>
                </a:cxn>
                <a:cxn ang="0">
                  <a:pos x="1" y="147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8"/>
                </a:cxn>
                <a:cxn ang="0">
                  <a:pos x="49" y="30"/>
                </a:cxn>
                <a:cxn ang="0">
                  <a:pos x="71" y="15"/>
                </a:cxn>
                <a:cxn ang="0">
                  <a:pos x="96" y="5"/>
                </a:cxn>
                <a:cxn ang="0">
                  <a:pos x="123" y="0"/>
                </a:cxn>
                <a:cxn ang="0">
                  <a:pos x="151" y="0"/>
                </a:cxn>
                <a:cxn ang="0">
                  <a:pos x="177" y="5"/>
                </a:cxn>
                <a:cxn ang="0">
                  <a:pos x="202" y="15"/>
                </a:cxn>
                <a:cxn ang="0">
                  <a:pos x="223" y="30"/>
                </a:cxn>
                <a:cxn ang="0">
                  <a:pos x="243" y="48"/>
                </a:cxn>
                <a:cxn ang="0">
                  <a:pos x="257" y="70"/>
                </a:cxn>
                <a:cxn ang="0">
                  <a:pos x="267" y="94"/>
                </a:cxn>
                <a:cxn ang="0">
                  <a:pos x="273" y="120"/>
                </a:cxn>
              </a:cxnLst>
              <a:rect l="0" t="0" r="r" b="b"/>
              <a:pathLst>
                <a:path w="274" h="267">
                  <a:moveTo>
                    <a:pt x="274" y="133"/>
                  </a:moveTo>
                  <a:lnTo>
                    <a:pt x="273" y="147"/>
                  </a:lnTo>
                  <a:lnTo>
                    <a:pt x="271" y="160"/>
                  </a:lnTo>
                  <a:lnTo>
                    <a:pt x="267" y="173"/>
                  </a:lnTo>
                  <a:lnTo>
                    <a:pt x="263" y="185"/>
                  </a:lnTo>
                  <a:lnTo>
                    <a:pt x="257" y="197"/>
                  </a:lnTo>
                  <a:lnTo>
                    <a:pt x="250" y="208"/>
                  </a:lnTo>
                  <a:lnTo>
                    <a:pt x="243" y="218"/>
                  </a:lnTo>
                  <a:lnTo>
                    <a:pt x="233" y="228"/>
                  </a:lnTo>
                  <a:lnTo>
                    <a:pt x="223" y="236"/>
                  </a:lnTo>
                  <a:lnTo>
                    <a:pt x="213" y="244"/>
                  </a:lnTo>
                  <a:lnTo>
                    <a:pt x="202" y="251"/>
                  </a:lnTo>
                  <a:lnTo>
                    <a:pt x="190" y="257"/>
                  </a:lnTo>
                  <a:lnTo>
                    <a:pt x="177" y="261"/>
                  </a:lnTo>
                  <a:lnTo>
                    <a:pt x="165" y="264"/>
                  </a:lnTo>
                  <a:lnTo>
                    <a:pt x="151" y="266"/>
                  </a:lnTo>
                  <a:lnTo>
                    <a:pt x="137" y="267"/>
                  </a:lnTo>
                  <a:lnTo>
                    <a:pt x="123" y="266"/>
                  </a:lnTo>
                  <a:lnTo>
                    <a:pt x="109" y="264"/>
                  </a:lnTo>
                  <a:lnTo>
                    <a:pt x="96" y="261"/>
                  </a:lnTo>
                  <a:lnTo>
                    <a:pt x="83" y="257"/>
                  </a:lnTo>
                  <a:lnTo>
                    <a:pt x="71" y="251"/>
                  </a:lnTo>
                  <a:lnTo>
                    <a:pt x="60" y="244"/>
                  </a:lnTo>
                  <a:lnTo>
                    <a:pt x="49" y="236"/>
                  </a:lnTo>
                  <a:lnTo>
                    <a:pt x="39" y="228"/>
                  </a:lnTo>
                  <a:lnTo>
                    <a:pt x="31" y="218"/>
                  </a:lnTo>
                  <a:lnTo>
                    <a:pt x="23" y="208"/>
                  </a:lnTo>
                  <a:lnTo>
                    <a:pt x="16" y="197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2" y="160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2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3" y="58"/>
                  </a:lnTo>
                  <a:lnTo>
                    <a:pt x="31" y="48"/>
                  </a:lnTo>
                  <a:lnTo>
                    <a:pt x="39" y="38"/>
                  </a:lnTo>
                  <a:lnTo>
                    <a:pt x="49" y="30"/>
                  </a:lnTo>
                  <a:lnTo>
                    <a:pt x="60" y="23"/>
                  </a:lnTo>
                  <a:lnTo>
                    <a:pt x="71" y="15"/>
                  </a:lnTo>
                  <a:lnTo>
                    <a:pt x="83" y="10"/>
                  </a:lnTo>
                  <a:lnTo>
                    <a:pt x="96" y="5"/>
                  </a:lnTo>
                  <a:lnTo>
                    <a:pt x="109" y="2"/>
                  </a:lnTo>
                  <a:lnTo>
                    <a:pt x="123" y="0"/>
                  </a:lnTo>
                  <a:lnTo>
                    <a:pt x="137" y="0"/>
                  </a:lnTo>
                  <a:lnTo>
                    <a:pt x="151" y="0"/>
                  </a:lnTo>
                  <a:lnTo>
                    <a:pt x="165" y="2"/>
                  </a:lnTo>
                  <a:lnTo>
                    <a:pt x="177" y="5"/>
                  </a:lnTo>
                  <a:lnTo>
                    <a:pt x="190" y="10"/>
                  </a:lnTo>
                  <a:lnTo>
                    <a:pt x="202" y="15"/>
                  </a:lnTo>
                  <a:lnTo>
                    <a:pt x="213" y="23"/>
                  </a:lnTo>
                  <a:lnTo>
                    <a:pt x="223" y="30"/>
                  </a:lnTo>
                  <a:lnTo>
                    <a:pt x="233" y="38"/>
                  </a:lnTo>
                  <a:lnTo>
                    <a:pt x="243" y="48"/>
                  </a:lnTo>
                  <a:lnTo>
                    <a:pt x="250" y="58"/>
                  </a:lnTo>
                  <a:lnTo>
                    <a:pt x="257" y="70"/>
                  </a:lnTo>
                  <a:lnTo>
                    <a:pt x="263" y="81"/>
                  </a:lnTo>
                  <a:lnTo>
                    <a:pt x="267" y="94"/>
                  </a:lnTo>
                  <a:lnTo>
                    <a:pt x="271" y="106"/>
                  </a:lnTo>
                  <a:lnTo>
                    <a:pt x="273" y="120"/>
                  </a:lnTo>
                  <a:lnTo>
                    <a:pt x="274" y="133"/>
                  </a:lnTo>
                  <a:close/>
                </a:path>
              </a:pathLst>
            </a:custGeom>
            <a:solidFill>
              <a:srgbClr val="5841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2127250" y="4684713"/>
              <a:ext cx="66675" cy="69850"/>
            </a:xfrm>
            <a:custGeom>
              <a:avLst/>
              <a:gdLst/>
              <a:ahLst/>
              <a:cxnLst>
                <a:cxn ang="0">
                  <a:pos x="543" y="293"/>
                </a:cxn>
                <a:cxn ang="0">
                  <a:pos x="537" y="333"/>
                </a:cxn>
                <a:cxn ang="0">
                  <a:pos x="524" y="370"/>
                </a:cxn>
                <a:cxn ang="0">
                  <a:pos x="506" y="404"/>
                </a:cxn>
                <a:cxn ang="0">
                  <a:pos x="483" y="435"/>
                </a:cxn>
                <a:cxn ang="0">
                  <a:pos x="455" y="464"/>
                </a:cxn>
                <a:cxn ang="0">
                  <a:pos x="425" y="487"/>
                </a:cxn>
                <a:cxn ang="0">
                  <a:pos x="391" y="506"/>
                </a:cxn>
                <a:cxn ang="0">
                  <a:pos x="353" y="520"/>
                </a:cxn>
                <a:cxn ang="0">
                  <a:pos x="314" y="529"/>
                </a:cxn>
                <a:cxn ang="0">
                  <a:pos x="272" y="533"/>
                </a:cxn>
                <a:cxn ang="0">
                  <a:pos x="231" y="529"/>
                </a:cxn>
                <a:cxn ang="0">
                  <a:pos x="192" y="520"/>
                </a:cxn>
                <a:cxn ang="0">
                  <a:pos x="154" y="506"/>
                </a:cxn>
                <a:cxn ang="0">
                  <a:pos x="120" y="487"/>
                </a:cxn>
                <a:cxn ang="0">
                  <a:pos x="89" y="464"/>
                </a:cxn>
                <a:cxn ang="0">
                  <a:pos x="62" y="435"/>
                </a:cxn>
                <a:cxn ang="0">
                  <a:pos x="40" y="404"/>
                </a:cxn>
                <a:cxn ang="0">
                  <a:pos x="21" y="370"/>
                </a:cxn>
                <a:cxn ang="0">
                  <a:pos x="8" y="333"/>
                </a:cxn>
                <a:cxn ang="0">
                  <a:pos x="1" y="293"/>
                </a:cxn>
                <a:cxn ang="0">
                  <a:pos x="0" y="252"/>
                </a:cxn>
                <a:cxn ang="0">
                  <a:pos x="5" y="212"/>
                </a:cxn>
                <a:cxn ang="0">
                  <a:pos x="16" y="175"/>
                </a:cxn>
                <a:cxn ang="0">
                  <a:pos x="33" y="139"/>
                </a:cxn>
                <a:cxn ang="0">
                  <a:pos x="53" y="107"/>
                </a:cxn>
                <a:cxn ang="0">
                  <a:pos x="79" y="78"/>
                </a:cxn>
                <a:cxn ang="0">
                  <a:pos x="109" y="53"/>
                </a:cxn>
                <a:cxn ang="0">
                  <a:pos x="142" y="32"/>
                </a:cxn>
                <a:cxn ang="0">
                  <a:pos x="179" y="16"/>
                </a:cxn>
                <a:cxn ang="0">
                  <a:pos x="217" y="5"/>
                </a:cxn>
                <a:cxn ang="0">
                  <a:pos x="258" y="0"/>
                </a:cxn>
                <a:cxn ang="0">
                  <a:pos x="300" y="1"/>
                </a:cxn>
                <a:cxn ang="0">
                  <a:pos x="341" y="8"/>
                </a:cxn>
                <a:cxn ang="0">
                  <a:pos x="378" y="21"/>
                </a:cxn>
                <a:cxn ang="0">
                  <a:pos x="413" y="39"/>
                </a:cxn>
                <a:cxn ang="0">
                  <a:pos x="446" y="61"/>
                </a:cxn>
                <a:cxn ang="0">
                  <a:pos x="475" y="87"/>
                </a:cxn>
                <a:cxn ang="0">
                  <a:pos x="498" y="117"/>
                </a:cxn>
                <a:cxn ang="0">
                  <a:pos x="518" y="151"/>
                </a:cxn>
                <a:cxn ang="0">
                  <a:pos x="532" y="187"/>
                </a:cxn>
                <a:cxn ang="0">
                  <a:pos x="542" y="226"/>
                </a:cxn>
                <a:cxn ang="0">
                  <a:pos x="545" y="266"/>
                </a:cxn>
              </a:cxnLst>
              <a:rect l="0" t="0" r="r" b="b"/>
              <a:pathLst>
                <a:path w="545" h="533">
                  <a:moveTo>
                    <a:pt x="545" y="266"/>
                  </a:moveTo>
                  <a:lnTo>
                    <a:pt x="544" y="280"/>
                  </a:lnTo>
                  <a:lnTo>
                    <a:pt x="543" y="293"/>
                  </a:lnTo>
                  <a:lnTo>
                    <a:pt x="542" y="307"/>
                  </a:lnTo>
                  <a:lnTo>
                    <a:pt x="540" y="320"/>
                  </a:lnTo>
                  <a:lnTo>
                    <a:pt x="537" y="333"/>
                  </a:lnTo>
                  <a:lnTo>
                    <a:pt x="532" y="345"/>
                  </a:lnTo>
                  <a:lnTo>
                    <a:pt x="528" y="358"/>
                  </a:lnTo>
                  <a:lnTo>
                    <a:pt x="524" y="370"/>
                  </a:lnTo>
                  <a:lnTo>
                    <a:pt x="518" y="382"/>
                  </a:lnTo>
                  <a:lnTo>
                    <a:pt x="512" y="393"/>
                  </a:lnTo>
                  <a:lnTo>
                    <a:pt x="506" y="404"/>
                  </a:lnTo>
                  <a:lnTo>
                    <a:pt x="498" y="415"/>
                  </a:lnTo>
                  <a:lnTo>
                    <a:pt x="491" y="426"/>
                  </a:lnTo>
                  <a:lnTo>
                    <a:pt x="483" y="435"/>
                  </a:lnTo>
                  <a:lnTo>
                    <a:pt x="475" y="446"/>
                  </a:lnTo>
                  <a:lnTo>
                    <a:pt x="465" y="454"/>
                  </a:lnTo>
                  <a:lnTo>
                    <a:pt x="455" y="464"/>
                  </a:lnTo>
                  <a:lnTo>
                    <a:pt x="446" y="472"/>
                  </a:lnTo>
                  <a:lnTo>
                    <a:pt x="435" y="479"/>
                  </a:lnTo>
                  <a:lnTo>
                    <a:pt x="425" y="487"/>
                  </a:lnTo>
                  <a:lnTo>
                    <a:pt x="413" y="494"/>
                  </a:lnTo>
                  <a:lnTo>
                    <a:pt x="403" y="500"/>
                  </a:lnTo>
                  <a:lnTo>
                    <a:pt x="391" y="506"/>
                  </a:lnTo>
                  <a:lnTo>
                    <a:pt x="378" y="512"/>
                  </a:lnTo>
                  <a:lnTo>
                    <a:pt x="366" y="516"/>
                  </a:lnTo>
                  <a:lnTo>
                    <a:pt x="353" y="520"/>
                  </a:lnTo>
                  <a:lnTo>
                    <a:pt x="341" y="524"/>
                  </a:lnTo>
                  <a:lnTo>
                    <a:pt x="328" y="527"/>
                  </a:lnTo>
                  <a:lnTo>
                    <a:pt x="314" y="529"/>
                  </a:lnTo>
                  <a:lnTo>
                    <a:pt x="300" y="532"/>
                  </a:lnTo>
                  <a:lnTo>
                    <a:pt x="286" y="533"/>
                  </a:lnTo>
                  <a:lnTo>
                    <a:pt x="272" y="533"/>
                  </a:lnTo>
                  <a:lnTo>
                    <a:pt x="258" y="533"/>
                  </a:lnTo>
                  <a:lnTo>
                    <a:pt x="244" y="532"/>
                  </a:lnTo>
                  <a:lnTo>
                    <a:pt x="231" y="529"/>
                  </a:lnTo>
                  <a:lnTo>
                    <a:pt x="217" y="527"/>
                  </a:lnTo>
                  <a:lnTo>
                    <a:pt x="205" y="524"/>
                  </a:lnTo>
                  <a:lnTo>
                    <a:pt x="192" y="520"/>
                  </a:lnTo>
                  <a:lnTo>
                    <a:pt x="179" y="516"/>
                  </a:lnTo>
                  <a:lnTo>
                    <a:pt x="166" y="512"/>
                  </a:lnTo>
                  <a:lnTo>
                    <a:pt x="154" y="506"/>
                  </a:lnTo>
                  <a:lnTo>
                    <a:pt x="142" y="500"/>
                  </a:lnTo>
                  <a:lnTo>
                    <a:pt x="131" y="494"/>
                  </a:lnTo>
                  <a:lnTo>
                    <a:pt x="120" y="487"/>
                  </a:lnTo>
                  <a:lnTo>
                    <a:pt x="109" y="479"/>
                  </a:lnTo>
                  <a:lnTo>
                    <a:pt x="98" y="472"/>
                  </a:lnTo>
                  <a:lnTo>
                    <a:pt x="89" y="464"/>
                  </a:lnTo>
                  <a:lnTo>
                    <a:pt x="79" y="454"/>
                  </a:lnTo>
                  <a:lnTo>
                    <a:pt x="71" y="446"/>
                  </a:lnTo>
                  <a:lnTo>
                    <a:pt x="62" y="435"/>
                  </a:lnTo>
                  <a:lnTo>
                    <a:pt x="53" y="426"/>
                  </a:lnTo>
                  <a:lnTo>
                    <a:pt x="46" y="415"/>
                  </a:lnTo>
                  <a:lnTo>
                    <a:pt x="40" y="404"/>
                  </a:lnTo>
                  <a:lnTo>
                    <a:pt x="33" y="393"/>
                  </a:lnTo>
                  <a:lnTo>
                    <a:pt x="27" y="382"/>
                  </a:lnTo>
                  <a:lnTo>
                    <a:pt x="21" y="370"/>
                  </a:lnTo>
                  <a:lnTo>
                    <a:pt x="16" y="358"/>
                  </a:lnTo>
                  <a:lnTo>
                    <a:pt x="12" y="345"/>
                  </a:lnTo>
                  <a:lnTo>
                    <a:pt x="8" y="333"/>
                  </a:lnTo>
                  <a:lnTo>
                    <a:pt x="5" y="320"/>
                  </a:lnTo>
                  <a:lnTo>
                    <a:pt x="3" y="307"/>
                  </a:lnTo>
                  <a:lnTo>
                    <a:pt x="1" y="293"/>
                  </a:lnTo>
                  <a:lnTo>
                    <a:pt x="0" y="280"/>
                  </a:lnTo>
                  <a:lnTo>
                    <a:pt x="0" y="266"/>
                  </a:lnTo>
                  <a:lnTo>
                    <a:pt x="0" y="252"/>
                  </a:lnTo>
                  <a:lnTo>
                    <a:pt x="1" y="239"/>
                  </a:lnTo>
                  <a:lnTo>
                    <a:pt x="3" y="226"/>
                  </a:lnTo>
                  <a:lnTo>
                    <a:pt x="5" y="212"/>
                  </a:lnTo>
                  <a:lnTo>
                    <a:pt x="8" y="200"/>
                  </a:lnTo>
                  <a:lnTo>
                    <a:pt x="12" y="187"/>
                  </a:lnTo>
                  <a:lnTo>
                    <a:pt x="16" y="175"/>
                  </a:lnTo>
                  <a:lnTo>
                    <a:pt x="21" y="162"/>
                  </a:lnTo>
                  <a:lnTo>
                    <a:pt x="27" y="151"/>
                  </a:lnTo>
                  <a:lnTo>
                    <a:pt x="33" y="139"/>
                  </a:lnTo>
                  <a:lnTo>
                    <a:pt x="40" y="129"/>
                  </a:lnTo>
                  <a:lnTo>
                    <a:pt x="46" y="117"/>
                  </a:lnTo>
                  <a:lnTo>
                    <a:pt x="53" y="107"/>
                  </a:lnTo>
                  <a:lnTo>
                    <a:pt x="62" y="97"/>
                  </a:lnTo>
                  <a:lnTo>
                    <a:pt x="71" y="87"/>
                  </a:lnTo>
                  <a:lnTo>
                    <a:pt x="79" y="78"/>
                  </a:lnTo>
                  <a:lnTo>
                    <a:pt x="89" y="69"/>
                  </a:lnTo>
                  <a:lnTo>
                    <a:pt x="98" y="61"/>
                  </a:lnTo>
                  <a:lnTo>
                    <a:pt x="109" y="53"/>
                  </a:lnTo>
                  <a:lnTo>
                    <a:pt x="120" y="45"/>
                  </a:lnTo>
                  <a:lnTo>
                    <a:pt x="131" y="39"/>
                  </a:lnTo>
                  <a:lnTo>
                    <a:pt x="142" y="32"/>
                  </a:lnTo>
                  <a:lnTo>
                    <a:pt x="154" y="26"/>
                  </a:lnTo>
                  <a:lnTo>
                    <a:pt x="166" y="21"/>
                  </a:lnTo>
                  <a:lnTo>
                    <a:pt x="179" y="16"/>
                  </a:lnTo>
                  <a:lnTo>
                    <a:pt x="192" y="12"/>
                  </a:lnTo>
                  <a:lnTo>
                    <a:pt x="205" y="8"/>
                  </a:lnTo>
                  <a:lnTo>
                    <a:pt x="217" y="5"/>
                  </a:lnTo>
                  <a:lnTo>
                    <a:pt x="230" y="3"/>
                  </a:lnTo>
                  <a:lnTo>
                    <a:pt x="244" y="1"/>
                  </a:lnTo>
                  <a:lnTo>
                    <a:pt x="258" y="0"/>
                  </a:lnTo>
                  <a:lnTo>
                    <a:pt x="272" y="0"/>
                  </a:lnTo>
                  <a:lnTo>
                    <a:pt x="286" y="0"/>
                  </a:lnTo>
                  <a:lnTo>
                    <a:pt x="300" y="1"/>
                  </a:lnTo>
                  <a:lnTo>
                    <a:pt x="314" y="3"/>
                  </a:lnTo>
                  <a:lnTo>
                    <a:pt x="328" y="5"/>
                  </a:lnTo>
                  <a:lnTo>
                    <a:pt x="341" y="8"/>
                  </a:lnTo>
                  <a:lnTo>
                    <a:pt x="353" y="12"/>
                  </a:lnTo>
                  <a:lnTo>
                    <a:pt x="366" y="16"/>
                  </a:lnTo>
                  <a:lnTo>
                    <a:pt x="378" y="21"/>
                  </a:lnTo>
                  <a:lnTo>
                    <a:pt x="391" y="26"/>
                  </a:lnTo>
                  <a:lnTo>
                    <a:pt x="403" y="32"/>
                  </a:lnTo>
                  <a:lnTo>
                    <a:pt x="413" y="39"/>
                  </a:lnTo>
                  <a:lnTo>
                    <a:pt x="425" y="45"/>
                  </a:lnTo>
                  <a:lnTo>
                    <a:pt x="435" y="53"/>
                  </a:lnTo>
                  <a:lnTo>
                    <a:pt x="446" y="61"/>
                  </a:lnTo>
                  <a:lnTo>
                    <a:pt x="455" y="69"/>
                  </a:lnTo>
                  <a:lnTo>
                    <a:pt x="465" y="78"/>
                  </a:lnTo>
                  <a:lnTo>
                    <a:pt x="475" y="87"/>
                  </a:lnTo>
                  <a:lnTo>
                    <a:pt x="483" y="97"/>
                  </a:lnTo>
                  <a:lnTo>
                    <a:pt x="491" y="107"/>
                  </a:lnTo>
                  <a:lnTo>
                    <a:pt x="498" y="117"/>
                  </a:lnTo>
                  <a:lnTo>
                    <a:pt x="506" y="129"/>
                  </a:lnTo>
                  <a:lnTo>
                    <a:pt x="512" y="139"/>
                  </a:lnTo>
                  <a:lnTo>
                    <a:pt x="518" y="151"/>
                  </a:lnTo>
                  <a:lnTo>
                    <a:pt x="524" y="162"/>
                  </a:lnTo>
                  <a:lnTo>
                    <a:pt x="528" y="175"/>
                  </a:lnTo>
                  <a:lnTo>
                    <a:pt x="532" y="187"/>
                  </a:lnTo>
                  <a:lnTo>
                    <a:pt x="537" y="200"/>
                  </a:lnTo>
                  <a:lnTo>
                    <a:pt x="540" y="212"/>
                  </a:lnTo>
                  <a:lnTo>
                    <a:pt x="542" y="226"/>
                  </a:lnTo>
                  <a:lnTo>
                    <a:pt x="543" y="239"/>
                  </a:lnTo>
                  <a:lnTo>
                    <a:pt x="544" y="252"/>
                  </a:lnTo>
                  <a:lnTo>
                    <a:pt x="545" y="266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1531938" y="4373563"/>
              <a:ext cx="31750" cy="30162"/>
            </a:xfrm>
            <a:custGeom>
              <a:avLst/>
              <a:gdLst/>
              <a:ahLst/>
              <a:cxnLst>
                <a:cxn ang="0">
                  <a:pos x="254" y="89"/>
                </a:cxn>
                <a:cxn ang="0">
                  <a:pos x="169" y="77"/>
                </a:cxn>
                <a:cxn ang="0">
                  <a:pos x="129" y="0"/>
                </a:cxn>
                <a:cxn ang="0">
                  <a:pos x="84" y="77"/>
                </a:cxn>
                <a:cxn ang="0">
                  <a:pos x="0" y="89"/>
                </a:cxn>
                <a:cxn ang="0">
                  <a:pos x="61" y="147"/>
                </a:cxn>
                <a:cxn ang="0">
                  <a:pos x="47" y="229"/>
                </a:cxn>
                <a:cxn ang="0">
                  <a:pos x="129" y="191"/>
                </a:cxn>
                <a:cxn ang="0">
                  <a:pos x="206" y="229"/>
                </a:cxn>
                <a:cxn ang="0">
                  <a:pos x="192" y="147"/>
                </a:cxn>
                <a:cxn ang="0">
                  <a:pos x="254" y="89"/>
                </a:cxn>
              </a:cxnLst>
              <a:rect l="0" t="0" r="r" b="b"/>
              <a:pathLst>
                <a:path w="254" h="229">
                  <a:moveTo>
                    <a:pt x="254" y="89"/>
                  </a:moveTo>
                  <a:lnTo>
                    <a:pt x="169" y="77"/>
                  </a:lnTo>
                  <a:lnTo>
                    <a:pt x="129" y="0"/>
                  </a:lnTo>
                  <a:lnTo>
                    <a:pt x="84" y="77"/>
                  </a:lnTo>
                  <a:lnTo>
                    <a:pt x="0" y="89"/>
                  </a:lnTo>
                  <a:lnTo>
                    <a:pt x="61" y="147"/>
                  </a:lnTo>
                  <a:lnTo>
                    <a:pt x="47" y="229"/>
                  </a:lnTo>
                  <a:lnTo>
                    <a:pt x="129" y="191"/>
                  </a:lnTo>
                  <a:lnTo>
                    <a:pt x="206" y="229"/>
                  </a:lnTo>
                  <a:lnTo>
                    <a:pt x="192" y="147"/>
                  </a:lnTo>
                  <a:lnTo>
                    <a:pt x="254" y="89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1993900" y="4821238"/>
              <a:ext cx="46038" cy="42862"/>
            </a:xfrm>
            <a:custGeom>
              <a:avLst/>
              <a:gdLst/>
              <a:ahLst/>
              <a:cxnLst>
                <a:cxn ang="0">
                  <a:pos x="367" y="127"/>
                </a:cxn>
                <a:cxn ang="0">
                  <a:pos x="245" y="110"/>
                </a:cxn>
                <a:cxn ang="0">
                  <a:pos x="187" y="0"/>
                </a:cxn>
                <a:cxn ang="0">
                  <a:pos x="122" y="110"/>
                </a:cxn>
                <a:cxn ang="0">
                  <a:pos x="0" y="127"/>
                </a:cxn>
                <a:cxn ang="0">
                  <a:pos x="89" y="211"/>
                </a:cxn>
                <a:cxn ang="0">
                  <a:pos x="67" y="330"/>
                </a:cxn>
                <a:cxn ang="0">
                  <a:pos x="187" y="275"/>
                </a:cxn>
                <a:cxn ang="0">
                  <a:pos x="300" y="330"/>
                </a:cxn>
                <a:cxn ang="0">
                  <a:pos x="278" y="211"/>
                </a:cxn>
                <a:cxn ang="0">
                  <a:pos x="367" y="127"/>
                </a:cxn>
              </a:cxnLst>
              <a:rect l="0" t="0" r="r" b="b"/>
              <a:pathLst>
                <a:path w="367" h="330">
                  <a:moveTo>
                    <a:pt x="367" y="127"/>
                  </a:moveTo>
                  <a:lnTo>
                    <a:pt x="245" y="110"/>
                  </a:lnTo>
                  <a:lnTo>
                    <a:pt x="187" y="0"/>
                  </a:lnTo>
                  <a:lnTo>
                    <a:pt x="122" y="110"/>
                  </a:lnTo>
                  <a:lnTo>
                    <a:pt x="0" y="127"/>
                  </a:lnTo>
                  <a:lnTo>
                    <a:pt x="89" y="211"/>
                  </a:lnTo>
                  <a:lnTo>
                    <a:pt x="67" y="330"/>
                  </a:lnTo>
                  <a:lnTo>
                    <a:pt x="187" y="275"/>
                  </a:lnTo>
                  <a:lnTo>
                    <a:pt x="300" y="330"/>
                  </a:lnTo>
                  <a:lnTo>
                    <a:pt x="278" y="211"/>
                  </a:lnTo>
                  <a:lnTo>
                    <a:pt x="367" y="127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2009775" y="5175250"/>
              <a:ext cx="93663" cy="95250"/>
            </a:xfrm>
            <a:custGeom>
              <a:avLst/>
              <a:gdLst/>
              <a:ahLst/>
              <a:cxnLst>
                <a:cxn ang="0">
                  <a:pos x="766" y="228"/>
                </a:cxn>
                <a:cxn ang="0">
                  <a:pos x="507" y="219"/>
                </a:cxn>
                <a:cxn ang="0">
                  <a:pos x="362" y="0"/>
                </a:cxn>
                <a:cxn ang="0">
                  <a:pos x="252" y="245"/>
                </a:cxn>
                <a:cxn ang="0">
                  <a:pos x="0" y="309"/>
                </a:cxn>
                <a:cxn ang="0">
                  <a:pos x="205" y="465"/>
                </a:cxn>
                <a:cxn ang="0">
                  <a:pos x="187" y="718"/>
                </a:cxn>
                <a:cxn ang="0">
                  <a:pos x="424" y="577"/>
                </a:cxn>
                <a:cxn ang="0">
                  <a:pos x="672" y="667"/>
                </a:cxn>
                <a:cxn ang="0">
                  <a:pos x="601" y="423"/>
                </a:cxn>
                <a:cxn ang="0">
                  <a:pos x="766" y="228"/>
                </a:cxn>
              </a:cxnLst>
              <a:rect l="0" t="0" r="r" b="b"/>
              <a:pathLst>
                <a:path w="766" h="718">
                  <a:moveTo>
                    <a:pt x="766" y="228"/>
                  </a:moveTo>
                  <a:lnTo>
                    <a:pt x="507" y="219"/>
                  </a:lnTo>
                  <a:lnTo>
                    <a:pt x="362" y="0"/>
                  </a:lnTo>
                  <a:lnTo>
                    <a:pt x="252" y="245"/>
                  </a:lnTo>
                  <a:lnTo>
                    <a:pt x="0" y="309"/>
                  </a:lnTo>
                  <a:lnTo>
                    <a:pt x="205" y="465"/>
                  </a:lnTo>
                  <a:lnTo>
                    <a:pt x="187" y="718"/>
                  </a:lnTo>
                  <a:lnTo>
                    <a:pt x="424" y="577"/>
                  </a:lnTo>
                  <a:lnTo>
                    <a:pt x="672" y="667"/>
                  </a:lnTo>
                  <a:lnTo>
                    <a:pt x="601" y="423"/>
                  </a:lnTo>
                  <a:lnTo>
                    <a:pt x="766" y="228"/>
                  </a:lnTo>
                  <a:close/>
                </a:path>
              </a:pathLst>
            </a:custGeom>
            <a:solidFill>
              <a:srgbClr val="3A227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1863725" y="5133975"/>
              <a:ext cx="147638" cy="180975"/>
            </a:xfrm>
            <a:custGeom>
              <a:avLst/>
              <a:gdLst/>
              <a:ahLst/>
              <a:cxnLst>
                <a:cxn ang="0">
                  <a:pos x="606" y="1373"/>
                </a:cxn>
                <a:cxn ang="0">
                  <a:pos x="1209" y="1030"/>
                </a:cxn>
                <a:cxn ang="0">
                  <a:pos x="1203" y="345"/>
                </a:cxn>
                <a:cxn ang="0">
                  <a:pos x="591" y="0"/>
                </a:cxn>
                <a:cxn ang="0">
                  <a:pos x="0" y="337"/>
                </a:cxn>
                <a:cxn ang="0">
                  <a:pos x="1" y="1032"/>
                </a:cxn>
                <a:cxn ang="0">
                  <a:pos x="606" y="1373"/>
                </a:cxn>
                <a:cxn ang="0">
                  <a:pos x="602" y="920"/>
                </a:cxn>
                <a:cxn ang="0">
                  <a:pos x="807" y="803"/>
                </a:cxn>
                <a:cxn ang="0">
                  <a:pos x="805" y="569"/>
                </a:cxn>
                <a:cxn ang="0">
                  <a:pos x="597" y="452"/>
                </a:cxn>
                <a:cxn ang="0">
                  <a:pos x="395" y="566"/>
                </a:cxn>
                <a:cxn ang="0">
                  <a:pos x="395" y="804"/>
                </a:cxn>
                <a:cxn ang="0">
                  <a:pos x="602" y="920"/>
                </a:cxn>
              </a:cxnLst>
              <a:rect l="0" t="0" r="r" b="b"/>
              <a:pathLst>
                <a:path w="1209" h="1373">
                  <a:moveTo>
                    <a:pt x="606" y="1373"/>
                  </a:moveTo>
                  <a:lnTo>
                    <a:pt x="1209" y="1030"/>
                  </a:lnTo>
                  <a:lnTo>
                    <a:pt x="1203" y="345"/>
                  </a:lnTo>
                  <a:lnTo>
                    <a:pt x="591" y="0"/>
                  </a:lnTo>
                  <a:lnTo>
                    <a:pt x="0" y="337"/>
                  </a:lnTo>
                  <a:lnTo>
                    <a:pt x="1" y="1032"/>
                  </a:lnTo>
                  <a:lnTo>
                    <a:pt x="606" y="1373"/>
                  </a:lnTo>
                  <a:close/>
                  <a:moveTo>
                    <a:pt x="602" y="920"/>
                  </a:moveTo>
                  <a:lnTo>
                    <a:pt x="807" y="803"/>
                  </a:lnTo>
                  <a:lnTo>
                    <a:pt x="805" y="569"/>
                  </a:lnTo>
                  <a:lnTo>
                    <a:pt x="597" y="452"/>
                  </a:lnTo>
                  <a:lnTo>
                    <a:pt x="395" y="566"/>
                  </a:lnTo>
                  <a:lnTo>
                    <a:pt x="395" y="804"/>
                  </a:lnTo>
                  <a:lnTo>
                    <a:pt x="602" y="920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2414588" y="4456113"/>
              <a:ext cx="25400" cy="30162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0" y="175"/>
                </a:cxn>
                <a:cxn ang="0">
                  <a:pos x="105" y="233"/>
                </a:cxn>
                <a:cxn ang="0">
                  <a:pos x="210" y="174"/>
                </a:cxn>
                <a:cxn ang="0">
                  <a:pos x="210" y="60"/>
                </a:cxn>
                <a:cxn ang="0">
                  <a:pos x="104" y="0"/>
                </a:cxn>
                <a:cxn ang="0">
                  <a:pos x="0" y="58"/>
                </a:cxn>
                <a:cxn ang="0">
                  <a:pos x="69" y="97"/>
                </a:cxn>
                <a:cxn ang="0">
                  <a:pos x="69" y="137"/>
                </a:cxn>
                <a:cxn ang="0">
                  <a:pos x="105" y="157"/>
                </a:cxn>
                <a:cxn ang="0">
                  <a:pos x="141" y="137"/>
                </a:cxn>
                <a:cxn ang="0">
                  <a:pos x="141" y="97"/>
                </a:cxn>
                <a:cxn ang="0">
                  <a:pos x="105" y="77"/>
                </a:cxn>
                <a:cxn ang="0">
                  <a:pos x="69" y="97"/>
                </a:cxn>
              </a:cxnLst>
              <a:rect l="0" t="0" r="r" b="b"/>
              <a:pathLst>
                <a:path w="210" h="233">
                  <a:moveTo>
                    <a:pt x="0" y="58"/>
                  </a:moveTo>
                  <a:lnTo>
                    <a:pt x="0" y="175"/>
                  </a:lnTo>
                  <a:lnTo>
                    <a:pt x="105" y="233"/>
                  </a:lnTo>
                  <a:lnTo>
                    <a:pt x="210" y="174"/>
                  </a:lnTo>
                  <a:lnTo>
                    <a:pt x="210" y="60"/>
                  </a:lnTo>
                  <a:lnTo>
                    <a:pt x="104" y="0"/>
                  </a:lnTo>
                  <a:lnTo>
                    <a:pt x="0" y="58"/>
                  </a:lnTo>
                  <a:close/>
                  <a:moveTo>
                    <a:pt x="69" y="97"/>
                  </a:moveTo>
                  <a:lnTo>
                    <a:pt x="69" y="137"/>
                  </a:lnTo>
                  <a:lnTo>
                    <a:pt x="105" y="157"/>
                  </a:lnTo>
                  <a:lnTo>
                    <a:pt x="141" y="137"/>
                  </a:lnTo>
                  <a:lnTo>
                    <a:pt x="141" y="97"/>
                  </a:lnTo>
                  <a:lnTo>
                    <a:pt x="105" y="77"/>
                  </a:lnTo>
                  <a:lnTo>
                    <a:pt x="69" y="97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9" name="Freeform 137"/>
            <p:cNvSpPr>
              <a:spLocks noEditPoints="1"/>
            </p:cNvSpPr>
            <p:nvPr/>
          </p:nvSpPr>
          <p:spPr bwMode="auto">
            <a:xfrm>
              <a:off x="1452563" y="4289425"/>
              <a:ext cx="84138" cy="85725"/>
            </a:xfrm>
            <a:custGeom>
              <a:avLst/>
              <a:gdLst/>
              <a:ahLst/>
              <a:cxnLst>
                <a:cxn ang="0">
                  <a:pos x="110" y="67"/>
                </a:cxn>
                <a:cxn ang="0">
                  <a:pos x="0" y="391"/>
                </a:cxn>
                <a:cxn ang="0">
                  <a:pos x="235" y="646"/>
                </a:cxn>
                <a:cxn ang="0">
                  <a:pos x="580" y="577"/>
                </a:cxn>
                <a:cxn ang="0">
                  <a:pos x="688" y="260"/>
                </a:cxn>
                <a:cxn ang="0">
                  <a:pos x="452" y="0"/>
                </a:cxn>
                <a:cxn ang="0">
                  <a:pos x="110" y="67"/>
                </a:cxn>
                <a:cxn ang="0">
                  <a:pos x="265" y="236"/>
                </a:cxn>
                <a:cxn ang="0">
                  <a:pos x="227" y="347"/>
                </a:cxn>
                <a:cxn ang="0">
                  <a:pos x="307" y="434"/>
                </a:cxn>
                <a:cxn ang="0">
                  <a:pos x="425" y="409"/>
                </a:cxn>
                <a:cxn ang="0">
                  <a:pos x="462" y="302"/>
                </a:cxn>
                <a:cxn ang="0">
                  <a:pos x="381" y="213"/>
                </a:cxn>
                <a:cxn ang="0">
                  <a:pos x="265" y="236"/>
                </a:cxn>
              </a:cxnLst>
              <a:rect l="0" t="0" r="r" b="b"/>
              <a:pathLst>
                <a:path w="688" h="646">
                  <a:moveTo>
                    <a:pt x="110" y="67"/>
                  </a:moveTo>
                  <a:lnTo>
                    <a:pt x="0" y="391"/>
                  </a:lnTo>
                  <a:lnTo>
                    <a:pt x="235" y="646"/>
                  </a:lnTo>
                  <a:lnTo>
                    <a:pt x="580" y="577"/>
                  </a:lnTo>
                  <a:lnTo>
                    <a:pt x="688" y="260"/>
                  </a:lnTo>
                  <a:lnTo>
                    <a:pt x="452" y="0"/>
                  </a:lnTo>
                  <a:lnTo>
                    <a:pt x="110" y="67"/>
                  </a:lnTo>
                  <a:close/>
                  <a:moveTo>
                    <a:pt x="265" y="236"/>
                  </a:moveTo>
                  <a:lnTo>
                    <a:pt x="227" y="347"/>
                  </a:lnTo>
                  <a:lnTo>
                    <a:pt x="307" y="434"/>
                  </a:lnTo>
                  <a:lnTo>
                    <a:pt x="425" y="409"/>
                  </a:lnTo>
                  <a:lnTo>
                    <a:pt x="462" y="302"/>
                  </a:lnTo>
                  <a:lnTo>
                    <a:pt x="381" y="213"/>
                  </a:lnTo>
                  <a:lnTo>
                    <a:pt x="265" y="236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1866900" y="5081588"/>
              <a:ext cx="58738" cy="57150"/>
            </a:xfrm>
            <a:custGeom>
              <a:avLst/>
              <a:gdLst/>
              <a:ahLst/>
              <a:cxnLst>
                <a:cxn ang="0">
                  <a:pos x="474" y="168"/>
                </a:cxn>
                <a:cxn ang="0">
                  <a:pos x="316" y="144"/>
                </a:cxn>
                <a:cxn ang="0">
                  <a:pos x="245" y="0"/>
                </a:cxn>
                <a:cxn ang="0">
                  <a:pos x="158" y="141"/>
                </a:cxn>
                <a:cxn ang="0">
                  <a:pos x="0" y="161"/>
                </a:cxn>
                <a:cxn ang="0">
                  <a:pos x="112" y="272"/>
                </a:cxn>
                <a:cxn ang="0">
                  <a:pos x="83" y="425"/>
                </a:cxn>
                <a:cxn ang="0">
                  <a:pos x="237" y="357"/>
                </a:cxn>
                <a:cxn ang="0">
                  <a:pos x="382" y="430"/>
                </a:cxn>
                <a:cxn ang="0">
                  <a:pos x="357" y="276"/>
                </a:cxn>
                <a:cxn ang="0">
                  <a:pos x="474" y="168"/>
                </a:cxn>
              </a:cxnLst>
              <a:rect l="0" t="0" r="r" b="b"/>
              <a:pathLst>
                <a:path w="474" h="430">
                  <a:moveTo>
                    <a:pt x="474" y="168"/>
                  </a:moveTo>
                  <a:lnTo>
                    <a:pt x="316" y="144"/>
                  </a:lnTo>
                  <a:lnTo>
                    <a:pt x="245" y="0"/>
                  </a:lnTo>
                  <a:lnTo>
                    <a:pt x="158" y="141"/>
                  </a:lnTo>
                  <a:lnTo>
                    <a:pt x="0" y="161"/>
                  </a:lnTo>
                  <a:lnTo>
                    <a:pt x="112" y="272"/>
                  </a:lnTo>
                  <a:lnTo>
                    <a:pt x="83" y="425"/>
                  </a:lnTo>
                  <a:lnTo>
                    <a:pt x="237" y="357"/>
                  </a:lnTo>
                  <a:lnTo>
                    <a:pt x="382" y="430"/>
                  </a:lnTo>
                  <a:lnTo>
                    <a:pt x="357" y="276"/>
                  </a:lnTo>
                  <a:lnTo>
                    <a:pt x="474" y="168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2211388" y="5656263"/>
              <a:ext cx="23813" cy="25400"/>
            </a:xfrm>
            <a:custGeom>
              <a:avLst/>
              <a:gdLst/>
              <a:ahLst/>
              <a:cxnLst>
                <a:cxn ang="0">
                  <a:pos x="206" y="72"/>
                </a:cxn>
                <a:cxn ang="0">
                  <a:pos x="138" y="62"/>
                </a:cxn>
                <a:cxn ang="0">
                  <a:pos x="106" y="0"/>
                </a:cxn>
                <a:cxn ang="0">
                  <a:pos x="68" y="62"/>
                </a:cxn>
                <a:cxn ang="0">
                  <a:pos x="0" y="72"/>
                </a:cxn>
                <a:cxn ang="0">
                  <a:pos x="49" y="119"/>
                </a:cxn>
                <a:cxn ang="0">
                  <a:pos x="38" y="186"/>
                </a:cxn>
                <a:cxn ang="0">
                  <a:pos x="105" y="155"/>
                </a:cxn>
                <a:cxn ang="0">
                  <a:pos x="169" y="186"/>
                </a:cxn>
                <a:cxn ang="0">
                  <a:pos x="157" y="119"/>
                </a:cxn>
                <a:cxn ang="0">
                  <a:pos x="206" y="72"/>
                </a:cxn>
              </a:cxnLst>
              <a:rect l="0" t="0" r="r" b="b"/>
              <a:pathLst>
                <a:path w="206" h="186">
                  <a:moveTo>
                    <a:pt x="206" y="72"/>
                  </a:moveTo>
                  <a:lnTo>
                    <a:pt x="138" y="62"/>
                  </a:lnTo>
                  <a:lnTo>
                    <a:pt x="106" y="0"/>
                  </a:lnTo>
                  <a:lnTo>
                    <a:pt x="68" y="62"/>
                  </a:lnTo>
                  <a:lnTo>
                    <a:pt x="0" y="72"/>
                  </a:lnTo>
                  <a:lnTo>
                    <a:pt x="49" y="119"/>
                  </a:lnTo>
                  <a:lnTo>
                    <a:pt x="38" y="186"/>
                  </a:lnTo>
                  <a:lnTo>
                    <a:pt x="105" y="155"/>
                  </a:lnTo>
                  <a:lnTo>
                    <a:pt x="169" y="186"/>
                  </a:lnTo>
                  <a:lnTo>
                    <a:pt x="157" y="119"/>
                  </a:lnTo>
                  <a:lnTo>
                    <a:pt x="206" y="72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1847850" y="5534025"/>
              <a:ext cx="53975" cy="55562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150" y="311"/>
                </a:cxn>
                <a:cxn ang="0">
                  <a:pos x="251" y="425"/>
                </a:cxn>
                <a:cxn ang="0">
                  <a:pos x="294" y="275"/>
                </a:cxn>
                <a:cxn ang="0">
                  <a:pos x="433" y="220"/>
                </a:cxn>
                <a:cxn ang="0">
                  <a:pos x="303" y="145"/>
                </a:cxn>
                <a:cxn ang="0">
                  <a:pos x="291" y="0"/>
                </a:cxn>
                <a:cxn ang="0">
                  <a:pos x="168" y="98"/>
                </a:cxn>
                <a:cxn ang="0">
                  <a:pos x="18" y="67"/>
                </a:cxn>
                <a:cxn ang="0">
                  <a:pos x="79" y="201"/>
                </a:cxn>
                <a:cxn ang="0">
                  <a:pos x="0" y="325"/>
                </a:cxn>
              </a:cxnLst>
              <a:rect l="0" t="0" r="r" b="b"/>
              <a:pathLst>
                <a:path w="433" h="425">
                  <a:moveTo>
                    <a:pt x="0" y="325"/>
                  </a:moveTo>
                  <a:lnTo>
                    <a:pt x="150" y="311"/>
                  </a:lnTo>
                  <a:lnTo>
                    <a:pt x="251" y="425"/>
                  </a:lnTo>
                  <a:lnTo>
                    <a:pt x="294" y="275"/>
                  </a:lnTo>
                  <a:lnTo>
                    <a:pt x="433" y="220"/>
                  </a:lnTo>
                  <a:lnTo>
                    <a:pt x="303" y="145"/>
                  </a:lnTo>
                  <a:lnTo>
                    <a:pt x="291" y="0"/>
                  </a:lnTo>
                  <a:lnTo>
                    <a:pt x="168" y="98"/>
                  </a:lnTo>
                  <a:lnTo>
                    <a:pt x="18" y="67"/>
                  </a:lnTo>
                  <a:lnTo>
                    <a:pt x="79" y="201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2306638" y="5153025"/>
              <a:ext cx="55563" cy="66675"/>
            </a:xfrm>
            <a:custGeom>
              <a:avLst/>
              <a:gdLst/>
              <a:ahLst/>
              <a:cxnLst>
                <a:cxn ang="0">
                  <a:pos x="0" y="126"/>
                </a:cxn>
                <a:cxn ang="0">
                  <a:pos x="0" y="377"/>
                </a:cxn>
                <a:cxn ang="0">
                  <a:pos x="225" y="502"/>
                </a:cxn>
                <a:cxn ang="0">
                  <a:pos x="451" y="376"/>
                </a:cxn>
                <a:cxn ang="0">
                  <a:pos x="451" y="129"/>
                </a:cxn>
                <a:cxn ang="0">
                  <a:pos x="224" y="0"/>
                </a:cxn>
                <a:cxn ang="0">
                  <a:pos x="0" y="126"/>
                </a:cxn>
                <a:cxn ang="0">
                  <a:pos x="148" y="208"/>
                </a:cxn>
                <a:cxn ang="0">
                  <a:pos x="148" y="294"/>
                </a:cxn>
                <a:cxn ang="0">
                  <a:pos x="225" y="337"/>
                </a:cxn>
                <a:cxn ang="0">
                  <a:pos x="303" y="294"/>
                </a:cxn>
                <a:cxn ang="0">
                  <a:pos x="303" y="209"/>
                </a:cxn>
                <a:cxn ang="0">
                  <a:pos x="225" y="165"/>
                </a:cxn>
                <a:cxn ang="0">
                  <a:pos x="148" y="208"/>
                </a:cxn>
              </a:cxnLst>
              <a:rect l="0" t="0" r="r" b="b"/>
              <a:pathLst>
                <a:path w="451" h="502">
                  <a:moveTo>
                    <a:pt x="0" y="126"/>
                  </a:moveTo>
                  <a:lnTo>
                    <a:pt x="0" y="377"/>
                  </a:lnTo>
                  <a:lnTo>
                    <a:pt x="225" y="502"/>
                  </a:lnTo>
                  <a:lnTo>
                    <a:pt x="451" y="376"/>
                  </a:lnTo>
                  <a:lnTo>
                    <a:pt x="451" y="129"/>
                  </a:lnTo>
                  <a:lnTo>
                    <a:pt x="224" y="0"/>
                  </a:lnTo>
                  <a:lnTo>
                    <a:pt x="0" y="126"/>
                  </a:lnTo>
                  <a:close/>
                  <a:moveTo>
                    <a:pt x="148" y="208"/>
                  </a:moveTo>
                  <a:lnTo>
                    <a:pt x="148" y="294"/>
                  </a:lnTo>
                  <a:lnTo>
                    <a:pt x="225" y="337"/>
                  </a:lnTo>
                  <a:lnTo>
                    <a:pt x="303" y="294"/>
                  </a:lnTo>
                  <a:lnTo>
                    <a:pt x="303" y="209"/>
                  </a:lnTo>
                  <a:lnTo>
                    <a:pt x="225" y="165"/>
                  </a:lnTo>
                  <a:lnTo>
                    <a:pt x="148" y="208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1917700" y="4932363"/>
              <a:ext cx="69850" cy="63500"/>
            </a:xfrm>
            <a:custGeom>
              <a:avLst/>
              <a:gdLst/>
              <a:ahLst/>
              <a:cxnLst>
                <a:cxn ang="0">
                  <a:pos x="145" y="0"/>
                </a:cxn>
                <a:cxn ang="0">
                  <a:pos x="0" y="233"/>
                </a:cxn>
                <a:cxn ang="0">
                  <a:pos x="137" y="473"/>
                </a:cxn>
                <a:cxn ang="0">
                  <a:pos x="420" y="480"/>
                </a:cxn>
                <a:cxn ang="0">
                  <a:pos x="562" y="251"/>
                </a:cxn>
                <a:cxn ang="0">
                  <a:pos x="424" y="6"/>
                </a:cxn>
                <a:cxn ang="0">
                  <a:pos x="145" y="0"/>
                </a:cxn>
                <a:cxn ang="0">
                  <a:pos x="236" y="158"/>
                </a:cxn>
                <a:cxn ang="0">
                  <a:pos x="186" y="238"/>
                </a:cxn>
                <a:cxn ang="0">
                  <a:pos x="233" y="320"/>
                </a:cxn>
                <a:cxn ang="0">
                  <a:pos x="329" y="322"/>
                </a:cxn>
                <a:cxn ang="0">
                  <a:pos x="377" y="244"/>
                </a:cxn>
                <a:cxn ang="0">
                  <a:pos x="331" y="160"/>
                </a:cxn>
                <a:cxn ang="0">
                  <a:pos x="236" y="158"/>
                </a:cxn>
              </a:cxnLst>
              <a:rect l="0" t="0" r="r" b="b"/>
              <a:pathLst>
                <a:path w="562" h="480">
                  <a:moveTo>
                    <a:pt x="145" y="0"/>
                  </a:moveTo>
                  <a:lnTo>
                    <a:pt x="0" y="233"/>
                  </a:lnTo>
                  <a:lnTo>
                    <a:pt x="137" y="473"/>
                  </a:lnTo>
                  <a:lnTo>
                    <a:pt x="420" y="480"/>
                  </a:lnTo>
                  <a:lnTo>
                    <a:pt x="562" y="251"/>
                  </a:lnTo>
                  <a:lnTo>
                    <a:pt x="424" y="6"/>
                  </a:lnTo>
                  <a:lnTo>
                    <a:pt x="145" y="0"/>
                  </a:lnTo>
                  <a:close/>
                  <a:moveTo>
                    <a:pt x="236" y="158"/>
                  </a:moveTo>
                  <a:lnTo>
                    <a:pt x="186" y="238"/>
                  </a:lnTo>
                  <a:lnTo>
                    <a:pt x="233" y="320"/>
                  </a:lnTo>
                  <a:lnTo>
                    <a:pt x="329" y="322"/>
                  </a:lnTo>
                  <a:lnTo>
                    <a:pt x="377" y="244"/>
                  </a:lnTo>
                  <a:lnTo>
                    <a:pt x="331" y="160"/>
                  </a:lnTo>
                  <a:lnTo>
                    <a:pt x="236" y="158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2238375" y="4589463"/>
              <a:ext cx="50800" cy="53975"/>
            </a:xfrm>
            <a:custGeom>
              <a:avLst/>
              <a:gdLst/>
              <a:ahLst/>
              <a:cxnLst>
                <a:cxn ang="0">
                  <a:pos x="209" y="316"/>
                </a:cxn>
                <a:cxn ang="0">
                  <a:pos x="293" y="398"/>
                </a:cxn>
                <a:cxn ang="0">
                  <a:pos x="302" y="404"/>
                </a:cxn>
                <a:cxn ang="0">
                  <a:pos x="318" y="409"/>
                </a:cxn>
                <a:cxn ang="0">
                  <a:pos x="339" y="409"/>
                </a:cxn>
                <a:cxn ang="0">
                  <a:pos x="354" y="404"/>
                </a:cxn>
                <a:cxn ang="0">
                  <a:pos x="364" y="398"/>
                </a:cxn>
                <a:cxn ang="0">
                  <a:pos x="373" y="390"/>
                </a:cxn>
                <a:cxn ang="0">
                  <a:pos x="379" y="381"/>
                </a:cxn>
                <a:cxn ang="0">
                  <a:pos x="384" y="365"/>
                </a:cxn>
                <a:cxn ang="0">
                  <a:pos x="384" y="344"/>
                </a:cxn>
                <a:cxn ang="0">
                  <a:pos x="379" y="330"/>
                </a:cxn>
                <a:cxn ang="0">
                  <a:pos x="373" y="320"/>
                </a:cxn>
                <a:cxn ang="0">
                  <a:pos x="289" y="239"/>
                </a:cxn>
                <a:cxn ang="0">
                  <a:pos x="45" y="42"/>
                </a:cxn>
                <a:cxn ang="0">
                  <a:pos x="36" y="36"/>
                </a:cxn>
                <a:cxn ang="0">
                  <a:pos x="27" y="34"/>
                </a:cxn>
                <a:cxn ang="0">
                  <a:pos x="16" y="36"/>
                </a:cxn>
                <a:cxn ang="0">
                  <a:pos x="7" y="42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2" y="69"/>
                </a:cxn>
                <a:cxn ang="0">
                  <a:pos x="7" y="79"/>
                </a:cxn>
                <a:cxn ang="0">
                  <a:pos x="152" y="147"/>
                </a:cxn>
                <a:cxn ang="0">
                  <a:pos x="402" y="85"/>
                </a:cxn>
                <a:cxn ang="0">
                  <a:pos x="350" y="133"/>
                </a:cxn>
                <a:cxn ang="0">
                  <a:pos x="332" y="140"/>
                </a:cxn>
                <a:cxn ang="0">
                  <a:pos x="314" y="140"/>
                </a:cxn>
                <a:cxn ang="0">
                  <a:pos x="295" y="133"/>
                </a:cxn>
                <a:cxn ang="0">
                  <a:pos x="280" y="119"/>
                </a:cxn>
                <a:cxn ang="0">
                  <a:pos x="274" y="102"/>
                </a:cxn>
                <a:cxn ang="0">
                  <a:pos x="274" y="83"/>
                </a:cxn>
                <a:cxn ang="0">
                  <a:pos x="280" y="65"/>
                </a:cxn>
                <a:cxn ang="0">
                  <a:pos x="331" y="15"/>
                </a:cxn>
                <a:cxn ang="0">
                  <a:pos x="305" y="0"/>
                </a:cxn>
                <a:cxn ang="0">
                  <a:pos x="285" y="4"/>
                </a:cxn>
                <a:cxn ang="0">
                  <a:pos x="264" y="12"/>
                </a:cxn>
                <a:cxn ang="0">
                  <a:pos x="246" y="23"/>
                </a:cxn>
                <a:cxn ang="0">
                  <a:pos x="229" y="41"/>
                </a:cxn>
                <a:cxn ang="0">
                  <a:pos x="215" y="65"/>
                </a:cxn>
                <a:cxn ang="0">
                  <a:pos x="209" y="91"/>
                </a:cxn>
                <a:cxn ang="0">
                  <a:pos x="209" y="118"/>
                </a:cxn>
                <a:cxn ang="0">
                  <a:pos x="29" y="310"/>
                </a:cxn>
                <a:cxn ang="0">
                  <a:pos x="18" y="327"/>
                </a:cxn>
                <a:cxn ang="0">
                  <a:pos x="15" y="344"/>
                </a:cxn>
                <a:cxn ang="0">
                  <a:pos x="18" y="363"/>
                </a:cxn>
                <a:cxn ang="0">
                  <a:pos x="29" y="379"/>
                </a:cxn>
                <a:cxn ang="0">
                  <a:pos x="46" y="390"/>
                </a:cxn>
                <a:cxn ang="0">
                  <a:pos x="64" y="394"/>
                </a:cxn>
                <a:cxn ang="0">
                  <a:pos x="83" y="390"/>
                </a:cxn>
                <a:cxn ang="0">
                  <a:pos x="99" y="379"/>
                </a:cxn>
                <a:cxn ang="0">
                  <a:pos x="297" y="203"/>
                </a:cxn>
                <a:cxn ang="0">
                  <a:pos x="323" y="204"/>
                </a:cxn>
                <a:cxn ang="0">
                  <a:pos x="350" y="198"/>
                </a:cxn>
                <a:cxn ang="0">
                  <a:pos x="375" y="184"/>
                </a:cxn>
                <a:cxn ang="0">
                  <a:pos x="394" y="167"/>
                </a:cxn>
                <a:cxn ang="0">
                  <a:pos x="406" y="149"/>
                </a:cxn>
                <a:cxn ang="0">
                  <a:pos x="413" y="130"/>
                </a:cxn>
                <a:cxn ang="0">
                  <a:pos x="417" y="110"/>
                </a:cxn>
              </a:cxnLst>
              <a:rect l="0" t="0" r="r" b="b"/>
              <a:pathLst>
                <a:path w="417" h="410">
                  <a:moveTo>
                    <a:pt x="289" y="239"/>
                  </a:moveTo>
                  <a:lnTo>
                    <a:pt x="209" y="316"/>
                  </a:lnTo>
                  <a:lnTo>
                    <a:pt x="288" y="395"/>
                  </a:lnTo>
                  <a:lnTo>
                    <a:pt x="293" y="398"/>
                  </a:lnTo>
                  <a:lnTo>
                    <a:pt x="298" y="401"/>
                  </a:lnTo>
                  <a:lnTo>
                    <a:pt x="302" y="404"/>
                  </a:lnTo>
                  <a:lnTo>
                    <a:pt x="307" y="406"/>
                  </a:lnTo>
                  <a:lnTo>
                    <a:pt x="318" y="409"/>
                  </a:lnTo>
                  <a:lnTo>
                    <a:pt x="329" y="410"/>
                  </a:lnTo>
                  <a:lnTo>
                    <a:pt x="339" y="409"/>
                  </a:lnTo>
                  <a:lnTo>
                    <a:pt x="350" y="406"/>
                  </a:lnTo>
                  <a:lnTo>
                    <a:pt x="354" y="404"/>
                  </a:lnTo>
                  <a:lnTo>
                    <a:pt x="360" y="401"/>
                  </a:lnTo>
                  <a:lnTo>
                    <a:pt x="364" y="398"/>
                  </a:lnTo>
                  <a:lnTo>
                    <a:pt x="368" y="395"/>
                  </a:lnTo>
                  <a:lnTo>
                    <a:pt x="373" y="390"/>
                  </a:lnTo>
                  <a:lnTo>
                    <a:pt x="376" y="385"/>
                  </a:lnTo>
                  <a:lnTo>
                    <a:pt x="379" y="381"/>
                  </a:lnTo>
                  <a:lnTo>
                    <a:pt x="381" y="376"/>
                  </a:lnTo>
                  <a:lnTo>
                    <a:pt x="384" y="365"/>
                  </a:lnTo>
                  <a:lnTo>
                    <a:pt x="385" y="355"/>
                  </a:lnTo>
                  <a:lnTo>
                    <a:pt x="384" y="344"/>
                  </a:lnTo>
                  <a:lnTo>
                    <a:pt x="381" y="335"/>
                  </a:lnTo>
                  <a:lnTo>
                    <a:pt x="379" y="330"/>
                  </a:lnTo>
                  <a:lnTo>
                    <a:pt x="376" y="324"/>
                  </a:lnTo>
                  <a:lnTo>
                    <a:pt x="373" y="320"/>
                  </a:lnTo>
                  <a:lnTo>
                    <a:pt x="368" y="316"/>
                  </a:lnTo>
                  <a:lnTo>
                    <a:pt x="289" y="239"/>
                  </a:lnTo>
                  <a:close/>
                  <a:moveTo>
                    <a:pt x="152" y="147"/>
                  </a:moveTo>
                  <a:lnTo>
                    <a:pt x="45" y="42"/>
                  </a:lnTo>
                  <a:lnTo>
                    <a:pt x="41" y="39"/>
                  </a:lnTo>
                  <a:lnTo>
                    <a:pt x="36" y="36"/>
                  </a:lnTo>
                  <a:lnTo>
                    <a:pt x="31" y="35"/>
                  </a:lnTo>
                  <a:lnTo>
                    <a:pt x="27" y="34"/>
                  </a:lnTo>
                  <a:lnTo>
                    <a:pt x="21" y="35"/>
                  </a:lnTo>
                  <a:lnTo>
                    <a:pt x="16" y="36"/>
                  </a:lnTo>
                  <a:lnTo>
                    <a:pt x="12" y="39"/>
                  </a:lnTo>
                  <a:lnTo>
                    <a:pt x="7" y="42"/>
                  </a:lnTo>
                  <a:lnTo>
                    <a:pt x="4" y="46"/>
                  </a:lnTo>
                  <a:lnTo>
                    <a:pt x="2" y="50"/>
                  </a:lnTo>
                  <a:lnTo>
                    <a:pt x="0" y="55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2" y="69"/>
                  </a:lnTo>
                  <a:lnTo>
                    <a:pt x="4" y="74"/>
                  </a:lnTo>
                  <a:lnTo>
                    <a:pt x="7" y="79"/>
                  </a:lnTo>
                  <a:lnTo>
                    <a:pt x="114" y="183"/>
                  </a:lnTo>
                  <a:lnTo>
                    <a:pt x="152" y="147"/>
                  </a:lnTo>
                  <a:close/>
                  <a:moveTo>
                    <a:pt x="417" y="100"/>
                  </a:moveTo>
                  <a:lnTo>
                    <a:pt x="402" y="85"/>
                  </a:lnTo>
                  <a:lnTo>
                    <a:pt x="359" y="127"/>
                  </a:lnTo>
                  <a:lnTo>
                    <a:pt x="350" y="133"/>
                  </a:lnTo>
                  <a:lnTo>
                    <a:pt x="342" y="137"/>
                  </a:lnTo>
                  <a:lnTo>
                    <a:pt x="332" y="140"/>
                  </a:lnTo>
                  <a:lnTo>
                    <a:pt x="322" y="141"/>
                  </a:lnTo>
                  <a:lnTo>
                    <a:pt x="314" y="140"/>
                  </a:lnTo>
                  <a:lnTo>
                    <a:pt x="304" y="137"/>
                  </a:lnTo>
                  <a:lnTo>
                    <a:pt x="295" y="133"/>
                  </a:lnTo>
                  <a:lnTo>
                    <a:pt x="287" y="127"/>
                  </a:lnTo>
                  <a:lnTo>
                    <a:pt x="280" y="119"/>
                  </a:lnTo>
                  <a:lnTo>
                    <a:pt x="276" y="111"/>
                  </a:lnTo>
                  <a:lnTo>
                    <a:pt x="274" y="102"/>
                  </a:lnTo>
                  <a:lnTo>
                    <a:pt x="273" y="92"/>
                  </a:lnTo>
                  <a:lnTo>
                    <a:pt x="274" y="83"/>
                  </a:lnTo>
                  <a:lnTo>
                    <a:pt x="276" y="74"/>
                  </a:lnTo>
                  <a:lnTo>
                    <a:pt x="280" y="65"/>
                  </a:lnTo>
                  <a:lnTo>
                    <a:pt x="287" y="58"/>
                  </a:lnTo>
                  <a:lnTo>
                    <a:pt x="331" y="15"/>
                  </a:lnTo>
                  <a:lnTo>
                    <a:pt x="316" y="0"/>
                  </a:lnTo>
                  <a:lnTo>
                    <a:pt x="305" y="0"/>
                  </a:lnTo>
                  <a:lnTo>
                    <a:pt x="294" y="2"/>
                  </a:lnTo>
                  <a:lnTo>
                    <a:pt x="285" y="4"/>
                  </a:lnTo>
                  <a:lnTo>
                    <a:pt x="274" y="7"/>
                  </a:lnTo>
                  <a:lnTo>
                    <a:pt x="264" y="12"/>
                  </a:lnTo>
                  <a:lnTo>
                    <a:pt x="256" y="17"/>
                  </a:lnTo>
                  <a:lnTo>
                    <a:pt x="246" y="23"/>
                  </a:lnTo>
                  <a:lnTo>
                    <a:pt x="239" y="30"/>
                  </a:lnTo>
                  <a:lnTo>
                    <a:pt x="229" y="41"/>
                  </a:lnTo>
                  <a:lnTo>
                    <a:pt x="220" y="52"/>
                  </a:lnTo>
                  <a:lnTo>
                    <a:pt x="215" y="65"/>
                  </a:lnTo>
                  <a:lnTo>
                    <a:pt x="211" y="79"/>
                  </a:lnTo>
                  <a:lnTo>
                    <a:pt x="209" y="91"/>
                  </a:lnTo>
                  <a:lnTo>
                    <a:pt x="208" y="105"/>
                  </a:lnTo>
                  <a:lnTo>
                    <a:pt x="209" y="118"/>
                  </a:lnTo>
                  <a:lnTo>
                    <a:pt x="212" y="131"/>
                  </a:lnTo>
                  <a:lnTo>
                    <a:pt x="29" y="310"/>
                  </a:lnTo>
                  <a:lnTo>
                    <a:pt x="22" y="317"/>
                  </a:lnTo>
                  <a:lnTo>
                    <a:pt x="18" y="327"/>
                  </a:lnTo>
                  <a:lnTo>
                    <a:pt x="15" y="335"/>
                  </a:lnTo>
                  <a:lnTo>
                    <a:pt x="15" y="344"/>
                  </a:lnTo>
                  <a:lnTo>
                    <a:pt x="15" y="354"/>
                  </a:lnTo>
                  <a:lnTo>
                    <a:pt x="18" y="363"/>
                  </a:lnTo>
                  <a:lnTo>
                    <a:pt x="22" y="372"/>
                  </a:lnTo>
                  <a:lnTo>
                    <a:pt x="29" y="379"/>
                  </a:lnTo>
                  <a:lnTo>
                    <a:pt x="37" y="385"/>
                  </a:lnTo>
                  <a:lnTo>
                    <a:pt x="46" y="390"/>
                  </a:lnTo>
                  <a:lnTo>
                    <a:pt x="54" y="393"/>
                  </a:lnTo>
                  <a:lnTo>
                    <a:pt x="64" y="394"/>
                  </a:lnTo>
                  <a:lnTo>
                    <a:pt x="74" y="393"/>
                  </a:lnTo>
                  <a:lnTo>
                    <a:pt x="83" y="390"/>
                  </a:lnTo>
                  <a:lnTo>
                    <a:pt x="92" y="385"/>
                  </a:lnTo>
                  <a:lnTo>
                    <a:pt x="99" y="379"/>
                  </a:lnTo>
                  <a:lnTo>
                    <a:pt x="283" y="201"/>
                  </a:lnTo>
                  <a:lnTo>
                    <a:pt x="297" y="203"/>
                  </a:lnTo>
                  <a:lnTo>
                    <a:pt x="310" y="205"/>
                  </a:lnTo>
                  <a:lnTo>
                    <a:pt x="323" y="204"/>
                  </a:lnTo>
                  <a:lnTo>
                    <a:pt x="337" y="202"/>
                  </a:lnTo>
                  <a:lnTo>
                    <a:pt x="350" y="198"/>
                  </a:lnTo>
                  <a:lnTo>
                    <a:pt x="363" y="192"/>
                  </a:lnTo>
                  <a:lnTo>
                    <a:pt x="375" y="184"/>
                  </a:lnTo>
                  <a:lnTo>
                    <a:pt x="387" y="175"/>
                  </a:lnTo>
                  <a:lnTo>
                    <a:pt x="394" y="167"/>
                  </a:lnTo>
                  <a:lnTo>
                    <a:pt x="400" y="158"/>
                  </a:lnTo>
                  <a:lnTo>
                    <a:pt x="406" y="149"/>
                  </a:lnTo>
                  <a:lnTo>
                    <a:pt x="410" y="139"/>
                  </a:lnTo>
                  <a:lnTo>
                    <a:pt x="413" y="130"/>
                  </a:lnTo>
                  <a:lnTo>
                    <a:pt x="415" y="119"/>
                  </a:lnTo>
                  <a:lnTo>
                    <a:pt x="417" y="110"/>
                  </a:lnTo>
                  <a:lnTo>
                    <a:pt x="417" y="100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1919288" y="3800475"/>
              <a:ext cx="120650" cy="76200"/>
            </a:xfrm>
            <a:custGeom>
              <a:avLst/>
              <a:gdLst/>
              <a:ahLst/>
              <a:cxnLst>
                <a:cxn ang="0">
                  <a:pos x="602" y="11"/>
                </a:cxn>
                <a:cxn ang="0">
                  <a:pos x="712" y="45"/>
                </a:cxn>
                <a:cxn ang="0">
                  <a:pos x="810" y="97"/>
                </a:cxn>
                <a:cxn ang="0">
                  <a:pos x="895" y="167"/>
                </a:cxn>
                <a:cxn ang="0">
                  <a:pos x="965" y="252"/>
                </a:cxn>
                <a:cxn ang="0">
                  <a:pos x="962" y="344"/>
                </a:cxn>
                <a:cxn ang="0">
                  <a:pos x="887" y="425"/>
                </a:cxn>
                <a:cxn ang="0">
                  <a:pos x="799" y="490"/>
                </a:cxn>
                <a:cxn ang="0">
                  <a:pos x="698" y="537"/>
                </a:cxn>
                <a:cxn ang="0">
                  <a:pos x="586" y="564"/>
                </a:cxn>
                <a:cxn ang="0">
                  <a:pos x="469" y="568"/>
                </a:cxn>
                <a:cxn ang="0">
                  <a:pos x="354" y="550"/>
                </a:cxn>
                <a:cxn ang="0">
                  <a:pos x="248" y="509"/>
                </a:cxn>
                <a:cxn ang="0">
                  <a:pos x="154" y="451"/>
                </a:cxn>
                <a:cxn ang="0">
                  <a:pos x="73" y="376"/>
                </a:cxn>
                <a:cxn ang="0">
                  <a:pos x="10" y="287"/>
                </a:cxn>
                <a:cxn ang="0">
                  <a:pos x="55" y="198"/>
                </a:cxn>
                <a:cxn ang="0">
                  <a:pos x="134" y="121"/>
                </a:cxn>
                <a:cxn ang="0">
                  <a:pos x="227" y="63"/>
                </a:cxn>
                <a:cxn ang="0">
                  <a:pos x="332" y="22"/>
                </a:cxn>
                <a:cxn ang="0">
                  <a:pos x="446" y="2"/>
                </a:cxn>
                <a:cxn ang="0">
                  <a:pos x="607" y="109"/>
                </a:cxn>
                <a:cxn ang="0">
                  <a:pos x="674" y="171"/>
                </a:cxn>
                <a:cxn ang="0">
                  <a:pos x="707" y="258"/>
                </a:cxn>
                <a:cxn ang="0">
                  <a:pos x="697" y="354"/>
                </a:cxn>
                <a:cxn ang="0">
                  <a:pos x="646" y="431"/>
                </a:cxn>
                <a:cxn ang="0">
                  <a:pos x="567" y="480"/>
                </a:cxn>
                <a:cxn ang="0">
                  <a:pos x="705" y="441"/>
                </a:cxn>
                <a:cxn ang="0">
                  <a:pos x="824" y="365"/>
                </a:cxn>
                <a:cxn ang="0">
                  <a:pos x="861" y="258"/>
                </a:cxn>
                <a:cxn ang="0">
                  <a:pos x="755" y="165"/>
                </a:cxn>
                <a:cxn ang="0">
                  <a:pos x="626" y="106"/>
                </a:cxn>
                <a:cxn ang="0">
                  <a:pos x="387" y="461"/>
                </a:cxn>
                <a:cxn ang="0">
                  <a:pos x="320" y="399"/>
                </a:cxn>
                <a:cxn ang="0">
                  <a:pos x="287" y="312"/>
                </a:cxn>
                <a:cxn ang="0">
                  <a:pos x="297" y="216"/>
                </a:cxn>
                <a:cxn ang="0">
                  <a:pos x="347" y="139"/>
                </a:cxn>
                <a:cxn ang="0">
                  <a:pos x="427" y="91"/>
                </a:cxn>
                <a:cxn ang="0">
                  <a:pos x="290" y="129"/>
                </a:cxn>
                <a:cxn ang="0">
                  <a:pos x="170" y="205"/>
                </a:cxn>
                <a:cxn ang="0">
                  <a:pos x="133" y="312"/>
                </a:cxn>
                <a:cxn ang="0">
                  <a:pos x="239" y="405"/>
                </a:cxn>
                <a:cxn ang="0">
                  <a:pos x="368" y="464"/>
                </a:cxn>
                <a:cxn ang="0">
                  <a:pos x="542" y="155"/>
                </a:cxn>
                <a:cxn ang="0">
                  <a:pos x="505" y="178"/>
                </a:cxn>
                <a:cxn ang="0">
                  <a:pos x="486" y="219"/>
                </a:cxn>
                <a:cxn ang="0">
                  <a:pos x="493" y="263"/>
                </a:cxn>
                <a:cxn ang="0">
                  <a:pos x="524" y="295"/>
                </a:cxn>
                <a:cxn ang="0">
                  <a:pos x="569" y="304"/>
                </a:cxn>
                <a:cxn ang="0">
                  <a:pos x="612" y="289"/>
                </a:cxn>
                <a:cxn ang="0">
                  <a:pos x="638" y="253"/>
                </a:cxn>
                <a:cxn ang="0">
                  <a:pos x="639" y="208"/>
                </a:cxn>
                <a:cxn ang="0">
                  <a:pos x="615" y="170"/>
                </a:cxn>
                <a:cxn ang="0">
                  <a:pos x="574" y="153"/>
                </a:cxn>
              </a:cxnLst>
              <a:rect l="0" t="0" r="r" b="b"/>
              <a:pathLst>
                <a:path w="994" h="570">
                  <a:moveTo>
                    <a:pt x="505" y="1"/>
                  </a:moveTo>
                  <a:lnTo>
                    <a:pt x="525" y="2"/>
                  </a:lnTo>
                  <a:lnTo>
                    <a:pt x="545" y="3"/>
                  </a:lnTo>
                  <a:lnTo>
                    <a:pt x="565" y="5"/>
                  </a:lnTo>
                  <a:lnTo>
                    <a:pt x="584" y="8"/>
                  </a:lnTo>
                  <a:lnTo>
                    <a:pt x="602" y="11"/>
                  </a:lnTo>
                  <a:lnTo>
                    <a:pt x="622" y="16"/>
                  </a:lnTo>
                  <a:lnTo>
                    <a:pt x="640" y="21"/>
                  </a:lnTo>
                  <a:lnTo>
                    <a:pt x="658" y="26"/>
                  </a:lnTo>
                  <a:lnTo>
                    <a:pt x="676" y="31"/>
                  </a:lnTo>
                  <a:lnTo>
                    <a:pt x="695" y="38"/>
                  </a:lnTo>
                  <a:lnTo>
                    <a:pt x="712" y="45"/>
                  </a:lnTo>
                  <a:lnTo>
                    <a:pt x="729" y="52"/>
                  </a:lnTo>
                  <a:lnTo>
                    <a:pt x="746" y="61"/>
                  </a:lnTo>
                  <a:lnTo>
                    <a:pt x="763" y="69"/>
                  </a:lnTo>
                  <a:lnTo>
                    <a:pt x="779" y="78"/>
                  </a:lnTo>
                  <a:lnTo>
                    <a:pt x="794" y="88"/>
                  </a:lnTo>
                  <a:lnTo>
                    <a:pt x="810" y="97"/>
                  </a:lnTo>
                  <a:lnTo>
                    <a:pt x="825" y="108"/>
                  </a:lnTo>
                  <a:lnTo>
                    <a:pt x="840" y="119"/>
                  </a:lnTo>
                  <a:lnTo>
                    <a:pt x="854" y="131"/>
                  </a:lnTo>
                  <a:lnTo>
                    <a:pt x="868" y="142"/>
                  </a:lnTo>
                  <a:lnTo>
                    <a:pt x="882" y="155"/>
                  </a:lnTo>
                  <a:lnTo>
                    <a:pt x="895" y="167"/>
                  </a:lnTo>
                  <a:lnTo>
                    <a:pt x="908" y="181"/>
                  </a:lnTo>
                  <a:lnTo>
                    <a:pt x="921" y="195"/>
                  </a:lnTo>
                  <a:lnTo>
                    <a:pt x="932" y="208"/>
                  </a:lnTo>
                  <a:lnTo>
                    <a:pt x="943" y="223"/>
                  </a:lnTo>
                  <a:lnTo>
                    <a:pt x="955" y="237"/>
                  </a:lnTo>
                  <a:lnTo>
                    <a:pt x="965" y="252"/>
                  </a:lnTo>
                  <a:lnTo>
                    <a:pt x="975" y="268"/>
                  </a:lnTo>
                  <a:lnTo>
                    <a:pt x="984" y="283"/>
                  </a:lnTo>
                  <a:lnTo>
                    <a:pt x="994" y="299"/>
                  </a:lnTo>
                  <a:lnTo>
                    <a:pt x="984" y="315"/>
                  </a:lnTo>
                  <a:lnTo>
                    <a:pt x="973" y="329"/>
                  </a:lnTo>
                  <a:lnTo>
                    <a:pt x="962" y="344"/>
                  </a:lnTo>
                  <a:lnTo>
                    <a:pt x="951" y="359"/>
                  </a:lnTo>
                  <a:lnTo>
                    <a:pt x="939" y="373"/>
                  </a:lnTo>
                  <a:lnTo>
                    <a:pt x="927" y="387"/>
                  </a:lnTo>
                  <a:lnTo>
                    <a:pt x="914" y="400"/>
                  </a:lnTo>
                  <a:lnTo>
                    <a:pt x="901" y="412"/>
                  </a:lnTo>
                  <a:lnTo>
                    <a:pt x="887" y="425"/>
                  </a:lnTo>
                  <a:lnTo>
                    <a:pt x="874" y="437"/>
                  </a:lnTo>
                  <a:lnTo>
                    <a:pt x="860" y="449"/>
                  </a:lnTo>
                  <a:lnTo>
                    <a:pt x="845" y="459"/>
                  </a:lnTo>
                  <a:lnTo>
                    <a:pt x="830" y="470"/>
                  </a:lnTo>
                  <a:lnTo>
                    <a:pt x="815" y="480"/>
                  </a:lnTo>
                  <a:lnTo>
                    <a:pt x="799" y="490"/>
                  </a:lnTo>
                  <a:lnTo>
                    <a:pt x="782" y="499"/>
                  </a:lnTo>
                  <a:lnTo>
                    <a:pt x="766" y="507"/>
                  </a:lnTo>
                  <a:lnTo>
                    <a:pt x="749" y="516"/>
                  </a:lnTo>
                  <a:lnTo>
                    <a:pt x="732" y="523"/>
                  </a:lnTo>
                  <a:lnTo>
                    <a:pt x="715" y="530"/>
                  </a:lnTo>
                  <a:lnTo>
                    <a:pt x="698" y="537"/>
                  </a:lnTo>
                  <a:lnTo>
                    <a:pt x="680" y="543"/>
                  </a:lnTo>
                  <a:lnTo>
                    <a:pt x="661" y="548"/>
                  </a:lnTo>
                  <a:lnTo>
                    <a:pt x="643" y="553"/>
                  </a:lnTo>
                  <a:lnTo>
                    <a:pt x="624" y="558"/>
                  </a:lnTo>
                  <a:lnTo>
                    <a:pt x="606" y="561"/>
                  </a:lnTo>
                  <a:lnTo>
                    <a:pt x="586" y="564"/>
                  </a:lnTo>
                  <a:lnTo>
                    <a:pt x="567" y="566"/>
                  </a:lnTo>
                  <a:lnTo>
                    <a:pt x="548" y="568"/>
                  </a:lnTo>
                  <a:lnTo>
                    <a:pt x="529" y="569"/>
                  </a:lnTo>
                  <a:lnTo>
                    <a:pt x="508" y="570"/>
                  </a:lnTo>
                  <a:lnTo>
                    <a:pt x="489" y="569"/>
                  </a:lnTo>
                  <a:lnTo>
                    <a:pt x="469" y="568"/>
                  </a:lnTo>
                  <a:lnTo>
                    <a:pt x="449" y="567"/>
                  </a:lnTo>
                  <a:lnTo>
                    <a:pt x="429" y="565"/>
                  </a:lnTo>
                  <a:lnTo>
                    <a:pt x="410" y="562"/>
                  </a:lnTo>
                  <a:lnTo>
                    <a:pt x="391" y="559"/>
                  </a:lnTo>
                  <a:lnTo>
                    <a:pt x="372" y="554"/>
                  </a:lnTo>
                  <a:lnTo>
                    <a:pt x="354" y="550"/>
                  </a:lnTo>
                  <a:lnTo>
                    <a:pt x="336" y="545"/>
                  </a:lnTo>
                  <a:lnTo>
                    <a:pt x="317" y="539"/>
                  </a:lnTo>
                  <a:lnTo>
                    <a:pt x="299" y="532"/>
                  </a:lnTo>
                  <a:lnTo>
                    <a:pt x="282" y="525"/>
                  </a:lnTo>
                  <a:lnTo>
                    <a:pt x="265" y="518"/>
                  </a:lnTo>
                  <a:lnTo>
                    <a:pt x="248" y="509"/>
                  </a:lnTo>
                  <a:lnTo>
                    <a:pt x="232" y="501"/>
                  </a:lnTo>
                  <a:lnTo>
                    <a:pt x="215" y="492"/>
                  </a:lnTo>
                  <a:lnTo>
                    <a:pt x="200" y="482"/>
                  </a:lnTo>
                  <a:lnTo>
                    <a:pt x="184" y="473"/>
                  </a:lnTo>
                  <a:lnTo>
                    <a:pt x="169" y="462"/>
                  </a:lnTo>
                  <a:lnTo>
                    <a:pt x="154" y="451"/>
                  </a:lnTo>
                  <a:lnTo>
                    <a:pt x="140" y="439"/>
                  </a:lnTo>
                  <a:lnTo>
                    <a:pt x="126" y="428"/>
                  </a:lnTo>
                  <a:lnTo>
                    <a:pt x="112" y="415"/>
                  </a:lnTo>
                  <a:lnTo>
                    <a:pt x="99" y="403"/>
                  </a:lnTo>
                  <a:lnTo>
                    <a:pt x="86" y="389"/>
                  </a:lnTo>
                  <a:lnTo>
                    <a:pt x="73" y="376"/>
                  </a:lnTo>
                  <a:lnTo>
                    <a:pt x="61" y="362"/>
                  </a:lnTo>
                  <a:lnTo>
                    <a:pt x="51" y="347"/>
                  </a:lnTo>
                  <a:lnTo>
                    <a:pt x="39" y="333"/>
                  </a:lnTo>
                  <a:lnTo>
                    <a:pt x="29" y="318"/>
                  </a:lnTo>
                  <a:lnTo>
                    <a:pt x="19" y="302"/>
                  </a:lnTo>
                  <a:lnTo>
                    <a:pt x="10" y="287"/>
                  </a:lnTo>
                  <a:lnTo>
                    <a:pt x="0" y="271"/>
                  </a:lnTo>
                  <a:lnTo>
                    <a:pt x="11" y="255"/>
                  </a:lnTo>
                  <a:lnTo>
                    <a:pt x="21" y="241"/>
                  </a:lnTo>
                  <a:lnTo>
                    <a:pt x="31" y="226"/>
                  </a:lnTo>
                  <a:lnTo>
                    <a:pt x="43" y="211"/>
                  </a:lnTo>
                  <a:lnTo>
                    <a:pt x="55" y="198"/>
                  </a:lnTo>
                  <a:lnTo>
                    <a:pt x="67" y="184"/>
                  </a:lnTo>
                  <a:lnTo>
                    <a:pt x="80" y="170"/>
                  </a:lnTo>
                  <a:lnTo>
                    <a:pt x="92" y="158"/>
                  </a:lnTo>
                  <a:lnTo>
                    <a:pt x="106" y="145"/>
                  </a:lnTo>
                  <a:lnTo>
                    <a:pt x="120" y="133"/>
                  </a:lnTo>
                  <a:lnTo>
                    <a:pt x="134" y="121"/>
                  </a:lnTo>
                  <a:lnTo>
                    <a:pt x="149" y="111"/>
                  </a:lnTo>
                  <a:lnTo>
                    <a:pt x="164" y="100"/>
                  </a:lnTo>
                  <a:lnTo>
                    <a:pt x="179" y="90"/>
                  </a:lnTo>
                  <a:lnTo>
                    <a:pt x="195" y="80"/>
                  </a:lnTo>
                  <a:lnTo>
                    <a:pt x="211" y="71"/>
                  </a:lnTo>
                  <a:lnTo>
                    <a:pt x="227" y="63"/>
                  </a:lnTo>
                  <a:lnTo>
                    <a:pt x="245" y="54"/>
                  </a:lnTo>
                  <a:lnTo>
                    <a:pt x="262" y="47"/>
                  </a:lnTo>
                  <a:lnTo>
                    <a:pt x="279" y="40"/>
                  </a:lnTo>
                  <a:lnTo>
                    <a:pt x="297" y="33"/>
                  </a:lnTo>
                  <a:lnTo>
                    <a:pt x="314" y="27"/>
                  </a:lnTo>
                  <a:lnTo>
                    <a:pt x="332" y="22"/>
                  </a:lnTo>
                  <a:lnTo>
                    <a:pt x="351" y="17"/>
                  </a:lnTo>
                  <a:lnTo>
                    <a:pt x="370" y="12"/>
                  </a:lnTo>
                  <a:lnTo>
                    <a:pt x="388" y="9"/>
                  </a:lnTo>
                  <a:lnTo>
                    <a:pt x="407" y="6"/>
                  </a:lnTo>
                  <a:lnTo>
                    <a:pt x="427" y="4"/>
                  </a:lnTo>
                  <a:lnTo>
                    <a:pt x="446" y="2"/>
                  </a:lnTo>
                  <a:lnTo>
                    <a:pt x="465" y="1"/>
                  </a:lnTo>
                  <a:lnTo>
                    <a:pt x="486" y="0"/>
                  </a:lnTo>
                  <a:lnTo>
                    <a:pt x="505" y="1"/>
                  </a:lnTo>
                  <a:close/>
                  <a:moveTo>
                    <a:pt x="579" y="95"/>
                  </a:moveTo>
                  <a:lnTo>
                    <a:pt x="593" y="101"/>
                  </a:lnTo>
                  <a:lnTo>
                    <a:pt x="607" y="109"/>
                  </a:lnTo>
                  <a:lnTo>
                    <a:pt x="620" y="117"/>
                  </a:lnTo>
                  <a:lnTo>
                    <a:pt x="632" y="126"/>
                  </a:lnTo>
                  <a:lnTo>
                    <a:pt x="644" y="137"/>
                  </a:lnTo>
                  <a:lnTo>
                    <a:pt x="655" y="147"/>
                  </a:lnTo>
                  <a:lnTo>
                    <a:pt x="665" y="160"/>
                  </a:lnTo>
                  <a:lnTo>
                    <a:pt x="674" y="171"/>
                  </a:lnTo>
                  <a:lnTo>
                    <a:pt x="682" y="185"/>
                  </a:lnTo>
                  <a:lnTo>
                    <a:pt x="689" y="199"/>
                  </a:lnTo>
                  <a:lnTo>
                    <a:pt x="696" y="213"/>
                  </a:lnTo>
                  <a:lnTo>
                    <a:pt x="700" y="228"/>
                  </a:lnTo>
                  <a:lnTo>
                    <a:pt x="704" y="243"/>
                  </a:lnTo>
                  <a:lnTo>
                    <a:pt x="707" y="258"/>
                  </a:lnTo>
                  <a:lnTo>
                    <a:pt x="709" y="275"/>
                  </a:lnTo>
                  <a:lnTo>
                    <a:pt x="709" y="291"/>
                  </a:lnTo>
                  <a:lnTo>
                    <a:pt x="707" y="308"/>
                  </a:lnTo>
                  <a:lnTo>
                    <a:pt x="705" y="323"/>
                  </a:lnTo>
                  <a:lnTo>
                    <a:pt x="701" y="339"/>
                  </a:lnTo>
                  <a:lnTo>
                    <a:pt x="697" y="354"/>
                  </a:lnTo>
                  <a:lnTo>
                    <a:pt x="690" y="368"/>
                  </a:lnTo>
                  <a:lnTo>
                    <a:pt x="684" y="382"/>
                  </a:lnTo>
                  <a:lnTo>
                    <a:pt x="676" y="395"/>
                  </a:lnTo>
                  <a:lnTo>
                    <a:pt x="667" y="408"/>
                  </a:lnTo>
                  <a:lnTo>
                    <a:pt x="657" y="419"/>
                  </a:lnTo>
                  <a:lnTo>
                    <a:pt x="646" y="431"/>
                  </a:lnTo>
                  <a:lnTo>
                    <a:pt x="635" y="441"/>
                  </a:lnTo>
                  <a:lnTo>
                    <a:pt x="623" y="451"/>
                  </a:lnTo>
                  <a:lnTo>
                    <a:pt x="610" y="459"/>
                  </a:lnTo>
                  <a:lnTo>
                    <a:pt x="596" y="468"/>
                  </a:lnTo>
                  <a:lnTo>
                    <a:pt x="582" y="474"/>
                  </a:lnTo>
                  <a:lnTo>
                    <a:pt x="567" y="480"/>
                  </a:lnTo>
                  <a:lnTo>
                    <a:pt x="591" y="476"/>
                  </a:lnTo>
                  <a:lnTo>
                    <a:pt x="614" y="471"/>
                  </a:lnTo>
                  <a:lnTo>
                    <a:pt x="638" y="465"/>
                  </a:lnTo>
                  <a:lnTo>
                    <a:pt x="660" y="458"/>
                  </a:lnTo>
                  <a:lnTo>
                    <a:pt x="683" y="450"/>
                  </a:lnTo>
                  <a:lnTo>
                    <a:pt x="705" y="441"/>
                  </a:lnTo>
                  <a:lnTo>
                    <a:pt x="727" y="431"/>
                  </a:lnTo>
                  <a:lnTo>
                    <a:pt x="747" y="419"/>
                  </a:lnTo>
                  <a:lnTo>
                    <a:pt x="767" y="408"/>
                  </a:lnTo>
                  <a:lnTo>
                    <a:pt x="787" y="394"/>
                  </a:lnTo>
                  <a:lnTo>
                    <a:pt x="806" y="380"/>
                  </a:lnTo>
                  <a:lnTo>
                    <a:pt x="824" y="365"/>
                  </a:lnTo>
                  <a:lnTo>
                    <a:pt x="841" y="349"/>
                  </a:lnTo>
                  <a:lnTo>
                    <a:pt x="859" y="333"/>
                  </a:lnTo>
                  <a:lnTo>
                    <a:pt x="874" y="315"/>
                  </a:lnTo>
                  <a:lnTo>
                    <a:pt x="889" y="296"/>
                  </a:lnTo>
                  <a:lnTo>
                    <a:pt x="876" y="277"/>
                  </a:lnTo>
                  <a:lnTo>
                    <a:pt x="861" y="258"/>
                  </a:lnTo>
                  <a:lnTo>
                    <a:pt x="845" y="241"/>
                  </a:lnTo>
                  <a:lnTo>
                    <a:pt x="829" y="224"/>
                  </a:lnTo>
                  <a:lnTo>
                    <a:pt x="811" y="207"/>
                  </a:lnTo>
                  <a:lnTo>
                    <a:pt x="793" y="192"/>
                  </a:lnTo>
                  <a:lnTo>
                    <a:pt x="774" y="178"/>
                  </a:lnTo>
                  <a:lnTo>
                    <a:pt x="755" y="165"/>
                  </a:lnTo>
                  <a:lnTo>
                    <a:pt x="734" y="153"/>
                  </a:lnTo>
                  <a:lnTo>
                    <a:pt x="714" y="141"/>
                  </a:lnTo>
                  <a:lnTo>
                    <a:pt x="692" y="131"/>
                  </a:lnTo>
                  <a:lnTo>
                    <a:pt x="671" y="121"/>
                  </a:lnTo>
                  <a:lnTo>
                    <a:pt x="649" y="113"/>
                  </a:lnTo>
                  <a:lnTo>
                    <a:pt x="626" y="106"/>
                  </a:lnTo>
                  <a:lnTo>
                    <a:pt x="602" y="99"/>
                  </a:lnTo>
                  <a:lnTo>
                    <a:pt x="579" y="95"/>
                  </a:lnTo>
                  <a:lnTo>
                    <a:pt x="579" y="95"/>
                  </a:lnTo>
                  <a:close/>
                  <a:moveTo>
                    <a:pt x="415" y="475"/>
                  </a:moveTo>
                  <a:lnTo>
                    <a:pt x="401" y="469"/>
                  </a:lnTo>
                  <a:lnTo>
                    <a:pt x="387" y="461"/>
                  </a:lnTo>
                  <a:lnTo>
                    <a:pt x="374" y="453"/>
                  </a:lnTo>
                  <a:lnTo>
                    <a:pt x="361" y="444"/>
                  </a:lnTo>
                  <a:lnTo>
                    <a:pt x="350" y="433"/>
                  </a:lnTo>
                  <a:lnTo>
                    <a:pt x="339" y="423"/>
                  </a:lnTo>
                  <a:lnTo>
                    <a:pt x="329" y="410"/>
                  </a:lnTo>
                  <a:lnTo>
                    <a:pt x="320" y="399"/>
                  </a:lnTo>
                  <a:lnTo>
                    <a:pt x="312" y="385"/>
                  </a:lnTo>
                  <a:lnTo>
                    <a:pt x="305" y="371"/>
                  </a:lnTo>
                  <a:lnTo>
                    <a:pt x="298" y="357"/>
                  </a:lnTo>
                  <a:lnTo>
                    <a:pt x="294" y="342"/>
                  </a:lnTo>
                  <a:lnTo>
                    <a:pt x="290" y="327"/>
                  </a:lnTo>
                  <a:lnTo>
                    <a:pt x="287" y="312"/>
                  </a:lnTo>
                  <a:lnTo>
                    <a:pt x="285" y="295"/>
                  </a:lnTo>
                  <a:lnTo>
                    <a:pt x="285" y="279"/>
                  </a:lnTo>
                  <a:lnTo>
                    <a:pt x="286" y="263"/>
                  </a:lnTo>
                  <a:lnTo>
                    <a:pt x="289" y="247"/>
                  </a:lnTo>
                  <a:lnTo>
                    <a:pt x="293" y="231"/>
                  </a:lnTo>
                  <a:lnTo>
                    <a:pt x="297" y="216"/>
                  </a:lnTo>
                  <a:lnTo>
                    <a:pt x="304" y="202"/>
                  </a:lnTo>
                  <a:lnTo>
                    <a:pt x="310" y="188"/>
                  </a:lnTo>
                  <a:lnTo>
                    <a:pt x="319" y="175"/>
                  </a:lnTo>
                  <a:lnTo>
                    <a:pt x="327" y="162"/>
                  </a:lnTo>
                  <a:lnTo>
                    <a:pt x="337" y="151"/>
                  </a:lnTo>
                  <a:lnTo>
                    <a:pt x="347" y="139"/>
                  </a:lnTo>
                  <a:lnTo>
                    <a:pt x="359" y="129"/>
                  </a:lnTo>
                  <a:lnTo>
                    <a:pt x="371" y="119"/>
                  </a:lnTo>
                  <a:lnTo>
                    <a:pt x="384" y="111"/>
                  </a:lnTo>
                  <a:lnTo>
                    <a:pt x="398" y="102"/>
                  </a:lnTo>
                  <a:lnTo>
                    <a:pt x="412" y="96"/>
                  </a:lnTo>
                  <a:lnTo>
                    <a:pt x="427" y="91"/>
                  </a:lnTo>
                  <a:lnTo>
                    <a:pt x="403" y="94"/>
                  </a:lnTo>
                  <a:lnTo>
                    <a:pt x="380" y="99"/>
                  </a:lnTo>
                  <a:lnTo>
                    <a:pt x="356" y="105"/>
                  </a:lnTo>
                  <a:lnTo>
                    <a:pt x="334" y="112"/>
                  </a:lnTo>
                  <a:lnTo>
                    <a:pt x="311" y="120"/>
                  </a:lnTo>
                  <a:lnTo>
                    <a:pt x="290" y="129"/>
                  </a:lnTo>
                  <a:lnTo>
                    <a:pt x="268" y="139"/>
                  </a:lnTo>
                  <a:lnTo>
                    <a:pt x="247" y="151"/>
                  </a:lnTo>
                  <a:lnTo>
                    <a:pt x="226" y="162"/>
                  </a:lnTo>
                  <a:lnTo>
                    <a:pt x="207" y="176"/>
                  </a:lnTo>
                  <a:lnTo>
                    <a:pt x="188" y="190"/>
                  </a:lnTo>
                  <a:lnTo>
                    <a:pt x="170" y="205"/>
                  </a:lnTo>
                  <a:lnTo>
                    <a:pt x="152" y="221"/>
                  </a:lnTo>
                  <a:lnTo>
                    <a:pt x="135" y="237"/>
                  </a:lnTo>
                  <a:lnTo>
                    <a:pt x="120" y="255"/>
                  </a:lnTo>
                  <a:lnTo>
                    <a:pt x="105" y="274"/>
                  </a:lnTo>
                  <a:lnTo>
                    <a:pt x="119" y="293"/>
                  </a:lnTo>
                  <a:lnTo>
                    <a:pt x="133" y="312"/>
                  </a:lnTo>
                  <a:lnTo>
                    <a:pt x="149" y="329"/>
                  </a:lnTo>
                  <a:lnTo>
                    <a:pt x="165" y="346"/>
                  </a:lnTo>
                  <a:lnTo>
                    <a:pt x="184" y="363"/>
                  </a:lnTo>
                  <a:lnTo>
                    <a:pt x="201" y="378"/>
                  </a:lnTo>
                  <a:lnTo>
                    <a:pt x="220" y="392"/>
                  </a:lnTo>
                  <a:lnTo>
                    <a:pt x="239" y="405"/>
                  </a:lnTo>
                  <a:lnTo>
                    <a:pt x="260" y="417"/>
                  </a:lnTo>
                  <a:lnTo>
                    <a:pt x="280" y="429"/>
                  </a:lnTo>
                  <a:lnTo>
                    <a:pt x="301" y="439"/>
                  </a:lnTo>
                  <a:lnTo>
                    <a:pt x="323" y="449"/>
                  </a:lnTo>
                  <a:lnTo>
                    <a:pt x="345" y="457"/>
                  </a:lnTo>
                  <a:lnTo>
                    <a:pt x="368" y="464"/>
                  </a:lnTo>
                  <a:lnTo>
                    <a:pt x="391" y="471"/>
                  </a:lnTo>
                  <a:lnTo>
                    <a:pt x="415" y="475"/>
                  </a:lnTo>
                  <a:close/>
                  <a:moveTo>
                    <a:pt x="566" y="152"/>
                  </a:moveTo>
                  <a:lnTo>
                    <a:pt x="557" y="152"/>
                  </a:lnTo>
                  <a:lnTo>
                    <a:pt x="550" y="153"/>
                  </a:lnTo>
                  <a:lnTo>
                    <a:pt x="542" y="155"/>
                  </a:lnTo>
                  <a:lnTo>
                    <a:pt x="535" y="157"/>
                  </a:lnTo>
                  <a:lnTo>
                    <a:pt x="529" y="160"/>
                  </a:lnTo>
                  <a:lnTo>
                    <a:pt x="522" y="164"/>
                  </a:lnTo>
                  <a:lnTo>
                    <a:pt x="516" y="168"/>
                  </a:lnTo>
                  <a:lnTo>
                    <a:pt x="509" y="173"/>
                  </a:lnTo>
                  <a:lnTo>
                    <a:pt x="505" y="178"/>
                  </a:lnTo>
                  <a:lnTo>
                    <a:pt x="500" y="184"/>
                  </a:lnTo>
                  <a:lnTo>
                    <a:pt x="495" y="190"/>
                  </a:lnTo>
                  <a:lnTo>
                    <a:pt x="492" y="197"/>
                  </a:lnTo>
                  <a:lnTo>
                    <a:pt x="489" y="204"/>
                  </a:lnTo>
                  <a:lnTo>
                    <a:pt x="487" y="211"/>
                  </a:lnTo>
                  <a:lnTo>
                    <a:pt x="486" y="219"/>
                  </a:lnTo>
                  <a:lnTo>
                    <a:pt x="485" y="226"/>
                  </a:lnTo>
                  <a:lnTo>
                    <a:pt x="486" y="234"/>
                  </a:lnTo>
                  <a:lnTo>
                    <a:pt x="487" y="242"/>
                  </a:lnTo>
                  <a:lnTo>
                    <a:pt x="488" y="249"/>
                  </a:lnTo>
                  <a:lnTo>
                    <a:pt x="490" y="256"/>
                  </a:lnTo>
                  <a:lnTo>
                    <a:pt x="493" y="263"/>
                  </a:lnTo>
                  <a:lnTo>
                    <a:pt x="497" y="269"/>
                  </a:lnTo>
                  <a:lnTo>
                    <a:pt x="502" y="275"/>
                  </a:lnTo>
                  <a:lnTo>
                    <a:pt x="506" y="281"/>
                  </a:lnTo>
                  <a:lnTo>
                    <a:pt x="511" y="286"/>
                  </a:lnTo>
                  <a:lnTo>
                    <a:pt x="518" y="291"/>
                  </a:lnTo>
                  <a:lnTo>
                    <a:pt x="524" y="295"/>
                  </a:lnTo>
                  <a:lnTo>
                    <a:pt x="531" y="298"/>
                  </a:lnTo>
                  <a:lnTo>
                    <a:pt x="538" y="301"/>
                  </a:lnTo>
                  <a:lnTo>
                    <a:pt x="546" y="303"/>
                  </a:lnTo>
                  <a:lnTo>
                    <a:pt x="553" y="304"/>
                  </a:lnTo>
                  <a:lnTo>
                    <a:pt x="562" y="304"/>
                  </a:lnTo>
                  <a:lnTo>
                    <a:pt x="569" y="304"/>
                  </a:lnTo>
                  <a:lnTo>
                    <a:pt x="577" y="303"/>
                  </a:lnTo>
                  <a:lnTo>
                    <a:pt x="584" y="302"/>
                  </a:lnTo>
                  <a:lnTo>
                    <a:pt x="592" y="300"/>
                  </a:lnTo>
                  <a:lnTo>
                    <a:pt x="599" y="297"/>
                  </a:lnTo>
                  <a:lnTo>
                    <a:pt x="606" y="293"/>
                  </a:lnTo>
                  <a:lnTo>
                    <a:pt x="612" y="289"/>
                  </a:lnTo>
                  <a:lnTo>
                    <a:pt x="617" y="284"/>
                  </a:lnTo>
                  <a:lnTo>
                    <a:pt x="623" y="278"/>
                  </a:lnTo>
                  <a:lnTo>
                    <a:pt x="627" y="273"/>
                  </a:lnTo>
                  <a:lnTo>
                    <a:pt x="631" y="267"/>
                  </a:lnTo>
                  <a:lnTo>
                    <a:pt x="635" y="260"/>
                  </a:lnTo>
                  <a:lnTo>
                    <a:pt x="638" y="253"/>
                  </a:lnTo>
                  <a:lnTo>
                    <a:pt x="640" y="246"/>
                  </a:lnTo>
                  <a:lnTo>
                    <a:pt x="641" y="238"/>
                  </a:lnTo>
                  <a:lnTo>
                    <a:pt x="642" y="230"/>
                  </a:lnTo>
                  <a:lnTo>
                    <a:pt x="642" y="223"/>
                  </a:lnTo>
                  <a:lnTo>
                    <a:pt x="641" y="215"/>
                  </a:lnTo>
                  <a:lnTo>
                    <a:pt x="639" y="208"/>
                  </a:lnTo>
                  <a:lnTo>
                    <a:pt x="637" y="201"/>
                  </a:lnTo>
                  <a:lnTo>
                    <a:pt x="634" y="193"/>
                  </a:lnTo>
                  <a:lnTo>
                    <a:pt x="630" y="187"/>
                  </a:lnTo>
                  <a:lnTo>
                    <a:pt x="626" y="181"/>
                  </a:lnTo>
                  <a:lnTo>
                    <a:pt x="621" y="176"/>
                  </a:lnTo>
                  <a:lnTo>
                    <a:pt x="615" y="170"/>
                  </a:lnTo>
                  <a:lnTo>
                    <a:pt x="609" y="166"/>
                  </a:lnTo>
                  <a:lnTo>
                    <a:pt x="604" y="162"/>
                  </a:lnTo>
                  <a:lnTo>
                    <a:pt x="596" y="159"/>
                  </a:lnTo>
                  <a:lnTo>
                    <a:pt x="590" y="156"/>
                  </a:lnTo>
                  <a:lnTo>
                    <a:pt x="582" y="154"/>
                  </a:lnTo>
                  <a:lnTo>
                    <a:pt x="574" y="153"/>
                  </a:lnTo>
                  <a:lnTo>
                    <a:pt x="566" y="152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2008188" y="5572125"/>
              <a:ext cx="25400" cy="30162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0" y="176"/>
                </a:cxn>
                <a:cxn ang="0">
                  <a:pos x="105" y="235"/>
                </a:cxn>
                <a:cxn ang="0">
                  <a:pos x="211" y="176"/>
                </a:cxn>
                <a:cxn ang="0">
                  <a:pos x="211" y="60"/>
                </a:cxn>
                <a:cxn ang="0">
                  <a:pos x="105" y="0"/>
                </a:cxn>
                <a:cxn ang="0">
                  <a:pos x="0" y="58"/>
                </a:cxn>
                <a:cxn ang="0">
                  <a:pos x="70" y="98"/>
                </a:cxn>
                <a:cxn ang="0">
                  <a:pos x="70" y="138"/>
                </a:cxn>
                <a:cxn ang="0">
                  <a:pos x="105" y="158"/>
                </a:cxn>
                <a:cxn ang="0">
                  <a:pos x="142" y="138"/>
                </a:cxn>
                <a:cxn ang="0">
                  <a:pos x="142" y="98"/>
                </a:cxn>
                <a:cxn ang="0">
                  <a:pos x="105" y="77"/>
                </a:cxn>
                <a:cxn ang="0">
                  <a:pos x="70" y="98"/>
                </a:cxn>
              </a:cxnLst>
              <a:rect l="0" t="0" r="r" b="b"/>
              <a:pathLst>
                <a:path w="211" h="235">
                  <a:moveTo>
                    <a:pt x="0" y="58"/>
                  </a:moveTo>
                  <a:lnTo>
                    <a:pt x="0" y="176"/>
                  </a:lnTo>
                  <a:lnTo>
                    <a:pt x="105" y="235"/>
                  </a:lnTo>
                  <a:lnTo>
                    <a:pt x="211" y="176"/>
                  </a:lnTo>
                  <a:lnTo>
                    <a:pt x="211" y="60"/>
                  </a:lnTo>
                  <a:lnTo>
                    <a:pt x="105" y="0"/>
                  </a:lnTo>
                  <a:lnTo>
                    <a:pt x="0" y="58"/>
                  </a:lnTo>
                  <a:close/>
                  <a:moveTo>
                    <a:pt x="70" y="98"/>
                  </a:moveTo>
                  <a:lnTo>
                    <a:pt x="70" y="138"/>
                  </a:lnTo>
                  <a:lnTo>
                    <a:pt x="105" y="158"/>
                  </a:lnTo>
                  <a:lnTo>
                    <a:pt x="142" y="138"/>
                  </a:lnTo>
                  <a:lnTo>
                    <a:pt x="142" y="98"/>
                  </a:lnTo>
                  <a:lnTo>
                    <a:pt x="105" y="77"/>
                  </a:lnTo>
                  <a:lnTo>
                    <a:pt x="70" y="98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1862138" y="5284788"/>
              <a:ext cx="25400" cy="31750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0" y="174"/>
                </a:cxn>
                <a:cxn ang="0">
                  <a:pos x="104" y="231"/>
                </a:cxn>
                <a:cxn ang="0">
                  <a:pos x="208" y="173"/>
                </a:cxn>
                <a:cxn ang="0">
                  <a:pos x="208" y="59"/>
                </a:cxn>
                <a:cxn ang="0">
                  <a:pos x="103" y="0"/>
                </a:cxn>
                <a:cxn ang="0">
                  <a:pos x="0" y="57"/>
                </a:cxn>
                <a:cxn ang="0">
                  <a:pos x="68" y="95"/>
                </a:cxn>
                <a:cxn ang="0">
                  <a:pos x="68" y="135"/>
                </a:cxn>
                <a:cxn ang="0">
                  <a:pos x="104" y="155"/>
                </a:cxn>
                <a:cxn ang="0">
                  <a:pos x="139" y="135"/>
                </a:cxn>
                <a:cxn ang="0">
                  <a:pos x="139" y="96"/>
                </a:cxn>
                <a:cxn ang="0">
                  <a:pos x="104" y="75"/>
                </a:cxn>
                <a:cxn ang="0">
                  <a:pos x="68" y="95"/>
                </a:cxn>
              </a:cxnLst>
              <a:rect l="0" t="0" r="r" b="b"/>
              <a:pathLst>
                <a:path w="208" h="231">
                  <a:moveTo>
                    <a:pt x="0" y="57"/>
                  </a:moveTo>
                  <a:lnTo>
                    <a:pt x="0" y="174"/>
                  </a:lnTo>
                  <a:lnTo>
                    <a:pt x="104" y="231"/>
                  </a:lnTo>
                  <a:lnTo>
                    <a:pt x="208" y="173"/>
                  </a:lnTo>
                  <a:lnTo>
                    <a:pt x="208" y="59"/>
                  </a:lnTo>
                  <a:lnTo>
                    <a:pt x="103" y="0"/>
                  </a:lnTo>
                  <a:lnTo>
                    <a:pt x="0" y="57"/>
                  </a:lnTo>
                  <a:close/>
                  <a:moveTo>
                    <a:pt x="68" y="95"/>
                  </a:moveTo>
                  <a:lnTo>
                    <a:pt x="68" y="135"/>
                  </a:lnTo>
                  <a:lnTo>
                    <a:pt x="104" y="155"/>
                  </a:lnTo>
                  <a:lnTo>
                    <a:pt x="139" y="135"/>
                  </a:lnTo>
                  <a:lnTo>
                    <a:pt x="139" y="96"/>
                  </a:lnTo>
                  <a:lnTo>
                    <a:pt x="104" y="75"/>
                  </a:lnTo>
                  <a:lnTo>
                    <a:pt x="68" y="95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1936750" y="4179888"/>
              <a:ext cx="36513" cy="38100"/>
            </a:xfrm>
            <a:custGeom>
              <a:avLst/>
              <a:gdLst/>
              <a:ahLst/>
              <a:cxnLst>
                <a:cxn ang="0">
                  <a:pos x="298" y="162"/>
                </a:cxn>
                <a:cxn ang="0">
                  <a:pos x="293" y="190"/>
                </a:cxn>
                <a:cxn ang="0">
                  <a:pos x="281" y="216"/>
                </a:cxn>
                <a:cxn ang="0">
                  <a:pos x="265" y="239"/>
                </a:cxn>
                <a:cxn ang="0">
                  <a:pos x="245" y="259"/>
                </a:cxn>
                <a:cxn ang="0">
                  <a:pos x="221" y="275"/>
                </a:cxn>
                <a:cxn ang="0">
                  <a:pos x="194" y="286"/>
                </a:cxn>
                <a:cxn ang="0">
                  <a:pos x="165" y="291"/>
                </a:cxn>
                <a:cxn ang="0">
                  <a:pos x="134" y="291"/>
                </a:cxn>
                <a:cxn ang="0">
                  <a:pos x="105" y="286"/>
                </a:cxn>
                <a:cxn ang="0">
                  <a:pos x="79" y="275"/>
                </a:cxn>
                <a:cxn ang="0">
                  <a:pos x="55" y="259"/>
                </a:cxn>
                <a:cxn ang="0">
                  <a:pos x="35" y="239"/>
                </a:cxn>
                <a:cxn ang="0">
                  <a:pos x="19" y="216"/>
                </a:cxn>
                <a:cxn ang="0">
                  <a:pos x="7" y="190"/>
                </a:cxn>
                <a:cxn ang="0">
                  <a:pos x="1" y="162"/>
                </a:cxn>
                <a:cxn ang="0">
                  <a:pos x="1" y="131"/>
                </a:cxn>
                <a:cxn ang="0">
                  <a:pos x="7" y="103"/>
                </a:cxn>
                <a:cxn ang="0">
                  <a:pos x="19" y="77"/>
                </a:cxn>
                <a:cxn ang="0">
                  <a:pos x="35" y="53"/>
                </a:cxn>
                <a:cxn ang="0">
                  <a:pos x="55" y="34"/>
                </a:cxn>
                <a:cxn ang="0">
                  <a:pos x="79" y="18"/>
                </a:cxn>
                <a:cxn ang="0">
                  <a:pos x="105" y="7"/>
                </a:cxn>
                <a:cxn ang="0">
                  <a:pos x="134" y="0"/>
                </a:cxn>
                <a:cxn ang="0">
                  <a:pos x="165" y="0"/>
                </a:cxn>
                <a:cxn ang="0">
                  <a:pos x="194" y="7"/>
                </a:cxn>
                <a:cxn ang="0">
                  <a:pos x="221" y="18"/>
                </a:cxn>
                <a:cxn ang="0">
                  <a:pos x="245" y="34"/>
                </a:cxn>
                <a:cxn ang="0">
                  <a:pos x="265" y="53"/>
                </a:cxn>
                <a:cxn ang="0">
                  <a:pos x="281" y="77"/>
                </a:cxn>
                <a:cxn ang="0">
                  <a:pos x="293" y="103"/>
                </a:cxn>
                <a:cxn ang="0">
                  <a:pos x="298" y="131"/>
                </a:cxn>
              </a:cxnLst>
              <a:rect l="0" t="0" r="r" b="b"/>
              <a:pathLst>
                <a:path w="299" h="292">
                  <a:moveTo>
                    <a:pt x="299" y="146"/>
                  </a:moveTo>
                  <a:lnTo>
                    <a:pt x="298" y="162"/>
                  </a:lnTo>
                  <a:lnTo>
                    <a:pt x="296" y="175"/>
                  </a:lnTo>
                  <a:lnTo>
                    <a:pt x="293" y="190"/>
                  </a:lnTo>
                  <a:lnTo>
                    <a:pt x="287" y="203"/>
                  </a:lnTo>
                  <a:lnTo>
                    <a:pt x="281" y="216"/>
                  </a:lnTo>
                  <a:lnTo>
                    <a:pt x="274" y="228"/>
                  </a:lnTo>
                  <a:lnTo>
                    <a:pt x="265" y="239"/>
                  </a:lnTo>
                  <a:lnTo>
                    <a:pt x="255" y="249"/>
                  </a:lnTo>
                  <a:lnTo>
                    <a:pt x="245" y="259"/>
                  </a:lnTo>
                  <a:lnTo>
                    <a:pt x="234" y="267"/>
                  </a:lnTo>
                  <a:lnTo>
                    <a:pt x="221" y="275"/>
                  </a:lnTo>
                  <a:lnTo>
                    <a:pt x="208" y="281"/>
                  </a:lnTo>
                  <a:lnTo>
                    <a:pt x="194" y="286"/>
                  </a:lnTo>
                  <a:lnTo>
                    <a:pt x="180" y="289"/>
                  </a:lnTo>
                  <a:lnTo>
                    <a:pt x="165" y="291"/>
                  </a:lnTo>
                  <a:lnTo>
                    <a:pt x="150" y="292"/>
                  </a:lnTo>
                  <a:lnTo>
                    <a:pt x="134" y="291"/>
                  </a:lnTo>
                  <a:lnTo>
                    <a:pt x="119" y="289"/>
                  </a:lnTo>
                  <a:lnTo>
                    <a:pt x="105" y="286"/>
                  </a:lnTo>
                  <a:lnTo>
                    <a:pt x="91" y="281"/>
                  </a:lnTo>
                  <a:lnTo>
                    <a:pt x="79" y="275"/>
                  </a:lnTo>
                  <a:lnTo>
                    <a:pt x="66" y="267"/>
                  </a:lnTo>
                  <a:lnTo>
                    <a:pt x="55" y="259"/>
                  </a:lnTo>
                  <a:lnTo>
                    <a:pt x="44" y="249"/>
                  </a:lnTo>
                  <a:lnTo>
                    <a:pt x="35" y="239"/>
                  </a:lnTo>
                  <a:lnTo>
                    <a:pt x="26" y="228"/>
                  </a:lnTo>
                  <a:lnTo>
                    <a:pt x="19" y="216"/>
                  </a:lnTo>
                  <a:lnTo>
                    <a:pt x="12" y="203"/>
                  </a:lnTo>
                  <a:lnTo>
                    <a:pt x="7" y="190"/>
                  </a:lnTo>
                  <a:lnTo>
                    <a:pt x="4" y="175"/>
                  </a:lnTo>
                  <a:lnTo>
                    <a:pt x="1" y="162"/>
                  </a:lnTo>
                  <a:lnTo>
                    <a:pt x="0" y="146"/>
                  </a:lnTo>
                  <a:lnTo>
                    <a:pt x="1" y="131"/>
                  </a:lnTo>
                  <a:lnTo>
                    <a:pt x="4" y="117"/>
                  </a:lnTo>
                  <a:lnTo>
                    <a:pt x="7" y="103"/>
                  </a:lnTo>
                  <a:lnTo>
                    <a:pt x="12" y="89"/>
                  </a:lnTo>
                  <a:lnTo>
                    <a:pt x="19" y="77"/>
                  </a:lnTo>
                  <a:lnTo>
                    <a:pt x="26" y="64"/>
                  </a:lnTo>
                  <a:lnTo>
                    <a:pt x="35" y="53"/>
                  </a:lnTo>
                  <a:lnTo>
                    <a:pt x="44" y="43"/>
                  </a:lnTo>
                  <a:lnTo>
                    <a:pt x="55" y="34"/>
                  </a:lnTo>
                  <a:lnTo>
                    <a:pt x="66" y="25"/>
                  </a:lnTo>
                  <a:lnTo>
                    <a:pt x="79" y="18"/>
                  </a:lnTo>
                  <a:lnTo>
                    <a:pt x="91" y="12"/>
                  </a:lnTo>
                  <a:lnTo>
                    <a:pt x="105" y="7"/>
                  </a:lnTo>
                  <a:lnTo>
                    <a:pt x="119" y="3"/>
                  </a:lnTo>
                  <a:lnTo>
                    <a:pt x="134" y="0"/>
                  </a:lnTo>
                  <a:lnTo>
                    <a:pt x="150" y="0"/>
                  </a:lnTo>
                  <a:lnTo>
                    <a:pt x="165" y="0"/>
                  </a:lnTo>
                  <a:lnTo>
                    <a:pt x="180" y="3"/>
                  </a:lnTo>
                  <a:lnTo>
                    <a:pt x="194" y="7"/>
                  </a:lnTo>
                  <a:lnTo>
                    <a:pt x="208" y="12"/>
                  </a:lnTo>
                  <a:lnTo>
                    <a:pt x="221" y="18"/>
                  </a:lnTo>
                  <a:lnTo>
                    <a:pt x="234" y="25"/>
                  </a:lnTo>
                  <a:lnTo>
                    <a:pt x="245" y="34"/>
                  </a:lnTo>
                  <a:lnTo>
                    <a:pt x="255" y="43"/>
                  </a:lnTo>
                  <a:lnTo>
                    <a:pt x="265" y="53"/>
                  </a:lnTo>
                  <a:lnTo>
                    <a:pt x="274" y="64"/>
                  </a:lnTo>
                  <a:lnTo>
                    <a:pt x="281" y="77"/>
                  </a:lnTo>
                  <a:lnTo>
                    <a:pt x="287" y="89"/>
                  </a:lnTo>
                  <a:lnTo>
                    <a:pt x="293" y="103"/>
                  </a:lnTo>
                  <a:lnTo>
                    <a:pt x="296" y="117"/>
                  </a:lnTo>
                  <a:lnTo>
                    <a:pt x="298" y="131"/>
                  </a:lnTo>
                  <a:lnTo>
                    <a:pt x="299" y="146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2251075" y="3992563"/>
              <a:ext cx="36513" cy="42862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0" y="247"/>
                </a:cxn>
                <a:cxn ang="0">
                  <a:pos x="146" y="328"/>
                </a:cxn>
                <a:cxn ang="0">
                  <a:pos x="294" y="246"/>
                </a:cxn>
                <a:cxn ang="0">
                  <a:pos x="294" y="85"/>
                </a:cxn>
                <a:cxn ang="0">
                  <a:pos x="145" y="0"/>
                </a:cxn>
                <a:cxn ang="0">
                  <a:pos x="0" y="83"/>
                </a:cxn>
                <a:cxn ang="0">
                  <a:pos x="97" y="136"/>
                </a:cxn>
                <a:cxn ang="0">
                  <a:pos x="97" y="192"/>
                </a:cxn>
                <a:cxn ang="0">
                  <a:pos x="146" y="221"/>
                </a:cxn>
                <a:cxn ang="0">
                  <a:pos x="197" y="192"/>
                </a:cxn>
                <a:cxn ang="0">
                  <a:pos x="197" y="137"/>
                </a:cxn>
                <a:cxn ang="0">
                  <a:pos x="146" y="109"/>
                </a:cxn>
                <a:cxn ang="0">
                  <a:pos x="97" y="136"/>
                </a:cxn>
              </a:cxnLst>
              <a:rect l="0" t="0" r="r" b="b"/>
              <a:pathLst>
                <a:path w="294" h="328">
                  <a:moveTo>
                    <a:pt x="0" y="83"/>
                  </a:moveTo>
                  <a:lnTo>
                    <a:pt x="0" y="247"/>
                  </a:lnTo>
                  <a:lnTo>
                    <a:pt x="146" y="328"/>
                  </a:lnTo>
                  <a:lnTo>
                    <a:pt x="294" y="246"/>
                  </a:lnTo>
                  <a:lnTo>
                    <a:pt x="294" y="85"/>
                  </a:lnTo>
                  <a:lnTo>
                    <a:pt x="145" y="0"/>
                  </a:lnTo>
                  <a:lnTo>
                    <a:pt x="0" y="83"/>
                  </a:lnTo>
                  <a:close/>
                  <a:moveTo>
                    <a:pt x="97" y="136"/>
                  </a:moveTo>
                  <a:lnTo>
                    <a:pt x="97" y="192"/>
                  </a:lnTo>
                  <a:lnTo>
                    <a:pt x="146" y="221"/>
                  </a:lnTo>
                  <a:lnTo>
                    <a:pt x="197" y="192"/>
                  </a:lnTo>
                  <a:lnTo>
                    <a:pt x="197" y="137"/>
                  </a:lnTo>
                  <a:lnTo>
                    <a:pt x="146" y="109"/>
                  </a:lnTo>
                  <a:lnTo>
                    <a:pt x="97" y="136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1" name="Freeform 149"/>
            <p:cNvSpPr>
              <a:spLocks noEditPoints="1"/>
            </p:cNvSpPr>
            <p:nvPr/>
          </p:nvSpPr>
          <p:spPr bwMode="auto">
            <a:xfrm>
              <a:off x="2035175" y="3787775"/>
              <a:ext cx="33338" cy="33337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53" y="19"/>
                </a:cxn>
                <a:cxn ang="0">
                  <a:pos x="0" y="149"/>
                </a:cxn>
                <a:cxn ang="0">
                  <a:pos x="87" y="261"/>
                </a:cxn>
                <a:cxn ang="0">
                  <a:pos x="227" y="243"/>
                </a:cxn>
                <a:cxn ang="0">
                  <a:pos x="282" y="111"/>
                </a:cxn>
                <a:cxn ang="0">
                  <a:pos x="194" y="0"/>
                </a:cxn>
                <a:cxn ang="0">
                  <a:pos x="159" y="86"/>
                </a:cxn>
                <a:cxn ang="0">
                  <a:pos x="111" y="92"/>
                </a:cxn>
                <a:cxn ang="0">
                  <a:pos x="93" y="137"/>
                </a:cxn>
                <a:cxn ang="0">
                  <a:pos x="123" y="175"/>
                </a:cxn>
                <a:cxn ang="0">
                  <a:pos x="170" y="169"/>
                </a:cxn>
                <a:cxn ang="0">
                  <a:pos x="189" y="124"/>
                </a:cxn>
                <a:cxn ang="0">
                  <a:pos x="159" y="86"/>
                </a:cxn>
              </a:cxnLst>
              <a:rect l="0" t="0" r="r" b="b"/>
              <a:pathLst>
                <a:path w="282" h="261">
                  <a:moveTo>
                    <a:pt x="194" y="0"/>
                  </a:moveTo>
                  <a:lnTo>
                    <a:pt x="53" y="19"/>
                  </a:lnTo>
                  <a:lnTo>
                    <a:pt x="0" y="149"/>
                  </a:lnTo>
                  <a:lnTo>
                    <a:pt x="87" y="261"/>
                  </a:lnTo>
                  <a:lnTo>
                    <a:pt x="227" y="243"/>
                  </a:lnTo>
                  <a:lnTo>
                    <a:pt x="282" y="111"/>
                  </a:lnTo>
                  <a:lnTo>
                    <a:pt x="194" y="0"/>
                  </a:lnTo>
                  <a:close/>
                  <a:moveTo>
                    <a:pt x="159" y="86"/>
                  </a:moveTo>
                  <a:lnTo>
                    <a:pt x="111" y="92"/>
                  </a:lnTo>
                  <a:lnTo>
                    <a:pt x="93" y="137"/>
                  </a:lnTo>
                  <a:lnTo>
                    <a:pt x="123" y="175"/>
                  </a:lnTo>
                  <a:lnTo>
                    <a:pt x="170" y="169"/>
                  </a:lnTo>
                  <a:lnTo>
                    <a:pt x="189" y="124"/>
                  </a:lnTo>
                  <a:lnTo>
                    <a:pt x="159" y="86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2" name="Freeform 150"/>
            <p:cNvSpPr>
              <a:spLocks noEditPoints="1"/>
            </p:cNvSpPr>
            <p:nvPr/>
          </p:nvSpPr>
          <p:spPr bwMode="auto">
            <a:xfrm>
              <a:off x="1989138" y="4179888"/>
              <a:ext cx="25400" cy="31750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0" y="181"/>
                </a:cxn>
                <a:cxn ang="0">
                  <a:pos x="108" y="241"/>
                </a:cxn>
                <a:cxn ang="0">
                  <a:pos x="216" y="181"/>
                </a:cxn>
                <a:cxn ang="0">
                  <a:pos x="216" y="61"/>
                </a:cxn>
                <a:cxn ang="0">
                  <a:pos x="107" y="0"/>
                </a:cxn>
                <a:cxn ang="0">
                  <a:pos x="0" y="60"/>
                </a:cxn>
                <a:cxn ang="0">
                  <a:pos x="70" y="100"/>
                </a:cxn>
                <a:cxn ang="0">
                  <a:pos x="70" y="141"/>
                </a:cxn>
                <a:cxn ang="0">
                  <a:pos x="108" y="162"/>
                </a:cxn>
                <a:cxn ang="0">
                  <a:pos x="145" y="141"/>
                </a:cxn>
                <a:cxn ang="0">
                  <a:pos x="145" y="100"/>
                </a:cxn>
                <a:cxn ang="0">
                  <a:pos x="108" y="79"/>
                </a:cxn>
                <a:cxn ang="0">
                  <a:pos x="70" y="100"/>
                </a:cxn>
              </a:cxnLst>
              <a:rect l="0" t="0" r="r" b="b"/>
              <a:pathLst>
                <a:path w="216" h="241">
                  <a:moveTo>
                    <a:pt x="0" y="60"/>
                  </a:moveTo>
                  <a:lnTo>
                    <a:pt x="0" y="181"/>
                  </a:lnTo>
                  <a:lnTo>
                    <a:pt x="108" y="241"/>
                  </a:lnTo>
                  <a:lnTo>
                    <a:pt x="216" y="181"/>
                  </a:lnTo>
                  <a:lnTo>
                    <a:pt x="216" y="61"/>
                  </a:lnTo>
                  <a:lnTo>
                    <a:pt x="107" y="0"/>
                  </a:lnTo>
                  <a:lnTo>
                    <a:pt x="0" y="60"/>
                  </a:lnTo>
                  <a:close/>
                  <a:moveTo>
                    <a:pt x="70" y="100"/>
                  </a:moveTo>
                  <a:lnTo>
                    <a:pt x="70" y="141"/>
                  </a:lnTo>
                  <a:lnTo>
                    <a:pt x="108" y="162"/>
                  </a:lnTo>
                  <a:lnTo>
                    <a:pt x="145" y="141"/>
                  </a:lnTo>
                  <a:lnTo>
                    <a:pt x="145" y="100"/>
                  </a:lnTo>
                  <a:lnTo>
                    <a:pt x="108" y="79"/>
                  </a:lnTo>
                  <a:lnTo>
                    <a:pt x="70" y="100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" name="Freeform 151"/>
            <p:cNvSpPr>
              <a:spLocks/>
            </p:cNvSpPr>
            <p:nvPr/>
          </p:nvSpPr>
          <p:spPr bwMode="auto">
            <a:xfrm>
              <a:off x="2443163" y="4635500"/>
              <a:ext cx="44450" cy="46037"/>
            </a:xfrm>
            <a:custGeom>
              <a:avLst/>
              <a:gdLst/>
              <a:ahLst/>
              <a:cxnLst>
                <a:cxn ang="0">
                  <a:pos x="362" y="195"/>
                </a:cxn>
                <a:cxn ang="0">
                  <a:pos x="354" y="230"/>
                </a:cxn>
                <a:cxn ang="0">
                  <a:pos x="341" y="261"/>
                </a:cxn>
                <a:cxn ang="0">
                  <a:pos x="321" y="290"/>
                </a:cxn>
                <a:cxn ang="0">
                  <a:pos x="296" y="314"/>
                </a:cxn>
                <a:cxn ang="0">
                  <a:pos x="267" y="333"/>
                </a:cxn>
                <a:cxn ang="0">
                  <a:pos x="235" y="347"/>
                </a:cxn>
                <a:cxn ang="0">
                  <a:pos x="200" y="353"/>
                </a:cxn>
                <a:cxn ang="0">
                  <a:pos x="162" y="353"/>
                </a:cxn>
                <a:cxn ang="0">
                  <a:pos x="127" y="347"/>
                </a:cxn>
                <a:cxn ang="0">
                  <a:pos x="95" y="333"/>
                </a:cxn>
                <a:cxn ang="0">
                  <a:pos x="66" y="314"/>
                </a:cxn>
                <a:cxn ang="0">
                  <a:pos x="41" y="290"/>
                </a:cxn>
                <a:cxn ang="0">
                  <a:pos x="21" y="261"/>
                </a:cxn>
                <a:cxn ang="0">
                  <a:pos x="8" y="230"/>
                </a:cxn>
                <a:cxn ang="0">
                  <a:pos x="1" y="195"/>
                </a:cxn>
                <a:cxn ang="0">
                  <a:pos x="1" y="159"/>
                </a:cxn>
                <a:cxn ang="0">
                  <a:pos x="8" y="124"/>
                </a:cxn>
                <a:cxn ang="0">
                  <a:pos x="22" y="93"/>
                </a:cxn>
                <a:cxn ang="0">
                  <a:pos x="41" y="65"/>
                </a:cxn>
                <a:cxn ang="0">
                  <a:pos x="66" y="41"/>
                </a:cxn>
                <a:cxn ang="0">
                  <a:pos x="95" y="22"/>
                </a:cxn>
                <a:cxn ang="0">
                  <a:pos x="127" y="8"/>
                </a:cxn>
                <a:cxn ang="0">
                  <a:pos x="162" y="1"/>
                </a:cxn>
                <a:cxn ang="0">
                  <a:pos x="200" y="1"/>
                </a:cxn>
                <a:cxn ang="0">
                  <a:pos x="235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1" y="65"/>
                </a:cxn>
                <a:cxn ang="0">
                  <a:pos x="341" y="93"/>
                </a:cxn>
                <a:cxn ang="0">
                  <a:pos x="354" y="124"/>
                </a:cxn>
                <a:cxn ang="0">
                  <a:pos x="362" y="159"/>
                </a:cxn>
              </a:cxnLst>
              <a:rect l="0" t="0" r="r" b="b"/>
              <a:pathLst>
                <a:path w="363" h="354">
                  <a:moveTo>
                    <a:pt x="363" y="178"/>
                  </a:moveTo>
                  <a:lnTo>
                    <a:pt x="362" y="195"/>
                  </a:lnTo>
                  <a:lnTo>
                    <a:pt x="359" y="213"/>
                  </a:lnTo>
                  <a:lnTo>
                    <a:pt x="354" y="230"/>
                  </a:lnTo>
                  <a:lnTo>
                    <a:pt x="349" y="247"/>
                  </a:lnTo>
                  <a:lnTo>
                    <a:pt x="341" y="261"/>
                  </a:lnTo>
                  <a:lnTo>
                    <a:pt x="332" y="276"/>
                  </a:lnTo>
                  <a:lnTo>
                    <a:pt x="321" y="290"/>
                  </a:lnTo>
                  <a:lnTo>
                    <a:pt x="309" y="303"/>
                  </a:lnTo>
                  <a:lnTo>
                    <a:pt x="296" y="314"/>
                  </a:lnTo>
                  <a:lnTo>
                    <a:pt x="282" y="324"/>
                  </a:lnTo>
                  <a:lnTo>
                    <a:pt x="267" y="333"/>
                  </a:lnTo>
                  <a:lnTo>
                    <a:pt x="251" y="341"/>
                  </a:lnTo>
                  <a:lnTo>
                    <a:pt x="235" y="347"/>
                  </a:lnTo>
                  <a:lnTo>
                    <a:pt x="218" y="351"/>
                  </a:lnTo>
                  <a:lnTo>
                    <a:pt x="200" y="353"/>
                  </a:lnTo>
                  <a:lnTo>
                    <a:pt x="181" y="354"/>
                  </a:lnTo>
                  <a:lnTo>
                    <a:pt x="162" y="353"/>
                  </a:lnTo>
                  <a:lnTo>
                    <a:pt x="144" y="351"/>
                  </a:lnTo>
                  <a:lnTo>
                    <a:pt x="127" y="347"/>
                  </a:lnTo>
                  <a:lnTo>
                    <a:pt x="111" y="341"/>
                  </a:lnTo>
                  <a:lnTo>
                    <a:pt x="95" y="333"/>
                  </a:lnTo>
                  <a:lnTo>
                    <a:pt x="80" y="324"/>
                  </a:lnTo>
                  <a:lnTo>
                    <a:pt x="66" y="314"/>
                  </a:lnTo>
                  <a:lnTo>
                    <a:pt x="53" y="303"/>
                  </a:lnTo>
                  <a:lnTo>
                    <a:pt x="41" y="290"/>
                  </a:lnTo>
                  <a:lnTo>
                    <a:pt x="31" y="276"/>
                  </a:lnTo>
                  <a:lnTo>
                    <a:pt x="21" y="261"/>
                  </a:lnTo>
                  <a:lnTo>
                    <a:pt x="13" y="247"/>
                  </a:lnTo>
                  <a:lnTo>
                    <a:pt x="8" y="230"/>
                  </a:lnTo>
                  <a:lnTo>
                    <a:pt x="3" y="213"/>
                  </a:lnTo>
                  <a:lnTo>
                    <a:pt x="1" y="195"/>
                  </a:lnTo>
                  <a:lnTo>
                    <a:pt x="0" y="178"/>
                  </a:lnTo>
                  <a:lnTo>
                    <a:pt x="1" y="159"/>
                  </a:lnTo>
                  <a:lnTo>
                    <a:pt x="3" y="142"/>
                  </a:lnTo>
                  <a:lnTo>
                    <a:pt x="8" y="124"/>
                  </a:lnTo>
                  <a:lnTo>
                    <a:pt x="13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5"/>
                  </a:lnTo>
                  <a:lnTo>
                    <a:pt x="53" y="52"/>
                  </a:lnTo>
                  <a:lnTo>
                    <a:pt x="66" y="41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1" y="14"/>
                  </a:lnTo>
                  <a:lnTo>
                    <a:pt x="127" y="8"/>
                  </a:lnTo>
                  <a:lnTo>
                    <a:pt x="144" y="4"/>
                  </a:lnTo>
                  <a:lnTo>
                    <a:pt x="162" y="1"/>
                  </a:lnTo>
                  <a:lnTo>
                    <a:pt x="181" y="0"/>
                  </a:lnTo>
                  <a:lnTo>
                    <a:pt x="200" y="1"/>
                  </a:lnTo>
                  <a:lnTo>
                    <a:pt x="218" y="4"/>
                  </a:lnTo>
                  <a:lnTo>
                    <a:pt x="235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2"/>
                  </a:lnTo>
                  <a:lnTo>
                    <a:pt x="321" y="65"/>
                  </a:lnTo>
                  <a:lnTo>
                    <a:pt x="332" y="78"/>
                  </a:lnTo>
                  <a:lnTo>
                    <a:pt x="341" y="93"/>
                  </a:lnTo>
                  <a:lnTo>
                    <a:pt x="349" y="109"/>
                  </a:lnTo>
                  <a:lnTo>
                    <a:pt x="354" y="124"/>
                  </a:lnTo>
                  <a:lnTo>
                    <a:pt x="359" y="142"/>
                  </a:lnTo>
                  <a:lnTo>
                    <a:pt x="362" y="159"/>
                  </a:lnTo>
                  <a:lnTo>
                    <a:pt x="363" y="178"/>
                  </a:lnTo>
                  <a:close/>
                </a:path>
              </a:pathLst>
            </a:custGeom>
            <a:solidFill>
              <a:srgbClr val="83C4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4" name="Freeform 152"/>
            <p:cNvSpPr>
              <a:spLocks/>
            </p:cNvSpPr>
            <p:nvPr/>
          </p:nvSpPr>
          <p:spPr bwMode="auto">
            <a:xfrm>
              <a:off x="1779588" y="4392613"/>
              <a:ext cx="65088" cy="68262"/>
            </a:xfrm>
            <a:custGeom>
              <a:avLst/>
              <a:gdLst/>
              <a:ahLst/>
              <a:cxnLst>
                <a:cxn ang="0">
                  <a:pos x="528" y="284"/>
                </a:cxn>
                <a:cxn ang="0">
                  <a:pos x="521" y="323"/>
                </a:cxn>
                <a:cxn ang="0">
                  <a:pos x="509" y="358"/>
                </a:cxn>
                <a:cxn ang="0">
                  <a:pos x="491" y="392"/>
                </a:cxn>
                <a:cxn ang="0">
                  <a:pos x="470" y="422"/>
                </a:cxn>
                <a:cxn ang="0">
                  <a:pos x="443" y="449"/>
                </a:cxn>
                <a:cxn ang="0">
                  <a:pos x="413" y="472"/>
                </a:cxn>
                <a:cxn ang="0">
                  <a:pos x="380" y="491"/>
                </a:cxn>
                <a:cxn ang="0">
                  <a:pos x="343" y="505"/>
                </a:cxn>
                <a:cxn ang="0">
                  <a:pos x="305" y="513"/>
                </a:cxn>
                <a:cxn ang="0">
                  <a:pos x="265" y="516"/>
                </a:cxn>
                <a:cxn ang="0">
                  <a:pos x="224" y="513"/>
                </a:cxn>
                <a:cxn ang="0">
                  <a:pos x="186" y="505"/>
                </a:cxn>
                <a:cxn ang="0">
                  <a:pos x="150" y="491"/>
                </a:cxn>
                <a:cxn ang="0">
                  <a:pos x="117" y="472"/>
                </a:cxn>
                <a:cxn ang="0">
                  <a:pos x="87" y="449"/>
                </a:cxn>
                <a:cxn ang="0">
                  <a:pos x="60" y="422"/>
                </a:cxn>
                <a:cxn ang="0">
                  <a:pos x="38" y="392"/>
                </a:cxn>
                <a:cxn ang="0">
                  <a:pos x="21" y="358"/>
                </a:cxn>
                <a:cxn ang="0">
                  <a:pos x="8" y="323"/>
                </a:cxn>
                <a:cxn ang="0">
                  <a:pos x="1" y="284"/>
                </a:cxn>
                <a:cxn ang="0">
                  <a:pos x="0" y="244"/>
                </a:cxn>
                <a:cxn ang="0">
                  <a:pos x="6" y="206"/>
                </a:cxn>
                <a:cxn ang="0">
                  <a:pos x="16" y="169"/>
                </a:cxn>
                <a:cxn ang="0">
                  <a:pos x="31" y="134"/>
                </a:cxn>
                <a:cxn ang="0">
                  <a:pos x="53" y="103"/>
                </a:cxn>
                <a:cxn ang="0">
                  <a:pos x="77" y="75"/>
                </a:cxn>
                <a:cxn ang="0">
                  <a:pos x="106" y="51"/>
                </a:cxn>
                <a:cxn ang="0">
                  <a:pos x="139" y="31"/>
                </a:cxn>
                <a:cxn ang="0">
                  <a:pos x="174" y="15"/>
                </a:cxn>
                <a:cxn ang="0">
                  <a:pos x="211" y="5"/>
                </a:cxn>
                <a:cxn ang="0">
                  <a:pos x="251" y="0"/>
                </a:cxn>
                <a:cxn ang="0">
                  <a:pos x="292" y="1"/>
                </a:cxn>
                <a:cxn ang="0">
                  <a:pos x="331" y="8"/>
                </a:cxn>
                <a:cxn ang="0">
                  <a:pos x="368" y="19"/>
                </a:cxn>
                <a:cxn ang="0">
                  <a:pos x="402" y="37"/>
                </a:cxn>
                <a:cxn ang="0">
                  <a:pos x="433" y="58"/>
                </a:cxn>
                <a:cxn ang="0">
                  <a:pos x="461" y="84"/>
                </a:cxn>
                <a:cxn ang="0">
                  <a:pos x="485" y="114"/>
                </a:cxn>
                <a:cxn ang="0">
                  <a:pos x="504" y="146"/>
                </a:cxn>
                <a:cxn ang="0">
                  <a:pos x="518" y="181"/>
                </a:cxn>
                <a:cxn ang="0">
                  <a:pos x="526" y="218"/>
                </a:cxn>
                <a:cxn ang="0">
                  <a:pos x="530" y="258"/>
                </a:cxn>
              </a:cxnLst>
              <a:rect l="0" t="0" r="r" b="b"/>
              <a:pathLst>
                <a:path w="530" h="516">
                  <a:moveTo>
                    <a:pt x="530" y="258"/>
                  </a:moveTo>
                  <a:lnTo>
                    <a:pt x="530" y="272"/>
                  </a:lnTo>
                  <a:lnTo>
                    <a:pt x="528" y="284"/>
                  </a:lnTo>
                  <a:lnTo>
                    <a:pt x="526" y="298"/>
                  </a:lnTo>
                  <a:lnTo>
                    <a:pt x="524" y="310"/>
                  </a:lnTo>
                  <a:lnTo>
                    <a:pt x="521" y="323"/>
                  </a:lnTo>
                  <a:lnTo>
                    <a:pt x="518" y="334"/>
                  </a:lnTo>
                  <a:lnTo>
                    <a:pt x="513" y="347"/>
                  </a:lnTo>
                  <a:lnTo>
                    <a:pt x="509" y="358"/>
                  </a:lnTo>
                  <a:lnTo>
                    <a:pt x="504" y="370"/>
                  </a:lnTo>
                  <a:lnTo>
                    <a:pt x="497" y="381"/>
                  </a:lnTo>
                  <a:lnTo>
                    <a:pt x="491" y="392"/>
                  </a:lnTo>
                  <a:lnTo>
                    <a:pt x="485" y="402"/>
                  </a:lnTo>
                  <a:lnTo>
                    <a:pt x="477" y="413"/>
                  </a:lnTo>
                  <a:lnTo>
                    <a:pt x="470" y="422"/>
                  </a:lnTo>
                  <a:lnTo>
                    <a:pt x="461" y="432"/>
                  </a:lnTo>
                  <a:lnTo>
                    <a:pt x="452" y="441"/>
                  </a:lnTo>
                  <a:lnTo>
                    <a:pt x="443" y="449"/>
                  </a:lnTo>
                  <a:lnTo>
                    <a:pt x="433" y="458"/>
                  </a:lnTo>
                  <a:lnTo>
                    <a:pt x="424" y="465"/>
                  </a:lnTo>
                  <a:lnTo>
                    <a:pt x="413" y="472"/>
                  </a:lnTo>
                  <a:lnTo>
                    <a:pt x="402" y="479"/>
                  </a:lnTo>
                  <a:lnTo>
                    <a:pt x="391" y="485"/>
                  </a:lnTo>
                  <a:lnTo>
                    <a:pt x="380" y="491"/>
                  </a:lnTo>
                  <a:lnTo>
                    <a:pt x="368" y="496"/>
                  </a:lnTo>
                  <a:lnTo>
                    <a:pt x="356" y="501"/>
                  </a:lnTo>
                  <a:lnTo>
                    <a:pt x="343" y="505"/>
                  </a:lnTo>
                  <a:lnTo>
                    <a:pt x="331" y="508"/>
                  </a:lnTo>
                  <a:lnTo>
                    <a:pt x="319" y="511"/>
                  </a:lnTo>
                  <a:lnTo>
                    <a:pt x="305" y="513"/>
                  </a:lnTo>
                  <a:lnTo>
                    <a:pt x="292" y="515"/>
                  </a:lnTo>
                  <a:lnTo>
                    <a:pt x="279" y="516"/>
                  </a:lnTo>
                  <a:lnTo>
                    <a:pt x="265" y="516"/>
                  </a:lnTo>
                  <a:lnTo>
                    <a:pt x="251" y="516"/>
                  </a:lnTo>
                  <a:lnTo>
                    <a:pt x="238" y="515"/>
                  </a:lnTo>
                  <a:lnTo>
                    <a:pt x="224" y="513"/>
                  </a:lnTo>
                  <a:lnTo>
                    <a:pt x="211" y="511"/>
                  </a:lnTo>
                  <a:lnTo>
                    <a:pt x="199" y="508"/>
                  </a:lnTo>
                  <a:lnTo>
                    <a:pt x="186" y="505"/>
                  </a:lnTo>
                  <a:lnTo>
                    <a:pt x="174" y="501"/>
                  </a:lnTo>
                  <a:lnTo>
                    <a:pt x="162" y="496"/>
                  </a:lnTo>
                  <a:lnTo>
                    <a:pt x="150" y="491"/>
                  </a:lnTo>
                  <a:lnTo>
                    <a:pt x="139" y="485"/>
                  </a:lnTo>
                  <a:lnTo>
                    <a:pt x="128" y="479"/>
                  </a:lnTo>
                  <a:lnTo>
                    <a:pt x="117" y="472"/>
                  </a:lnTo>
                  <a:lnTo>
                    <a:pt x="106" y="465"/>
                  </a:lnTo>
                  <a:lnTo>
                    <a:pt x="97" y="458"/>
                  </a:lnTo>
                  <a:lnTo>
                    <a:pt x="87" y="449"/>
                  </a:lnTo>
                  <a:lnTo>
                    <a:pt x="77" y="441"/>
                  </a:lnTo>
                  <a:lnTo>
                    <a:pt x="69" y="432"/>
                  </a:lnTo>
                  <a:lnTo>
                    <a:pt x="60" y="422"/>
                  </a:lnTo>
                  <a:lnTo>
                    <a:pt x="53" y="413"/>
                  </a:lnTo>
                  <a:lnTo>
                    <a:pt x="45" y="402"/>
                  </a:lnTo>
                  <a:lnTo>
                    <a:pt x="38" y="392"/>
                  </a:lnTo>
                  <a:lnTo>
                    <a:pt x="31" y="381"/>
                  </a:lnTo>
                  <a:lnTo>
                    <a:pt x="26" y="370"/>
                  </a:lnTo>
                  <a:lnTo>
                    <a:pt x="21" y="358"/>
                  </a:lnTo>
                  <a:lnTo>
                    <a:pt x="16" y="347"/>
                  </a:lnTo>
                  <a:lnTo>
                    <a:pt x="12" y="334"/>
                  </a:lnTo>
                  <a:lnTo>
                    <a:pt x="8" y="323"/>
                  </a:lnTo>
                  <a:lnTo>
                    <a:pt x="6" y="310"/>
                  </a:lnTo>
                  <a:lnTo>
                    <a:pt x="2" y="298"/>
                  </a:lnTo>
                  <a:lnTo>
                    <a:pt x="1" y="284"/>
                  </a:lnTo>
                  <a:lnTo>
                    <a:pt x="0" y="272"/>
                  </a:lnTo>
                  <a:lnTo>
                    <a:pt x="0" y="258"/>
                  </a:lnTo>
                  <a:lnTo>
                    <a:pt x="0" y="244"/>
                  </a:lnTo>
                  <a:lnTo>
                    <a:pt x="1" y="232"/>
                  </a:lnTo>
                  <a:lnTo>
                    <a:pt x="2" y="218"/>
                  </a:lnTo>
                  <a:lnTo>
                    <a:pt x="6" y="206"/>
                  </a:lnTo>
                  <a:lnTo>
                    <a:pt x="8" y="193"/>
                  </a:lnTo>
                  <a:lnTo>
                    <a:pt x="12" y="181"/>
                  </a:lnTo>
                  <a:lnTo>
                    <a:pt x="16" y="169"/>
                  </a:lnTo>
                  <a:lnTo>
                    <a:pt x="21" y="158"/>
                  </a:lnTo>
                  <a:lnTo>
                    <a:pt x="26" y="146"/>
                  </a:lnTo>
                  <a:lnTo>
                    <a:pt x="31" y="134"/>
                  </a:lnTo>
                  <a:lnTo>
                    <a:pt x="38" y="124"/>
                  </a:lnTo>
                  <a:lnTo>
                    <a:pt x="45" y="114"/>
                  </a:lnTo>
                  <a:lnTo>
                    <a:pt x="53" y="103"/>
                  </a:lnTo>
                  <a:lnTo>
                    <a:pt x="60" y="94"/>
                  </a:lnTo>
                  <a:lnTo>
                    <a:pt x="69" y="84"/>
                  </a:lnTo>
                  <a:lnTo>
                    <a:pt x="77" y="75"/>
                  </a:lnTo>
                  <a:lnTo>
                    <a:pt x="87" y="66"/>
                  </a:lnTo>
                  <a:lnTo>
                    <a:pt x="97" y="58"/>
                  </a:lnTo>
                  <a:lnTo>
                    <a:pt x="106" y="51"/>
                  </a:lnTo>
                  <a:lnTo>
                    <a:pt x="117" y="43"/>
                  </a:lnTo>
                  <a:lnTo>
                    <a:pt x="128" y="37"/>
                  </a:lnTo>
                  <a:lnTo>
                    <a:pt x="139" y="31"/>
                  </a:lnTo>
                  <a:lnTo>
                    <a:pt x="150" y="25"/>
                  </a:lnTo>
                  <a:lnTo>
                    <a:pt x="162" y="19"/>
                  </a:lnTo>
                  <a:lnTo>
                    <a:pt x="174" y="15"/>
                  </a:lnTo>
                  <a:lnTo>
                    <a:pt x="186" y="11"/>
                  </a:lnTo>
                  <a:lnTo>
                    <a:pt x="199" y="8"/>
                  </a:lnTo>
                  <a:lnTo>
                    <a:pt x="211" y="5"/>
                  </a:lnTo>
                  <a:lnTo>
                    <a:pt x="224" y="3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79" y="0"/>
                  </a:lnTo>
                  <a:lnTo>
                    <a:pt x="292" y="1"/>
                  </a:lnTo>
                  <a:lnTo>
                    <a:pt x="305" y="3"/>
                  </a:lnTo>
                  <a:lnTo>
                    <a:pt x="319" y="5"/>
                  </a:lnTo>
                  <a:lnTo>
                    <a:pt x="331" y="8"/>
                  </a:lnTo>
                  <a:lnTo>
                    <a:pt x="343" y="11"/>
                  </a:lnTo>
                  <a:lnTo>
                    <a:pt x="356" y="15"/>
                  </a:lnTo>
                  <a:lnTo>
                    <a:pt x="368" y="19"/>
                  </a:lnTo>
                  <a:lnTo>
                    <a:pt x="380" y="25"/>
                  </a:lnTo>
                  <a:lnTo>
                    <a:pt x="391" y="31"/>
                  </a:lnTo>
                  <a:lnTo>
                    <a:pt x="402" y="37"/>
                  </a:lnTo>
                  <a:lnTo>
                    <a:pt x="413" y="43"/>
                  </a:lnTo>
                  <a:lnTo>
                    <a:pt x="424" y="51"/>
                  </a:lnTo>
                  <a:lnTo>
                    <a:pt x="433" y="58"/>
                  </a:lnTo>
                  <a:lnTo>
                    <a:pt x="443" y="66"/>
                  </a:lnTo>
                  <a:lnTo>
                    <a:pt x="452" y="75"/>
                  </a:lnTo>
                  <a:lnTo>
                    <a:pt x="461" y="84"/>
                  </a:lnTo>
                  <a:lnTo>
                    <a:pt x="470" y="94"/>
                  </a:lnTo>
                  <a:lnTo>
                    <a:pt x="477" y="103"/>
                  </a:lnTo>
                  <a:lnTo>
                    <a:pt x="485" y="114"/>
                  </a:lnTo>
                  <a:lnTo>
                    <a:pt x="491" y="124"/>
                  </a:lnTo>
                  <a:lnTo>
                    <a:pt x="497" y="134"/>
                  </a:lnTo>
                  <a:lnTo>
                    <a:pt x="504" y="146"/>
                  </a:lnTo>
                  <a:lnTo>
                    <a:pt x="509" y="158"/>
                  </a:lnTo>
                  <a:lnTo>
                    <a:pt x="513" y="169"/>
                  </a:lnTo>
                  <a:lnTo>
                    <a:pt x="518" y="181"/>
                  </a:lnTo>
                  <a:lnTo>
                    <a:pt x="521" y="193"/>
                  </a:lnTo>
                  <a:lnTo>
                    <a:pt x="524" y="206"/>
                  </a:lnTo>
                  <a:lnTo>
                    <a:pt x="526" y="218"/>
                  </a:lnTo>
                  <a:lnTo>
                    <a:pt x="528" y="232"/>
                  </a:lnTo>
                  <a:lnTo>
                    <a:pt x="530" y="244"/>
                  </a:lnTo>
                  <a:lnTo>
                    <a:pt x="530" y="258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2435225" y="4395788"/>
              <a:ext cx="47625" cy="57150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0" y="325"/>
                </a:cxn>
                <a:cxn ang="0">
                  <a:pos x="195" y="433"/>
                </a:cxn>
                <a:cxn ang="0">
                  <a:pos x="390" y="324"/>
                </a:cxn>
                <a:cxn ang="0">
                  <a:pos x="390" y="111"/>
                </a:cxn>
                <a:cxn ang="0">
                  <a:pos x="194" y="0"/>
                </a:cxn>
                <a:cxn ang="0">
                  <a:pos x="0" y="107"/>
                </a:cxn>
                <a:cxn ang="0">
                  <a:pos x="129" y="180"/>
                </a:cxn>
                <a:cxn ang="0">
                  <a:pos x="129" y="254"/>
                </a:cxn>
                <a:cxn ang="0">
                  <a:pos x="195" y="291"/>
                </a:cxn>
                <a:cxn ang="0">
                  <a:pos x="261" y="253"/>
                </a:cxn>
                <a:cxn ang="0">
                  <a:pos x="261" y="181"/>
                </a:cxn>
                <a:cxn ang="0">
                  <a:pos x="195" y="142"/>
                </a:cxn>
                <a:cxn ang="0">
                  <a:pos x="129" y="180"/>
                </a:cxn>
              </a:cxnLst>
              <a:rect l="0" t="0" r="r" b="b"/>
              <a:pathLst>
                <a:path w="390" h="433">
                  <a:moveTo>
                    <a:pt x="0" y="107"/>
                  </a:moveTo>
                  <a:lnTo>
                    <a:pt x="0" y="325"/>
                  </a:lnTo>
                  <a:lnTo>
                    <a:pt x="195" y="433"/>
                  </a:lnTo>
                  <a:lnTo>
                    <a:pt x="390" y="324"/>
                  </a:lnTo>
                  <a:lnTo>
                    <a:pt x="390" y="111"/>
                  </a:lnTo>
                  <a:lnTo>
                    <a:pt x="194" y="0"/>
                  </a:lnTo>
                  <a:lnTo>
                    <a:pt x="0" y="107"/>
                  </a:lnTo>
                  <a:close/>
                  <a:moveTo>
                    <a:pt x="129" y="180"/>
                  </a:moveTo>
                  <a:lnTo>
                    <a:pt x="129" y="254"/>
                  </a:lnTo>
                  <a:lnTo>
                    <a:pt x="195" y="291"/>
                  </a:lnTo>
                  <a:lnTo>
                    <a:pt x="261" y="253"/>
                  </a:lnTo>
                  <a:lnTo>
                    <a:pt x="261" y="181"/>
                  </a:lnTo>
                  <a:lnTo>
                    <a:pt x="195" y="142"/>
                  </a:lnTo>
                  <a:lnTo>
                    <a:pt x="129" y="180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6" name="Freeform 154"/>
            <p:cNvSpPr>
              <a:spLocks/>
            </p:cNvSpPr>
            <p:nvPr/>
          </p:nvSpPr>
          <p:spPr bwMode="auto">
            <a:xfrm>
              <a:off x="2208213" y="5883275"/>
              <a:ext cx="22225" cy="23812"/>
            </a:xfrm>
            <a:custGeom>
              <a:avLst/>
              <a:gdLst/>
              <a:ahLst/>
              <a:cxnLst>
                <a:cxn ang="0">
                  <a:pos x="186" y="99"/>
                </a:cxn>
                <a:cxn ang="0">
                  <a:pos x="181" y="117"/>
                </a:cxn>
                <a:cxn ang="0">
                  <a:pos x="175" y="134"/>
                </a:cxn>
                <a:cxn ang="0">
                  <a:pos x="165" y="147"/>
                </a:cxn>
                <a:cxn ang="0">
                  <a:pos x="152" y="160"/>
                </a:cxn>
                <a:cxn ang="0">
                  <a:pos x="137" y="169"/>
                </a:cxn>
                <a:cxn ang="0">
                  <a:pos x="121" y="177"/>
                </a:cxn>
                <a:cxn ang="0">
                  <a:pos x="103" y="180"/>
                </a:cxn>
                <a:cxn ang="0">
                  <a:pos x="84" y="180"/>
                </a:cxn>
                <a:cxn ang="0">
                  <a:pos x="66" y="177"/>
                </a:cxn>
                <a:cxn ang="0">
                  <a:pos x="50" y="169"/>
                </a:cxn>
                <a:cxn ang="0">
                  <a:pos x="35" y="160"/>
                </a:cxn>
                <a:cxn ang="0">
                  <a:pos x="22" y="147"/>
                </a:cxn>
                <a:cxn ang="0">
                  <a:pos x="12" y="134"/>
                </a:cxn>
                <a:cxn ang="0">
                  <a:pos x="5" y="117"/>
                </a:cxn>
                <a:cxn ang="0">
                  <a:pos x="1" y="99"/>
                </a:cxn>
                <a:cxn ang="0">
                  <a:pos x="1" y="81"/>
                </a:cxn>
                <a:cxn ang="0">
                  <a:pos x="5" y="64"/>
                </a:cxn>
                <a:cxn ang="0">
                  <a:pos x="12" y="47"/>
                </a:cxn>
                <a:cxn ang="0">
                  <a:pos x="22" y="32"/>
                </a:cxn>
                <a:cxn ang="0">
                  <a:pos x="35" y="21"/>
                </a:cxn>
                <a:cxn ang="0">
                  <a:pos x="50" y="10"/>
                </a:cxn>
                <a:cxn ang="0">
                  <a:pos x="66" y="4"/>
                </a:cxn>
                <a:cxn ang="0">
                  <a:pos x="84" y="0"/>
                </a:cxn>
                <a:cxn ang="0">
                  <a:pos x="103" y="0"/>
                </a:cxn>
                <a:cxn ang="0">
                  <a:pos x="121" y="4"/>
                </a:cxn>
                <a:cxn ang="0">
                  <a:pos x="137" y="10"/>
                </a:cxn>
                <a:cxn ang="0">
                  <a:pos x="152" y="21"/>
                </a:cxn>
                <a:cxn ang="0">
                  <a:pos x="165" y="32"/>
                </a:cxn>
                <a:cxn ang="0">
                  <a:pos x="175" y="47"/>
                </a:cxn>
                <a:cxn ang="0">
                  <a:pos x="181" y="64"/>
                </a:cxn>
                <a:cxn ang="0">
                  <a:pos x="186" y="81"/>
                </a:cxn>
              </a:cxnLst>
              <a:rect l="0" t="0" r="r" b="b"/>
              <a:pathLst>
                <a:path w="186" h="181">
                  <a:moveTo>
                    <a:pt x="186" y="90"/>
                  </a:moveTo>
                  <a:lnTo>
                    <a:pt x="186" y="99"/>
                  </a:lnTo>
                  <a:lnTo>
                    <a:pt x="185" y="109"/>
                  </a:lnTo>
                  <a:lnTo>
                    <a:pt x="181" y="117"/>
                  </a:lnTo>
                  <a:lnTo>
                    <a:pt x="179" y="125"/>
                  </a:lnTo>
                  <a:lnTo>
                    <a:pt x="175" y="134"/>
                  </a:lnTo>
                  <a:lnTo>
                    <a:pt x="171" y="141"/>
                  </a:lnTo>
                  <a:lnTo>
                    <a:pt x="165" y="147"/>
                  </a:lnTo>
                  <a:lnTo>
                    <a:pt x="159" y="155"/>
                  </a:lnTo>
                  <a:lnTo>
                    <a:pt x="152" y="160"/>
                  </a:lnTo>
                  <a:lnTo>
                    <a:pt x="145" y="165"/>
                  </a:lnTo>
                  <a:lnTo>
                    <a:pt x="137" y="169"/>
                  </a:lnTo>
                  <a:lnTo>
                    <a:pt x="130" y="174"/>
                  </a:lnTo>
                  <a:lnTo>
                    <a:pt x="121" y="177"/>
                  </a:lnTo>
                  <a:lnTo>
                    <a:pt x="112" y="179"/>
                  </a:lnTo>
                  <a:lnTo>
                    <a:pt x="103" y="180"/>
                  </a:lnTo>
                  <a:lnTo>
                    <a:pt x="94" y="181"/>
                  </a:lnTo>
                  <a:lnTo>
                    <a:pt x="84" y="180"/>
                  </a:lnTo>
                  <a:lnTo>
                    <a:pt x="74" y="179"/>
                  </a:lnTo>
                  <a:lnTo>
                    <a:pt x="66" y="177"/>
                  </a:lnTo>
                  <a:lnTo>
                    <a:pt x="57" y="174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5"/>
                  </a:lnTo>
                  <a:lnTo>
                    <a:pt x="22" y="147"/>
                  </a:lnTo>
                  <a:lnTo>
                    <a:pt x="16" y="141"/>
                  </a:lnTo>
                  <a:lnTo>
                    <a:pt x="12" y="134"/>
                  </a:lnTo>
                  <a:lnTo>
                    <a:pt x="8" y="125"/>
                  </a:lnTo>
                  <a:lnTo>
                    <a:pt x="5" y="117"/>
                  </a:lnTo>
                  <a:lnTo>
                    <a:pt x="2" y="109"/>
                  </a:lnTo>
                  <a:lnTo>
                    <a:pt x="1" y="99"/>
                  </a:lnTo>
                  <a:lnTo>
                    <a:pt x="0" y="90"/>
                  </a:lnTo>
                  <a:lnTo>
                    <a:pt x="1" y="81"/>
                  </a:lnTo>
                  <a:lnTo>
                    <a:pt x="2" y="72"/>
                  </a:lnTo>
                  <a:lnTo>
                    <a:pt x="5" y="64"/>
                  </a:lnTo>
                  <a:lnTo>
                    <a:pt x="8" y="55"/>
                  </a:lnTo>
                  <a:lnTo>
                    <a:pt x="12" y="47"/>
                  </a:lnTo>
                  <a:lnTo>
                    <a:pt x="16" y="40"/>
                  </a:lnTo>
                  <a:lnTo>
                    <a:pt x="22" y="32"/>
                  </a:lnTo>
                  <a:lnTo>
                    <a:pt x="28" y="26"/>
                  </a:lnTo>
                  <a:lnTo>
                    <a:pt x="35" y="21"/>
                  </a:lnTo>
                  <a:lnTo>
                    <a:pt x="42" y="16"/>
                  </a:lnTo>
                  <a:lnTo>
                    <a:pt x="50" y="10"/>
                  </a:lnTo>
                  <a:lnTo>
                    <a:pt x="57" y="7"/>
                  </a:lnTo>
                  <a:lnTo>
                    <a:pt x="66" y="4"/>
                  </a:lnTo>
                  <a:lnTo>
                    <a:pt x="74" y="2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103" y="0"/>
                  </a:lnTo>
                  <a:lnTo>
                    <a:pt x="112" y="2"/>
                  </a:lnTo>
                  <a:lnTo>
                    <a:pt x="121" y="4"/>
                  </a:lnTo>
                  <a:lnTo>
                    <a:pt x="130" y="7"/>
                  </a:lnTo>
                  <a:lnTo>
                    <a:pt x="137" y="10"/>
                  </a:lnTo>
                  <a:lnTo>
                    <a:pt x="145" y="16"/>
                  </a:lnTo>
                  <a:lnTo>
                    <a:pt x="152" y="21"/>
                  </a:lnTo>
                  <a:lnTo>
                    <a:pt x="159" y="26"/>
                  </a:lnTo>
                  <a:lnTo>
                    <a:pt x="165" y="32"/>
                  </a:lnTo>
                  <a:lnTo>
                    <a:pt x="171" y="40"/>
                  </a:lnTo>
                  <a:lnTo>
                    <a:pt x="175" y="47"/>
                  </a:lnTo>
                  <a:lnTo>
                    <a:pt x="179" y="55"/>
                  </a:lnTo>
                  <a:lnTo>
                    <a:pt x="181" y="64"/>
                  </a:lnTo>
                  <a:lnTo>
                    <a:pt x="185" y="72"/>
                  </a:lnTo>
                  <a:lnTo>
                    <a:pt x="186" y="81"/>
                  </a:lnTo>
                  <a:lnTo>
                    <a:pt x="186" y="90"/>
                  </a:lnTo>
                  <a:close/>
                </a:path>
              </a:pathLst>
            </a:custGeom>
            <a:solidFill>
              <a:srgbClr val="5841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7" name="Freeform 155"/>
            <p:cNvSpPr>
              <a:spLocks/>
            </p:cNvSpPr>
            <p:nvPr/>
          </p:nvSpPr>
          <p:spPr bwMode="auto">
            <a:xfrm>
              <a:off x="1943100" y="5881688"/>
              <a:ext cx="22225" cy="23812"/>
            </a:xfrm>
            <a:custGeom>
              <a:avLst/>
              <a:gdLst/>
              <a:ahLst/>
              <a:cxnLst>
                <a:cxn ang="0">
                  <a:pos x="185" y="99"/>
                </a:cxn>
                <a:cxn ang="0">
                  <a:pos x="181" y="117"/>
                </a:cxn>
                <a:cxn ang="0">
                  <a:pos x="174" y="133"/>
                </a:cxn>
                <a:cxn ang="0">
                  <a:pos x="164" y="148"/>
                </a:cxn>
                <a:cxn ang="0">
                  <a:pos x="151" y="160"/>
                </a:cxn>
                <a:cxn ang="0">
                  <a:pos x="136" y="170"/>
                </a:cxn>
                <a:cxn ang="0">
                  <a:pos x="120" y="177"/>
                </a:cxn>
                <a:cxn ang="0">
                  <a:pos x="102" y="180"/>
                </a:cxn>
                <a:cxn ang="0">
                  <a:pos x="83" y="180"/>
                </a:cxn>
                <a:cxn ang="0">
                  <a:pos x="65" y="177"/>
                </a:cxn>
                <a:cxn ang="0">
                  <a:pos x="49" y="170"/>
                </a:cxn>
                <a:cxn ang="0">
                  <a:pos x="34" y="160"/>
                </a:cxn>
                <a:cxn ang="0">
                  <a:pos x="21" y="148"/>
                </a:cxn>
                <a:cxn ang="0">
                  <a:pos x="11" y="133"/>
                </a:cxn>
                <a:cxn ang="0">
                  <a:pos x="5" y="117"/>
                </a:cxn>
                <a:cxn ang="0">
                  <a:pos x="0" y="99"/>
                </a:cxn>
                <a:cxn ang="0">
                  <a:pos x="0" y="81"/>
                </a:cxn>
                <a:cxn ang="0">
                  <a:pos x="5" y="63"/>
                </a:cxn>
                <a:cxn ang="0">
                  <a:pos x="11" y="47"/>
                </a:cxn>
                <a:cxn ang="0">
                  <a:pos x="21" y="32"/>
                </a:cxn>
                <a:cxn ang="0">
                  <a:pos x="34" y="20"/>
                </a:cxn>
                <a:cxn ang="0">
                  <a:pos x="49" y="11"/>
                </a:cxn>
                <a:cxn ang="0">
                  <a:pos x="65" y="4"/>
                </a:cxn>
                <a:cxn ang="0">
                  <a:pos x="83" y="0"/>
                </a:cxn>
                <a:cxn ang="0">
                  <a:pos x="102" y="0"/>
                </a:cxn>
                <a:cxn ang="0">
                  <a:pos x="120" y="4"/>
                </a:cxn>
                <a:cxn ang="0">
                  <a:pos x="136" y="11"/>
                </a:cxn>
                <a:cxn ang="0">
                  <a:pos x="151" y="20"/>
                </a:cxn>
                <a:cxn ang="0">
                  <a:pos x="164" y="32"/>
                </a:cxn>
                <a:cxn ang="0">
                  <a:pos x="174" y="47"/>
                </a:cxn>
                <a:cxn ang="0">
                  <a:pos x="181" y="63"/>
                </a:cxn>
                <a:cxn ang="0">
                  <a:pos x="185" y="81"/>
                </a:cxn>
              </a:cxnLst>
              <a:rect l="0" t="0" r="r" b="b"/>
              <a:pathLst>
                <a:path w="186" h="181">
                  <a:moveTo>
                    <a:pt x="186" y="90"/>
                  </a:moveTo>
                  <a:lnTo>
                    <a:pt x="185" y="99"/>
                  </a:lnTo>
                  <a:lnTo>
                    <a:pt x="184" y="109"/>
                  </a:lnTo>
                  <a:lnTo>
                    <a:pt x="181" y="117"/>
                  </a:lnTo>
                  <a:lnTo>
                    <a:pt x="178" y="126"/>
                  </a:lnTo>
                  <a:lnTo>
                    <a:pt x="174" y="133"/>
                  </a:lnTo>
                  <a:lnTo>
                    <a:pt x="170" y="140"/>
                  </a:lnTo>
                  <a:lnTo>
                    <a:pt x="164" y="148"/>
                  </a:lnTo>
                  <a:lnTo>
                    <a:pt x="158" y="154"/>
                  </a:lnTo>
                  <a:lnTo>
                    <a:pt x="151" y="160"/>
                  </a:lnTo>
                  <a:lnTo>
                    <a:pt x="144" y="165"/>
                  </a:lnTo>
                  <a:lnTo>
                    <a:pt x="136" y="170"/>
                  </a:lnTo>
                  <a:lnTo>
                    <a:pt x="129" y="174"/>
                  </a:lnTo>
                  <a:lnTo>
                    <a:pt x="120" y="177"/>
                  </a:lnTo>
                  <a:lnTo>
                    <a:pt x="112" y="179"/>
                  </a:lnTo>
                  <a:lnTo>
                    <a:pt x="102" y="180"/>
                  </a:lnTo>
                  <a:lnTo>
                    <a:pt x="93" y="181"/>
                  </a:lnTo>
                  <a:lnTo>
                    <a:pt x="83" y="180"/>
                  </a:lnTo>
                  <a:lnTo>
                    <a:pt x="74" y="179"/>
                  </a:lnTo>
                  <a:lnTo>
                    <a:pt x="65" y="177"/>
                  </a:lnTo>
                  <a:lnTo>
                    <a:pt x="56" y="174"/>
                  </a:lnTo>
                  <a:lnTo>
                    <a:pt x="49" y="170"/>
                  </a:lnTo>
                  <a:lnTo>
                    <a:pt x="41" y="165"/>
                  </a:lnTo>
                  <a:lnTo>
                    <a:pt x="34" y="160"/>
                  </a:lnTo>
                  <a:lnTo>
                    <a:pt x="27" y="154"/>
                  </a:lnTo>
                  <a:lnTo>
                    <a:pt x="21" y="148"/>
                  </a:lnTo>
                  <a:lnTo>
                    <a:pt x="15" y="140"/>
                  </a:lnTo>
                  <a:lnTo>
                    <a:pt x="11" y="133"/>
                  </a:lnTo>
                  <a:lnTo>
                    <a:pt x="7" y="126"/>
                  </a:lnTo>
                  <a:lnTo>
                    <a:pt x="5" y="117"/>
                  </a:lnTo>
                  <a:lnTo>
                    <a:pt x="1" y="109"/>
                  </a:lnTo>
                  <a:lnTo>
                    <a:pt x="0" y="99"/>
                  </a:lnTo>
                  <a:lnTo>
                    <a:pt x="0" y="90"/>
                  </a:lnTo>
                  <a:lnTo>
                    <a:pt x="0" y="81"/>
                  </a:lnTo>
                  <a:lnTo>
                    <a:pt x="1" y="72"/>
                  </a:lnTo>
                  <a:lnTo>
                    <a:pt x="5" y="63"/>
                  </a:lnTo>
                  <a:lnTo>
                    <a:pt x="7" y="54"/>
                  </a:lnTo>
                  <a:lnTo>
                    <a:pt x="11" y="47"/>
                  </a:lnTo>
                  <a:lnTo>
                    <a:pt x="15" y="40"/>
                  </a:lnTo>
                  <a:lnTo>
                    <a:pt x="21" y="32"/>
                  </a:lnTo>
                  <a:lnTo>
                    <a:pt x="27" y="26"/>
                  </a:lnTo>
                  <a:lnTo>
                    <a:pt x="34" y="20"/>
                  </a:lnTo>
                  <a:lnTo>
                    <a:pt x="41" y="15"/>
                  </a:lnTo>
                  <a:lnTo>
                    <a:pt x="49" y="11"/>
                  </a:lnTo>
                  <a:lnTo>
                    <a:pt x="56" y="6"/>
                  </a:lnTo>
                  <a:lnTo>
                    <a:pt x="65" y="4"/>
                  </a:lnTo>
                  <a:lnTo>
                    <a:pt x="74" y="1"/>
                  </a:lnTo>
                  <a:lnTo>
                    <a:pt x="83" y="0"/>
                  </a:lnTo>
                  <a:lnTo>
                    <a:pt x="93" y="0"/>
                  </a:lnTo>
                  <a:lnTo>
                    <a:pt x="102" y="0"/>
                  </a:lnTo>
                  <a:lnTo>
                    <a:pt x="112" y="1"/>
                  </a:lnTo>
                  <a:lnTo>
                    <a:pt x="120" y="4"/>
                  </a:lnTo>
                  <a:lnTo>
                    <a:pt x="129" y="6"/>
                  </a:lnTo>
                  <a:lnTo>
                    <a:pt x="136" y="11"/>
                  </a:lnTo>
                  <a:lnTo>
                    <a:pt x="144" y="15"/>
                  </a:lnTo>
                  <a:lnTo>
                    <a:pt x="151" y="20"/>
                  </a:lnTo>
                  <a:lnTo>
                    <a:pt x="158" y="26"/>
                  </a:lnTo>
                  <a:lnTo>
                    <a:pt x="164" y="32"/>
                  </a:lnTo>
                  <a:lnTo>
                    <a:pt x="170" y="40"/>
                  </a:lnTo>
                  <a:lnTo>
                    <a:pt x="174" y="47"/>
                  </a:lnTo>
                  <a:lnTo>
                    <a:pt x="178" y="54"/>
                  </a:lnTo>
                  <a:lnTo>
                    <a:pt x="181" y="63"/>
                  </a:lnTo>
                  <a:lnTo>
                    <a:pt x="184" y="72"/>
                  </a:lnTo>
                  <a:lnTo>
                    <a:pt x="185" y="81"/>
                  </a:lnTo>
                  <a:lnTo>
                    <a:pt x="186" y="90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2008188" y="5465763"/>
              <a:ext cx="55563" cy="66675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374"/>
                </a:cxn>
                <a:cxn ang="0">
                  <a:pos x="223" y="498"/>
                </a:cxn>
                <a:cxn ang="0">
                  <a:pos x="448" y="373"/>
                </a:cxn>
                <a:cxn ang="0">
                  <a:pos x="448" y="128"/>
                </a:cxn>
                <a:cxn ang="0">
                  <a:pos x="222" y="0"/>
                </a:cxn>
                <a:cxn ang="0">
                  <a:pos x="0" y="125"/>
                </a:cxn>
                <a:cxn ang="0">
                  <a:pos x="148" y="208"/>
                </a:cxn>
                <a:cxn ang="0">
                  <a:pos x="148" y="292"/>
                </a:cxn>
                <a:cxn ang="0">
                  <a:pos x="224" y="334"/>
                </a:cxn>
                <a:cxn ang="0">
                  <a:pos x="300" y="292"/>
                </a:cxn>
                <a:cxn ang="0">
                  <a:pos x="300" y="209"/>
                </a:cxn>
                <a:cxn ang="0">
                  <a:pos x="223" y="165"/>
                </a:cxn>
                <a:cxn ang="0">
                  <a:pos x="148" y="208"/>
                </a:cxn>
              </a:cxnLst>
              <a:rect l="0" t="0" r="r" b="b"/>
              <a:pathLst>
                <a:path w="448" h="498">
                  <a:moveTo>
                    <a:pt x="0" y="125"/>
                  </a:moveTo>
                  <a:lnTo>
                    <a:pt x="0" y="374"/>
                  </a:lnTo>
                  <a:lnTo>
                    <a:pt x="223" y="498"/>
                  </a:lnTo>
                  <a:lnTo>
                    <a:pt x="448" y="373"/>
                  </a:lnTo>
                  <a:lnTo>
                    <a:pt x="448" y="128"/>
                  </a:lnTo>
                  <a:lnTo>
                    <a:pt x="222" y="0"/>
                  </a:lnTo>
                  <a:lnTo>
                    <a:pt x="0" y="125"/>
                  </a:lnTo>
                  <a:close/>
                  <a:moveTo>
                    <a:pt x="148" y="208"/>
                  </a:moveTo>
                  <a:lnTo>
                    <a:pt x="148" y="292"/>
                  </a:lnTo>
                  <a:lnTo>
                    <a:pt x="224" y="334"/>
                  </a:lnTo>
                  <a:lnTo>
                    <a:pt x="300" y="292"/>
                  </a:lnTo>
                  <a:lnTo>
                    <a:pt x="300" y="209"/>
                  </a:lnTo>
                  <a:lnTo>
                    <a:pt x="223" y="165"/>
                  </a:lnTo>
                  <a:lnTo>
                    <a:pt x="148" y="208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9" name="Freeform 157"/>
            <p:cNvSpPr>
              <a:spLocks/>
            </p:cNvSpPr>
            <p:nvPr/>
          </p:nvSpPr>
          <p:spPr bwMode="auto">
            <a:xfrm>
              <a:off x="1639888" y="3949700"/>
              <a:ext cx="46038" cy="47625"/>
            </a:xfrm>
            <a:custGeom>
              <a:avLst/>
              <a:gdLst/>
              <a:ahLst/>
              <a:cxnLst>
                <a:cxn ang="0">
                  <a:pos x="376" y="198"/>
                </a:cxn>
                <a:cxn ang="0">
                  <a:pos x="268" y="129"/>
                </a:cxn>
                <a:cxn ang="0">
                  <a:pos x="261" y="0"/>
                </a:cxn>
                <a:cxn ang="0">
                  <a:pos x="151" y="78"/>
                </a:cxn>
                <a:cxn ang="0">
                  <a:pos x="26" y="43"/>
                </a:cxn>
                <a:cxn ang="0">
                  <a:pos x="73" y="161"/>
                </a:cxn>
                <a:cxn ang="0">
                  <a:pos x="0" y="265"/>
                </a:cxn>
                <a:cxn ang="0">
                  <a:pos x="138" y="263"/>
                </a:cxn>
                <a:cxn ang="0">
                  <a:pos x="222" y="364"/>
                </a:cxn>
                <a:cxn ang="0">
                  <a:pos x="254" y="241"/>
                </a:cxn>
                <a:cxn ang="0">
                  <a:pos x="376" y="198"/>
                </a:cxn>
              </a:cxnLst>
              <a:rect l="0" t="0" r="r" b="b"/>
              <a:pathLst>
                <a:path w="376" h="364">
                  <a:moveTo>
                    <a:pt x="376" y="198"/>
                  </a:moveTo>
                  <a:lnTo>
                    <a:pt x="268" y="129"/>
                  </a:lnTo>
                  <a:lnTo>
                    <a:pt x="261" y="0"/>
                  </a:lnTo>
                  <a:lnTo>
                    <a:pt x="151" y="78"/>
                  </a:lnTo>
                  <a:lnTo>
                    <a:pt x="26" y="43"/>
                  </a:lnTo>
                  <a:lnTo>
                    <a:pt x="73" y="161"/>
                  </a:lnTo>
                  <a:lnTo>
                    <a:pt x="0" y="265"/>
                  </a:lnTo>
                  <a:lnTo>
                    <a:pt x="138" y="263"/>
                  </a:lnTo>
                  <a:lnTo>
                    <a:pt x="222" y="364"/>
                  </a:lnTo>
                  <a:lnTo>
                    <a:pt x="254" y="241"/>
                  </a:lnTo>
                  <a:lnTo>
                    <a:pt x="376" y="198"/>
                  </a:lnTo>
                  <a:close/>
                </a:path>
              </a:pathLst>
            </a:custGeom>
            <a:solidFill>
              <a:srgbClr val="3A227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2084388" y="4856163"/>
              <a:ext cx="85725" cy="90487"/>
            </a:xfrm>
            <a:custGeom>
              <a:avLst/>
              <a:gdLst/>
              <a:ahLst/>
              <a:cxnLst>
                <a:cxn ang="0">
                  <a:pos x="585" y="633"/>
                </a:cxn>
                <a:cxn ang="0">
                  <a:pos x="479" y="674"/>
                </a:cxn>
                <a:cxn ang="0">
                  <a:pos x="368" y="688"/>
                </a:cxn>
                <a:cxn ang="0">
                  <a:pos x="220" y="663"/>
                </a:cxn>
                <a:cxn ang="0">
                  <a:pos x="102" y="590"/>
                </a:cxn>
                <a:cxn ang="0">
                  <a:pos x="25" y="481"/>
                </a:cxn>
                <a:cxn ang="0">
                  <a:pos x="0" y="351"/>
                </a:cxn>
                <a:cxn ang="0">
                  <a:pos x="26" y="219"/>
                </a:cxn>
                <a:cxn ang="0">
                  <a:pos x="107" y="104"/>
                </a:cxn>
                <a:cxn ang="0">
                  <a:pos x="232" y="26"/>
                </a:cxn>
                <a:cxn ang="0">
                  <a:pos x="381" y="0"/>
                </a:cxn>
                <a:cxn ang="0">
                  <a:pos x="511" y="21"/>
                </a:cxn>
                <a:cxn ang="0">
                  <a:pos x="617" y="80"/>
                </a:cxn>
                <a:cxn ang="0">
                  <a:pos x="682" y="170"/>
                </a:cxn>
                <a:cxn ang="0">
                  <a:pos x="705" y="276"/>
                </a:cxn>
                <a:cxn ang="0">
                  <a:pos x="676" y="399"/>
                </a:cxn>
                <a:cxn ang="0">
                  <a:pos x="610" y="479"/>
                </a:cxn>
                <a:cxn ang="0">
                  <a:pos x="532" y="517"/>
                </a:cxn>
                <a:cxn ang="0">
                  <a:pos x="466" y="513"/>
                </a:cxn>
                <a:cxn ang="0">
                  <a:pos x="428" y="482"/>
                </a:cxn>
                <a:cxn ang="0">
                  <a:pos x="407" y="461"/>
                </a:cxn>
                <a:cxn ang="0">
                  <a:pos x="364" y="500"/>
                </a:cxn>
                <a:cxn ang="0">
                  <a:pos x="311" y="518"/>
                </a:cxn>
                <a:cxn ang="0">
                  <a:pos x="241" y="510"/>
                </a:cxn>
                <a:cxn ang="0">
                  <a:pos x="183" y="461"/>
                </a:cxn>
                <a:cxn ang="0">
                  <a:pos x="162" y="376"/>
                </a:cxn>
                <a:cxn ang="0">
                  <a:pos x="179" y="290"/>
                </a:cxn>
                <a:cxn ang="0">
                  <a:pos x="224" y="216"/>
                </a:cxn>
                <a:cxn ang="0">
                  <a:pos x="286" y="170"/>
                </a:cxn>
                <a:cxn ang="0">
                  <a:pos x="354" y="154"/>
                </a:cxn>
                <a:cxn ang="0">
                  <a:pos x="406" y="163"/>
                </a:cxn>
                <a:cxn ang="0">
                  <a:pos x="441" y="191"/>
                </a:cxn>
                <a:cxn ang="0">
                  <a:pos x="567" y="170"/>
                </a:cxn>
                <a:cxn ang="0">
                  <a:pos x="498" y="419"/>
                </a:cxn>
                <a:cxn ang="0">
                  <a:pos x="518" y="447"/>
                </a:cxn>
                <a:cxn ang="0">
                  <a:pos x="572" y="433"/>
                </a:cxn>
                <a:cxn ang="0">
                  <a:pos x="609" y="386"/>
                </a:cxn>
                <a:cxn ang="0">
                  <a:pos x="634" y="319"/>
                </a:cxn>
                <a:cxn ang="0">
                  <a:pos x="636" y="239"/>
                </a:cxn>
                <a:cxn ang="0">
                  <a:pos x="605" y="156"/>
                </a:cxn>
                <a:cxn ang="0">
                  <a:pos x="541" y="95"/>
                </a:cxn>
                <a:cxn ang="0">
                  <a:pos x="451" y="61"/>
                </a:cxn>
                <a:cxn ang="0">
                  <a:pos x="338" y="57"/>
                </a:cxn>
                <a:cxn ang="0">
                  <a:pos x="219" y="93"/>
                </a:cxn>
                <a:cxn ang="0">
                  <a:pos x="128" y="170"/>
                </a:cxn>
                <a:cxn ang="0">
                  <a:pos x="76" y="276"/>
                </a:cxn>
                <a:cxn ang="0">
                  <a:pos x="67" y="387"/>
                </a:cxn>
                <a:cxn ang="0">
                  <a:pos x="92" y="474"/>
                </a:cxn>
                <a:cxn ang="0">
                  <a:pos x="137" y="541"/>
                </a:cxn>
                <a:cxn ang="0">
                  <a:pos x="214" y="599"/>
                </a:cxn>
                <a:cxn ang="0">
                  <a:pos x="301" y="627"/>
                </a:cxn>
                <a:cxn ang="0">
                  <a:pos x="406" y="632"/>
                </a:cxn>
                <a:cxn ang="0">
                  <a:pos x="504" y="610"/>
                </a:cxn>
                <a:cxn ang="0">
                  <a:pos x="596" y="563"/>
                </a:cxn>
                <a:cxn ang="0">
                  <a:pos x="345" y="446"/>
                </a:cxn>
                <a:cxn ang="0">
                  <a:pos x="378" y="414"/>
                </a:cxn>
                <a:cxn ang="0">
                  <a:pos x="410" y="335"/>
                </a:cxn>
                <a:cxn ang="0">
                  <a:pos x="424" y="257"/>
                </a:cxn>
                <a:cxn ang="0">
                  <a:pos x="391" y="224"/>
                </a:cxn>
                <a:cxn ang="0">
                  <a:pos x="335" y="245"/>
                </a:cxn>
                <a:cxn ang="0">
                  <a:pos x="290" y="320"/>
                </a:cxn>
                <a:cxn ang="0">
                  <a:pos x="278" y="402"/>
                </a:cxn>
                <a:cxn ang="0">
                  <a:pos x="299" y="441"/>
                </a:cxn>
              </a:cxnLst>
              <a:rect l="0" t="0" r="r" b="b"/>
              <a:pathLst>
                <a:path w="705" h="688">
                  <a:moveTo>
                    <a:pt x="625" y="542"/>
                  </a:moveTo>
                  <a:lnTo>
                    <a:pt x="660" y="587"/>
                  </a:lnTo>
                  <a:lnTo>
                    <a:pt x="640" y="600"/>
                  </a:lnTo>
                  <a:lnTo>
                    <a:pt x="622" y="612"/>
                  </a:lnTo>
                  <a:lnTo>
                    <a:pt x="603" y="623"/>
                  </a:lnTo>
                  <a:lnTo>
                    <a:pt x="585" y="633"/>
                  </a:lnTo>
                  <a:lnTo>
                    <a:pt x="566" y="643"/>
                  </a:lnTo>
                  <a:lnTo>
                    <a:pt x="549" y="651"/>
                  </a:lnTo>
                  <a:lnTo>
                    <a:pt x="531" y="658"/>
                  </a:lnTo>
                  <a:lnTo>
                    <a:pt x="514" y="665"/>
                  </a:lnTo>
                  <a:lnTo>
                    <a:pt x="496" y="670"/>
                  </a:lnTo>
                  <a:lnTo>
                    <a:pt x="479" y="674"/>
                  </a:lnTo>
                  <a:lnTo>
                    <a:pt x="460" y="678"/>
                  </a:lnTo>
                  <a:lnTo>
                    <a:pt x="442" y="681"/>
                  </a:lnTo>
                  <a:lnTo>
                    <a:pt x="424" y="685"/>
                  </a:lnTo>
                  <a:lnTo>
                    <a:pt x="406" y="687"/>
                  </a:lnTo>
                  <a:lnTo>
                    <a:pt x="387" y="688"/>
                  </a:lnTo>
                  <a:lnTo>
                    <a:pt x="368" y="688"/>
                  </a:lnTo>
                  <a:lnTo>
                    <a:pt x="341" y="687"/>
                  </a:lnTo>
                  <a:lnTo>
                    <a:pt x="316" y="685"/>
                  </a:lnTo>
                  <a:lnTo>
                    <a:pt x="291" y="681"/>
                  </a:lnTo>
                  <a:lnTo>
                    <a:pt x="266" y="676"/>
                  </a:lnTo>
                  <a:lnTo>
                    <a:pt x="243" y="670"/>
                  </a:lnTo>
                  <a:lnTo>
                    <a:pt x="220" y="663"/>
                  </a:lnTo>
                  <a:lnTo>
                    <a:pt x="198" y="653"/>
                  </a:lnTo>
                  <a:lnTo>
                    <a:pt x="176" y="644"/>
                  </a:lnTo>
                  <a:lnTo>
                    <a:pt x="156" y="631"/>
                  </a:lnTo>
                  <a:lnTo>
                    <a:pt x="137" y="619"/>
                  </a:lnTo>
                  <a:lnTo>
                    <a:pt x="119" y="605"/>
                  </a:lnTo>
                  <a:lnTo>
                    <a:pt x="102" y="590"/>
                  </a:lnTo>
                  <a:lnTo>
                    <a:pt x="86" y="575"/>
                  </a:lnTo>
                  <a:lnTo>
                    <a:pt x="71" y="558"/>
                  </a:lnTo>
                  <a:lnTo>
                    <a:pt x="59" y="539"/>
                  </a:lnTo>
                  <a:lnTo>
                    <a:pt x="46" y="520"/>
                  </a:lnTo>
                  <a:lnTo>
                    <a:pt x="35" y="500"/>
                  </a:lnTo>
                  <a:lnTo>
                    <a:pt x="25" y="481"/>
                  </a:lnTo>
                  <a:lnTo>
                    <a:pt x="18" y="460"/>
                  </a:lnTo>
                  <a:lnTo>
                    <a:pt x="11" y="439"/>
                  </a:lnTo>
                  <a:lnTo>
                    <a:pt x="6" y="418"/>
                  </a:lnTo>
                  <a:lnTo>
                    <a:pt x="2" y="396"/>
                  </a:lnTo>
                  <a:lnTo>
                    <a:pt x="0" y="374"/>
                  </a:lnTo>
                  <a:lnTo>
                    <a:pt x="0" y="351"/>
                  </a:lnTo>
                  <a:lnTo>
                    <a:pt x="0" y="329"/>
                  </a:lnTo>
                  <a:lnTo>
                    <a:pt x="2" y="306"/>
                  </a:lnTo>
                  <a:lnTo>
                    <a:pt x="6" y="284"/>
                  </a:lnTo>
                  <a:lnTo>
                    <a:pt x="11" y="262"/>
                  </a:lnTo>
                  <a:lnTo>
                    <a:pt x="18" y="240"/>
                  </a:lnTo>
                  <a:lnTo>
                    <a:pt x="26" y="219"/>
                  </a:lnTo>
                  <a:lnTo>
                    <a:pt x="36" y="198"/>
                  </a:lnTo>
                  <a:lnTo>
                    <a:pt x="48" y="177"/>
                  </a:lnTo>
                  <a:lnTo>
                    <a:pt x="61" y="157"/>
                  </a:lnTo>
                  <a:lnTo>
                    <a:pt x="75" y="138"/>
                  </a:lnTo>
                  <a:lnTo>
                    <a:pt x="90" y="121"/>
                  </a:lnTo>
                  <a:lnTo>
                    <a:pt x="107" y="104"/>
                  </a:lnTo>
                  <a:lnTo>
                    <a:pt x="125" y="88"/>
                  </a:lnTo>
                  <a:lnTo>
                    <a:pt x="144" y="74"/>
                  </a:lnTo>
                  <a:lnTo>
                    <a:pt x="165" y="60"/>
                  </a:lnTo>
                  <a:lnTo>
                    <a:pt x="187" y="47"/>
                  </a:lnTo>
                  <a:lnTo>
                    <a:pt x="210" y="37"/>
                  </a:lnTo>
                  <a:lnTo>
                    <a:pt x="232" y="26"/>
                  </a:lnTo>
                  <a:lnTo>
                    <a:pt x="257" y="19"/>
                  </a:lnTo>
                  <a:lnTo>
                    <a:pt x="280" y="12"/>
                  </a:lnTo>
                  <a:lnTo>
                    <a:pt x="305" y="7"/>
                  </a:lnTo>
                  <a:lnTo>
                    <a:pt x="330" y="3"/>
                  </a:lnTo>
                  <a:lnTo>
                    <a:pt x="355" y="1"/>
                  </a:lnTo>
                  <a:lnTo>
                    <a:pt x="381" y="0"/>
                  </a:lnTo>
                  <a:lnTo>
                    <a:pt x="404" y="0"/>
                  </a:lnTo>
                  <a:lnTo>
                    <a:pt x="426" y="2"/>
                  </a:lnTo>
                  <a:lnTo>
                    <a:pt x="447" y="6"/>
                  </a:lnTo>
                  <a:lnTo>
                    <a:pt x="469" y="10"/>
                  </a:lnTo>
                  <a:lnTo>
                    <a:pt x="490" y="15"/>
                  </a:lnTo>
                  <a:lnTo>
                    <a:pt x="511" y="21"/>
                  </a:lnTo>
                  <a:lnTo>
                    <a:pt x="530" y="29"/>
                  </a:lnTo>
                  <a:lnTo>
                    <a:pt x="549" y="37"/>
                  </a:lnTo>
                  <a:lnTo>
                    <a:pt x="569" y="46"/>
                  </a:lnTo>
                  <a:lnTo>
                    <a:pt x="586" y="57"/>
                  </a:lnTo>
                  <a:lnTo>
                    <a:pt x="602" y="68"/>
                  </a:lnTo>
                  <a:lnTo>
                    <a:pt x="617" y="80"/>
                  </a:lnTo>
                  <a:lnTo>
                    <a:pt x="631" y="93"/>
                  </a:lnTo>
                  <a:lnTo>
                    <a:pt x="644" y="107"/>
                  </a:lnTo>
                  <a:lnTo>
                    <a:pt x="655" y="122"/>
                  </a:lnTo>
                  <a:lnTo>
                    <a:pt x="665" y="137"/>
                  </a:lnTo>
                  <a:lnTo>
                    <a:pt x="675" y="153"/>
                  </a:lnTo>
                  <a:lnTo>
                    <a:pt x="682" y="170"/>
                  </a:lnTo>
                  <a:lnTo>
                    <a:pt x="690" y="187"/>
                  </a:lnTo>
                  <a:lnTo>
                    <a:pt x="695" y="203"/>
                  </a:lnTo>
                  <a:lnTo>
                    <a:pt x="699" y="221"/>
                  </a:lnTo>
                  <a:lnTo>
                    <a:pt x="702" y="239"/>
                  </a:lnTo>
                  <a:lnTo>
                    <a:pt x="705" y="258"/>
                  </a:lnTo>
                  <a:lnTo>
                    <a:pt x="705" y="276"/>
                  </a:lnTo>
                  <a:lnTo>
                    <a:pt x="704" y="298"/>
                  </a:lnTo>
                  <a:lnTo>
                    <a:pt x="701" y="320"/>
                  </a:lnTo>
                  <a:lnTo>
                    <a:pt x="697" y="341"/>
                  </a:lnTo>
                  <a:lnTo>
                    <a:pt x="692" y="361"/>
                  </a:lnTo>
                  <a:lnTo>
                    <a:pt x="684" y="380"/>
                  </a:lnTo>
                  <a:lnTo>
                    <a:pt x="676" y="399"/>
                  </a:lnTo>
                  <a:lnTo>
                    <a:pt x="667" y="416"/>
                  </a:lnTo>
                  <a:lnTo>
                    <a:pt x="656" y="431"/>
                  </a:lnTo>
                  <a:lnTo>
                    <a:pt x="646" y="445"/>
                  </a:lnTo>
                  <a:lnTo>
                    <a:pt x="634" y="459"/>
                  </a:lnTo>
                  <a:lnTo>
                    <a:pt x="622" y="470"/>
                  </a:lnTo>
                  <a:lnTo>
                    <a:pt x="610" y="479"/>
                  </a:lnTo>
                  <a:lnTo>
                    <a:pt x="599" y="489"/>
                  </a:lnTo>
                  <a:lnTo>
                    <a:pt x="586" y="496"/>
                  </a:lnTo>
                  <a:lnTo>
                    <a:pt x="573" y="504"/>
                  </a:lnTo>
                  <a:lnTo>
                    <a:pt x="559" y="510"/>
                  </a:lnTo>
                  <a:lnTo>
                    <a:pt x="545" y="514"/>
                  </a:lnTo>
                  <a:lnTo>
                    <a:pt x="532" y="517"/>
                  </a:lnTo>
                  <a:lnTo>
                    <a:pt x="518" y="519"/>
                  </a:lnTo>
                  <a:lnTo>
                    <a:pt x="504" y="520"/>
                  </a:lnTo>
                  <a:lnTo>
                    <a:pt x="494" y="519"/>
                  </a:lnTo>
                  <a:lnTo>
                    <a:pt x="484" y="518"/>
                  </a:lnTo>
                  <a:lnTo>
                    <a:pt x="475" y="516"/>
                  </a:lnTo>
                  <a:lnTo>
                    <a:pt x="466" y="513"/>
                  </a:lnTo>
                  <a:lnTo>
                    <a:pt x="457" y="509"/>
                  </a:lnTo>
                  <a:lnTo>
                    <a:pt x="450" y="505"/>
                  </a:lnTo>
                  <a:lnTo>
                    <a:pt x="443" y="499"/>
                  </a:lnTo>
                  <a:lnTo>
                    <a:pt x="438" y="494"/>
                  </a:lnTo>
                  <a:lnTo>
                    <a:pt x="434" y="488"/>
                  </a:lnTo>
                  <a:lnTo>
                    <a:pt x="428" y="482"/>
                  </a:lnTo>
                  <a:lnTo>
                    <a:pt x="425" y="474"/>
                  </a:lnTo>
                  <a:lnTo>
                    <a:pt x="422" y="466"/>
                  </a:lnTo>
                  <a:lnTo>
                    <a:pt x="420" y="455"/>
                  </a:lnTo>
                  <a:lnTo>
                    <a:pt x="419" y="442"/>
                  </a:lnTo>
                  <a:lnTo>
                    <a:pt x="413" y="451"/>
                  </a:lnTo>
                  <a:lnTo>
                    <a:pt x="407" y="461"/>
                  </a:lnTo>
                  <a:lnTo>
                    <a:pt x="400" y="468"/>
                  </a:lnTo>
                  <a:lnTo>
                    <a:pt x="394" y="476"/>
                  </a:lnTo>
                  <a:lnTo>
                    <a:pt x="386" y="483"/>
                  </a:lnTo>
                  <a:lnTo>
                    <a:pt x="380" y="489"/>
                  </a:lnTo>
                  <a:lnTo>
                    <a:pt x="372" y="495"/>
                  </a:lnTo>
                  <a:lnTo>
                    <a:pt x="364" y="500"/>
                  </a:lnTo>
                  <a:lnTo>
                    <a:pt x="355" y="505"/>
                  </a:lnTo>
                  <a:lnTo>
                    <a:pt x="348" y="509"/>
                  </a:lnTo>
                  <a:lnTo>
                    <a:pt x="339" y="512"/>
                  </a:lnTo>
                  <a:lnTo>
                    <a:pt x="330" y="515"/>
                  </a:lnTo>
                  <a:lnTo>
                    <a:pt x="321" y="517"/>
                  </a:lnTo>
                  <a:lnTo>
                    <a:pt x="311" y="518"/>
                  </a:lnTo>
                  <a:lnTo>
                    <a:pt x="302" y="519"/>
                  </a:lnTo>
                  <a:lnTo>
                    <a:pt x="292" y="519"/>
                  </a:lnTo>
                  <a:lnTo>
                    <a:pt x="278" y="519"/>
                  </a:lnTo>
                  <a:lnTo>
                    <a:pt x="265" y="517"/>
                  </a:lnTo>
                  <a:lnTo>
                    <a:pt x="252" y="514"/>
                  </a:lnTo>
                  <a:lnTo>
                    <a:pt x="241" y="510"/>
                  </a:lnTo>
                  <a:lnTo>
                    <a:pt x="229" y="505"/>
                  </a:lnTo>
                  <a:lnTo>
                    <a:pt x="218" y="498"/>
                  </a:lnTo>
                  <a:lnTo>
                    <a:pt x="209" y="491"/>
                  </a:lnTo>
                  <a:lnTo>
                    <a:pt x="199" y="482"/>
                  </a:lnTo>
                  <a:lnTo>
                    <a:pt x="190" y="471"/>
                  </a:lnTo>
                  <a:lnTo>
                    <a:pt x="183" y="461"/>
                  </a:lnTo>
                  <a:lnTo>
                    <a:pt x="176" y="449"/>
                  </a:lnTo>
                  <a:lnTo>
                    <a:pt x="171" y="436"/>
                  </a:lnTo>
                  <a:lnTo>
                    <a:pt x="167" y="422"/>
                  </a:lnTo>
                  <a:lnTo>
                    <a:pt x="165" y="407"/>
                  </a:lnTo>
                  <a:lnTo>
                    <a:pt x="162" y="392"/>
                  </a:lnTo>
                  <a:lnTo>
                    <a:pt x="162" y="376"/>
                  </a:lnTo>
                  <a:lnTo>
                    <a:pt x="162" y="361"/>
                  </a:lnTo>
                  <a:lnTo>
                    <a:pt x="164" y="347"/>
                  </a:lnTo>
                  <a:lnTo>
                    <a:pt x="166" y="332"/>
                  </a:lnTo>
                  <a:lnTo>
                    <a:pt x="169" y="317"/>
                  </a:lnTo>
                  <a:lnTo>
                    <a:pt x="173" y="304"/>
                  </a:lnTo>
                  <a:lnTo>
                    <a:pt x="179" y="290"/>
                  </a:lnTo>
                  <a:lnTo>
                    <a:pt x="184" y="276"/>
                  </a:lnTo>
                  <a:lnTo>
                    <a:pt x="190" y="263"/>
                  </a:lnTo>
                  <a:lnTo>
                    <a:pt x="198" y="250"/>
                  </a:lnTo>
                  <a:lnTo>
                    <a:pt x="206" y="238"/>
                  </a:lnTo>
                  <a:lnTo>
                    <a:pt x="214" y="226"/>
                  </a:lnTo>
                  <a:lnTo>
                    <a:pt x="224" y="216"/>
                  </a:lnTo>
                  <a:lnTo>
                    <a:pt x="232" y="206"/>
                  </a:lnTo>
                  <a:lnTo>
                    <a:pt x="243" y="197"/>
                  </a:lnTo>
                  <a:lnTo>
                    <a:pt x="252" y="189"/>
                  </a:lnTo>
                  <a:lnTo>
                    <a:pt x="263" y="181"/>
                  </a:lnTo>
                  <a:lnTo>
                    <a:pt x="275" y="175"/>
                  </a:lnTo>
                  <a:lnTo>
                    <a:pt x="286" y="170"/>
                  </a:lnTo>
                  <a:lnTo>
                    <a:pt x="297" y="165"/>
                  </a:lnTo>
                  <a:lnTo>
                    <a:pt x="308" y="160"/>
                  </a:lnTo>
                  <a:lnTo>
                    <a:pt x="320" y="158"/>
                  </a:lnTo>
                  <a:lnTo>
                    <a:pt x="332" y="155"/>
                  </a:lnTo>
                  <a:lnTo>
                    <a:pt x="342" y="154"/>
                  </a:lnTo>
                  <a:lnTo>
                    <a:pt x="354" y="154"/>
                  </a:lnTo>
                  <a:lnTo>
                    <a:pt x="364" y="154"/>
                  </a:lnTo>
                  <a:lnTo>
                    <a:pt x="374" y="155"/>
                  </a:lnTo>
                  <a:lnTo>
                    <a:pt x="382" y="156"/>
                  </a:lnTo>
                  <a:lnTo>
                    <a:pt x="391" y="158"/>
                  </a:lnTo>
                  <a:lnTo>
                    <a:pt x="398" y="160"/>
                  </a:lnTo>
                  <a:lnTo>
                    <a:pt x="406" y="163"/>
                  </a:lnTo>
                  <a:lnTo>
                    <a:pt x="413" y="168"/>
                  </a:lnTo>
                  <a:lnTo>
                    <a:pt x="420" y="172"/>
                  </a:lnTo>
                  <a:lnTo>
                    <a:pt x="426" y="176"/>
                  </a:lnTo>
                  <a:lnTo>
                    <a:pt x="431" y="181"/>
                  </a:lnTo>
                  <a:lnTo>
                    <a:pt x="437" y="185"/>
                  </a:lnTo>
                  <a:lnTo>
                    <a:pt x="441" y="191"/>
                  </a:lnTo>
                  <a:lnTo>
                    <a:pt x="444" y="196"/>
                  </a:lnTo>
                  <a:lnTo>
                    <a:pt x="447" y="202"/>
                  </a:lnTo>
                  <a:lnTo>
                    <a:pt x="450" y="208"/>
                  </a:lnTo>
                  <a:lnTo>
                    <a:pt x="452" y="214"/>
                  </a:lnTo>
                  <a:lnTo>
                    <a:pt x="465" y="170"/>
                  </a:lnTo>
                  <a:lnTo>
                    <a:pt x="567" y="170"/>
                  </a:lnTo>
                  <a:lnTo>
                    <a:pt x="515" y="342"/>
                  </a:lnTo>
                  <a:lnTo>
                    <a:pt x="505" y="373"/>
                  </a:lnTo>
                  <a:lnTo>
                    <a:pt x="502" y="387"/>
                  </a:lnTo>
                  <a:lnTo>
                    <a:pt x="500" y="399"/>
                  </a:lnTo>
                  <a:lnTo>
                    <a:pt x="499" y="409"/>
                  </a:lnTo>
                  <a:lnTo>
                    <a:pt x="498" y="419"/>
                  </a:lnTo>
                  <a:lnTo>
                    <a:pt x="499" y="425"/>
                  </a:lnTo>
                  <a:lnTo>
                    <a:pt x="500" y="430"/>
                  </a:lnTo>
                  <a:lnTo>
                    <a:pt x="503" y="436"/>
                  </a:lnTo>
                  <a:lnTo>
                    <a:pt x="507" y="441"/>
                  </a:lnTo>
                  <a:lnTo>
                    <a:pt x="512" y="444"/>
                  </a:lnTo>
                  <a:lnTo>
                    <a:pt x="518" y="447"/>
                  </a:lnTo>
                  <a:lnTo>
                    <a:pt x="525" y="449"/>
                  </a:lnTo>
                  <a:lnTo>
                    <a:pt x="532" y="449"/>
                  </a:lnTo>
                  <a:lnTo>
                    <a:pt x="542" y="448"/>
                  </a:lnTo>
                  <a:lnTo>
                    <a:pt x="551" y="445"/>
                  </a:lnTo>
                  <a:lnTo>
                    <a:pt x="562" y="441"/>
                  </a:lnTo>
                  <a:lnTo>
                    <a:pt x="572" y="433"/>
                  </a:lnTo>
                  <a:lnTo>
                    <a:pt x="579" y="427"/>
                  </a:lnTo>
                  <a:lnTo>
                    <a:pt x="586" y="421"/>
                  </a:lnTo>
                  <a:lnTo>
                    <a:pt x="592" y="413"/>
                  </a:lnTo>
                  <a:lnTo>
                    <a:pt x="599" y="405"/>
                  </a:lnTo>
                  <a:lnTo>
                    <a:pt x="604" y="396"/>
                  </a:lnTo>
                  <a:lnTo>
                    <a:pt x="609" y="386"/>
                  </a:lnTo>
                  <a:lnTo>
                    <a:pt x="615" y="376"/>
                  </a:lnTo>
                  <a:lnTo>
                    <a:pt x="620" y="365"/>
                  </a:lnTo>
                  <a:lnTo>
                    <a:pt x="624" y="354"/>
                  </a:lnTo>
                  <a:lnTo>
                    <a:pt x="627" y="342"/>
                  </a:lnTo>
                  <a:lnTo>
                    <a:pt x="631" y="331"/>
                  </a:lnTo>
                  <a:lnTo>
                    <a:pt x="634" y="319"/>
                  </a:lnTo>
                  <a:lnTo>
                    <a:pt x="636" y="307"/>
                  </a:lnTo>
                  <a:lnTo>
                    <a:pt x="637" y="295"/>
                  </a:lnTo>
                  <a:lnTo>
                    <a:pt x="638" y="283"/>
                  </a:lnTo>
                  <a:lnTo>
                    <a:pt x="638" y="270"/>
                  </a:lnTo>
                  <a:lnTo>
                    <a:pt x="637" y="255"/>
                  </a:lnTo>
                  <a:lnTo>
                    <a:pt x="636" y="239"/>
                  </a:lnTo>
                  <a:lnTo>
                    <a:pt x="634" y="224"/>
                  </a:lnTo>
                  <a:lnTo>
                    <a:pt x="630" y="210"/>
                  </a:lnTo>
                  <a:lnTo>
                    <a:pt x="625" y="195"/>
                  </a:lnTo>
                  <a:lnTo>
                    <a:pt x="620" y="181"/>
                  </a:lnTo>
                  <a:lnTo>
                    <a:pt x="612" y="169"/>
                  </a:lnTo>
                  <a:lnTo>
                    <a:pt x="605" y="156"/>
                  </a:lnTo>
                  <a:lnTo>
                    <a:pt x="596" y="145"/>
                  </a:lnTo>
                  <a:lnTo>
                    <a:pt x="587" y="133"/>
                  </a:lnTo>
                  <a:lnTo>
                    <a:pt x="577" y="123"/>
                  </a:lnTo>
                  <a:lnTo>
                    <a:pt x="565" y="112"/>
                  </a:lnTo>
                  <a:lnTo>
                    <a:pt x="554" y="104"/>
                  </a:lnTo>
                  <a:lnTo>
                    <a:pt x="541" y="95"/>
                  </a:lnTo>
                  <a:lnTo>
                    <a:pt x="528" y="87"/>
                  </a:lnTo>
                  <a:lnTo>
                    <a:pt x="513" y="81"/>
                  </a:lnTo>
                  <a:lnTo>
                    <a:pt x="498" y="75"/>
                  </a:lnTo>
                  <a:lnTo>
                    <a:pt x="483" y="69"/>
                  </a:lnTo>
                  <a:lnTo>
                    <a:pt x="467" y="65"/>
                  </a:lnTo>
                  <a:lnTo>
                    <a:pt x="451" y="61"/>
                  </a:lnTo>
                  <a:lnTo>
                    <a:pt x="434" y="58"/>
                  </a:lnTo>
                  <a:lnTo>
                    <a:pt x="417" y="56"/>
                  </a:lnTo>
                  <a:lnTo>
                    <a:pt x="399" y="55"/>
                  </a:lnTo>
                  <a:lnTo>
                    <a:pt x="382" y="55"/>
                  </a:lnTo>
                  <a:lnTo>
                    <a:pt x="360" y="55"/>
                  </a:lnTo>
                  <a:lnTo>
                    <a:pt x="338" y="57"/>
                  </a:lnTo>
                  <a:lnTo>
                    <a:pt x="318" y="60"/>
                  </a:lnTo>
                  <a:lnTo>
                    <a:pt x="296" y="64"/>
                  </a:lnTo>
                  <a:lnTo>
                    <a:pt x="277" y="69"/>
                  </a:lnTo>
                  <a:lnTo>
                    <a:pt x="257" y="77"/>
                  </a:lnTo>
                  <a:lnTo>
                    <a:pt x="237" y="84"/>
                  </a:lnTo>
                  <a:lnTo>
                    <a:pt x="219" y="93"/>
                  </a:lnTo>
                  <a:lnTo>
                    <a:pt x="201" y="104"/>
                  </a:lnTo>
                  <a:lnTo>
                    <a:pt x="185" y="115"/>
                  </a:lnTo>
                  <a:lnTo>
                    <a:pt x="169" y="127"/>
                  </a:lnTo>
                  <a:lnTo>
                    <a:pt x="154" y="140"/>
                  </a:lnTo>
                  <a:lnTo>
                    <a:pt x="140" y="155"/>
                  </a:lnTo>
                  <a:lnTo>
                    <a:pt x="128" y="170"/>
                  </a:lnTo>
                  <a:lnTo>
                    <a:pt x="116" y="187"/>
                  </a:lnTo>
                  <a:lnTo>
                    <a:pt x="106" y="203"/>
                  </a:lnTo>
                  <a:lnTo>
                    <a:pt x="96" y="221"/>
                  </a:lnTo>
                  <a:lnTo>
                    <a:pt x="89" y="239"/>
                  </a:lnTo>
                  <a:lnTo>
                    <a:pt x="81" y="258"/>
                  </a:lnTo>
                  <a:lnTo>
                    <a:pt x="76" y="276"/>
                  </a:lnTo>
                  <a:lnTo>
                    <a:pt x="71" y="295"/>
                  </a:lnTo>
                  <a:lnTo>
                    <a:pt x="68" y="315"/>
                  </a:lnTo>
                  <a:lnTo>
                    <a:pt x="66" y="334"/>
                  </a:lnTo>
                  <a:lnTo>
                    <a:pt x="66" y="354"/>
                  </a:lnTo>
                  <a:lnTo>
                    <a:pt x="66" y="371"/>
                  </a:lnTo>
                  <a:lnTo>
                    <a:pt x="67" y="387"/>
                  </a:lnTo>
                  <a:lnTo>
                    <a:pt x="69" y="403"/>
                  </a:lnTo>
                  <a:lnTo>
                    <a:pt x="72" y="419"/>
                  </a:lnTo>
                  <a:lnTo>
                    <a:pt x="76" y="433"/>
                  </a:lnTo>
                  <a:lnTo>
                    <a:pt x="81" y="447"/>
                  </a:lnTo>
                  <a:lnTo>
                    <a:pt x="85" y="461"/>
                  </a:lnTo>
                  <a:lnTo>
                    <a:pt x="92" y="474"/>
                  </a:lnTo>
                  <a:lnTo>
                    <a:pt x="98" y="487"/>
                  </a:lnTo>
                  <a:lnTo>
                    <a:pt x="106" y="499"/>
                  </a:lnTo>
                  <a:lnTo>
                    <a:pt x="113" y="511"/>
                  </a:lnTo>
                  <a:lnTo>
                    <a:pt x="121" y="521"/>
                  </a:lnTo>
                  <a:lnTo>
                    <a:pt x="129" y="532"/>
                  </a:lnTo>
                  <a:lnTo>
                    <a:pt x="137" y="541"/>
                  </a:lnTo>
                  <a:lnTo>
                    <a:pt x="146" y="551"/>
                  </a:lnTo>
                  <a:lnTo>
                    <a:pt x="155" y="559"/>
                  </a:lnTo>
                  <a:lnTo>
                    <a:pt x="174" y="575"/>
                  </a:lnTo>
                  <a:lnTo>
                    <a:pt x="194" y="587"/>
                  </a:lnTo>
                  <a:lnTo>
                    <a:pt x="204" y="594"/>
                  </a:lnTo>
                  <a:lnTo>
                    <a:pt x="214" y="599"/>
                  </a:lnTo>
                  <a:lnTo>
                    <a:pt x="225" y="604"/>
                  </a:lnTo>
                  <a:lnTo>
                    <a:pt x="235" y="608"/>
                  </a:lnTo>
                  <a:lnTo>
                    <a:pt x="251" y="614"/>
                  </a:lnTo>
                  <a:lnTo>
                    <a:pt x="267" y="620"/>
                  </a:lnTo>
                  <a:lnTo>
                    <a:pt x="284" y="624"/>
                  </a:lnTo>
                  <a:lnTo>
                    <a:pt x="301" y="627"/>
                  </a:lnTo>
                  <a:lnTo>
                    <a:pt x="318" y="630"/>
                  </a:lnTo>
                  <a:lnTo>
                    <a:pt x="336" y="632"/>
                  </a:lnTo>
                  <a:lnTo>
                    <a:pt x="353" y="633"/>
                  </a:lnTo>
                  <a:lnTo>
                    <a:pt x="371" y="633"/>
                  </a:lnTo>
                  <a:lnTo>
                    <a:pt x="389" y="633"/>
                  </a:lnTo>
                  <a:lnTo>
                    <a:pt x="406" y="632"/>
                  </a:lnTo>
                  <a:lnTo>
                    <a:pt x="423" y="630"/>
                  </a:lnTo>
                  <a:lnTo>
                    <a:pt x="440" y="628"/>
                  </a:lnTo>
                  <a:lnTo>
                    <a:pt x="456" y="624"/>
                  </a:lnTo>
                  <a:lnTo>
                    <a:pt x="473" y="621"/>
                  </a:lnTo>
                  <a:lnTo>
                    <a:pt x="489" y="615"/>
                  </a:lnTo>
                  <a:lnTo>
                    <a:pt x="504" y="610"/>
                  </a:lnTo>
                  <a:lnTo>
                    <a:pt x="520" y="604"/>
                  </a:lnTo>
                  <a:lnTo>
                    <a:pt x="536" y="597"/>
                  </a:lnTo>
                  <a:lnTo>
                    <a:pt x="551" y="589"/>
                  </a:lnTo>
                  <a:lnTo>
                    <a:pt x="566" y="581"/>
                  </a:lnTo>
                  <a:lnTo>
                    <a:pt x="581" y="573"/>
                  </a:lnTo>
                  <a:lnTo>
                    <a:pt x="596" y="563"/>
                  </a:lnTo>
                  <a:lnTo>
                    <a:pt x="611" y="553"/>
                  </a:lnTo>
                  <a:lnTo>
                    <a:pt x="625" y="542"/>
                  </a:lnTo>
                  <a:close/>
                  <a:moveTo>
                    <a:pt x="326" y="449"/>
                  </a:moveTo>
                  <a:lnTo>
                    <a:pt x="333" y="449"/>
                  </a:lnTo>
                  <a:lnTo>
                    <a:pt x="338" y="448"/>
                  </a:lnTo>
                  <a:lnTo>
                    <a:pt x="345" y="446"/>
                  </a:lnTo>
                  <a:lnTo>
                    <a:pt x="350" y="443"/>
                  </a:lnTo>
                  <a:lnTo>
                    <a:pt x="355" y="440"/>
                  </a:lnTo>
                  <a:lnTo>
                    <a:pt x="362" y="434"/>
                  </a:lnTo>
                  <a:lnTo>
                    <a:pt x="367" y="428"/>
                  </a:lnTo>
                  <a:lnTo>
                    <a:pt x="374" y="420"/>
                  </a:lnTo>
                  <a:lnTo>
                    <a:pt x="378" y="414"/>
                  </a:lnTo>
                  <a:lnTo>
                    <a:pt x="382" y="405"/>
                  </a:lnTo>
                  <a:lnTo>
                    <a:pt x="386" y="396"/>
                  </a:lnTo>
                  <a:lnTo>
                    <a:pt x="392" y="384"/>
                  </a:lnTo>
                  <a:lnTo>
                    <a:pt x="398" y="368"/>
                  </a:lnTo>
                  <a:lnTo>
                    <a:pt x="405" y="352"/>
                  </a:lnTo>
                  <a:lnTo>
                    <a:pt x="410" y="335"/>
                  </a:lnTo>
                  <a:lnTo>
                    <a:pt x="415" y="318"/>
                  </a:lnTo>
                  <a:lnTo>
                    <a:pt x="420" y="302"/>
                  </a:lnTo>
                  <a:lnTo>
                    <a:pt x="422" y="288"/>
                  </a:lnTo>
                  <a:lnTo>
                    <a:pt x="424" y="275"/>
                  </a:lnTo>
                  <a:lnTo>
                    <a:pt x="424" y="266"/>
                  </a:lnTo>
                  <a:lnTo>
                    <a:pt x="424" y="257"/>
                  </a:lnTo>
                  <a:lnTo>
                    <a:pt x="422" y="248"/>
                  </a:lnTo>
                  <a:lnTo>
                    <a:pt x="417" y="242"/>
                  </a:lnTo>
                  <a:lnTo>
                    <a:pt x="412" y="236"/>
                  </a:lnTo>
                  <a:lnTo>
                    <a:pt x="406" y="230"/>
                  </a:lnTo>
                  <a:lnTo>
                    <a:pt x="398" y="226"/>
                  </a:lnTo>
                  <a:lnTo>
                    <a:pt x="391" y="224"/>
                  </a:lnTo>
                  <a:lnTo>
                    <a:pt x="382" y="224"/>
                  </a:lnTo>
                  <a:lnTo>
                    <a:pt x="371" y="225"/>
                  </a:lnTo>
                  <a:lnTo>
                    <a:pt x="362" y="227"/>
                  </a:lnTo>
                  <a:lnTo>
                    <a:pt x="352" y="232"/>
                  </a:lnTo>
                  <a:lnTo>
                    <a:pt x="344" y="238"/>
                  </a:lnTo>
                  <a:lnTo>
                    <a:pt x="335" y="245"/>
                  </a:lnTo>
                  <a:lnTo>
                    <a:pt x="326" y="255"/>
                  </a:lnTo>
                  <a:lnTo>
                    <a:pt x="318" y="266"/>
                  </a:lnTo>
                  <a:lnTo>
                    <a:pt x="309" y="279"/>
                  </a:lnTo>
                  <a:lnTo>
                    <a:pt x="302" y="293"/>
                  </a:lnTo>
                  <a:lnTo>
                    <a:pt x="295" y="307"/>
                  </a:lnTo>
                  <a:lnTo>
                    <a:pt x="290" y="320"/>
                  </a:lnTo>
                  <a:lnTo>
                    <a:pt x="286" y="334"/>
                  </a:lnTo>
                  <a:lnTo>
                    <a:pt x="281" y="348"/>
                  </a:lnTo>
                  <a:lnTo>
                    <a:pt x="279" y="361"/>
                  </a:lnTo>
                  <a:lnTo>
                    <a:pt x="278" y="375"/>
                  </a:lnTo>
                  <a:lnTo>
                    <a:pt x="277" y="387"/>
                  </a:lnTo>
                  <a:lnTo>
                    <a:pt x="278" y="402"/>
                  </a:lnTo>
                  <a:lnTo>
                    <a:pt x="280" y="415"/>
                  </a:lnTo>
                  <a:lnTo>
                    <a:pt x="282" y="421"/>
                  </a:lnTo>
                  <a:lnTo>
                    <a:pt x="285" y="425"/>
                  </a:lnTo>
                  <a:lnTo>
                    <a:pt x="288" y="430"/>
                  </a:lnTo>
                  <a:lnTo>
                    <a:pt x="291" y="434"/>
                  </a:lnTo>
                  <a:lnTo>
                    <a:pt x="299" y="441"/>
                  </a:lnTo>
                  <a:lnTo>
                    <a:pt x="306" y="446"/>
                  </a:lnTo>
                  <a:lnTo>
                    <a:pt x="316" y="448"/>
                  </a:lnTo>
                  <a:lnTo>
                    <a:pt x="326" y="449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1" name="Freeform 159"/>
            <p:cNvSpPr>
              <a:spLocks/>
            </p:cNvSpPr>
            <p:nvPr/>
          </p:nvSpPr>
          <p:spPr bwMode="auto">
            <a:xfrm>
              <a:off x="2382838" y="5075238"/>
              <a:ext cx="28575" cy="28575"/>
            </a:xfrm>
            <a:custGeom>
              <a:avLst/>
              <a:gdLst/>
              <a:ahLst/>
              <a:cxnLst>
                <a:cxn ang="0">
                  <a:pos x="226" y="119"/>
                </a:cxn>
                <a:cxn ang="0">
                  <a:pos x="159" y="78"/>
                </a:cxn>
                <a:cxn ang="0">
                  <a:pos x="156" y="0"/>
                </a:cxn>
                <a:cxn ang="0">
                  <a:pos x="90" y="47"/>
                </a:cxn>
                <a:cxn ang="0">
                  <a:pos x="15" y="26"/>
                </a:cxn>
                <a:cxn ang="0">
                  <a:pos x="43" y="97"/>
                </a:cxn>
                <a:cxn ang="0">
                  <a:pos x="0" y="160"/>
                </a:cxn>
                <a:cxn ang="0">
                  <a:pos x="82" y="159"/>
                </a:cxn>
                <a:cxn ang="0">
                  <a:pos x="133" y="218"/>
                </a:cxn>
                <a:cxn ang="0">
                  <a:pos x="152" y="145"/>
                </a:cxn>
                <a:cxn ang="0">
                  <a:pos x="226" y="119"/>
                </a:cxn>
              </a:cxnLst>
              <a:rect l="0" t="0" r="r" b="b"/>
              <a:pathLst>
                <a:path w="226" h="218">
                  <a:moveTo>
                    <a:pt x="226" y="119"/>
                  </a:moveTo>
                  <a:lnTo>
                    <a:pt x="159" y="78"/>
                  </a:lnTo>
                  <a:lnTo>
                    <a:pt x="156" y="0"/>
                  </a:lnTo>
                  <a:lnTo>
                    <a:pt x="90" y="47"/>
                  </a:lnTo>
                  <a:lnTo>
                    <a:pt x="15" y="26"/>
                  </a:lnTo>
                  <a:lnTo>
                    <a:pt x="43" y="97"/>
                  </a:lnTo>
                  <a:lnTo>
                    <a:pt x="0" y="160"/>
                  </a:lnTo>
                  <a:lnTo>
                    <a:pt x="82" y="159"/>
                  </a:lnTo>
                  <a:lnTo>
                    <a:pt x="133" y="218"/>
                  </a:lnTo>
                  <a:lnTo>
                    <a:pt x="152" y="145"/>
                  </a:lnTo>
                  <a:lnTo>
                    <a:pt x="226" y="119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2" name="Freeform 160"/>
            <p:cNvSpPr>
              <a:spLocks/>
            </p:cNvSpPr>
            <p:nvPr/>
          </p:nvSpPr>
          <p:spPr bwMode="auto">
            <a:xfrm>
              <a:off x="1908175" y="5721350"/>
              <a:ext cx="19050" cy="19050"/>
            </a:xfrm>
            <a:custGeom>
              <a:avLst/>
              <a:gdLst/>
              <a:ahLst/>
              <a:cxnLst>
                <a:cxn ang="0">
                  <a:pos x="20" y="142"/>
                </a:cxn>
                <a:cxn ang="0">
                  <a:pos x="70" y="123"/>
                </a:cxn>
                <a:cxn ang="0">
                  <a:pos x="118" y="152"/>
                </a:cxn>
                <a:cxn ang="0">
                  <a:pos x="118" y="96"/>
                </a:cxn>
                <a:cxn ang="0">
                  <a:pos x="160" y="63"/>
                </a:cxn>
                <a:cxn ang="0">
                  <a:pos x="108" y="50"/>
                </a:cxn>
                <a:cxn ang="0">
                  <a:pos x="89" y="0"/>
                </a:cxn>
                <a:cxn ang="0">
                  <a:pos x="55" y="47"/>
                </a:cxn>
                <a:cxn ang="0">
                  <a:pos x="0" y="50"/>
                </a:cxn>
                <a:cxn ang="0">
                  <a:pos x="35" y="90"/>
                </a:cxn>
                <a:cxn ang="0">
                  <a:pos x="20" y="142"/>
                </a:cxn>
              </a:cxnLst>
              <a:rect l="0" t="0" r="r" b="b"/>
              <a:pathLst>
                <a:path w="160" h="152">
                  <a:moveTo>
                    <a:pt x="20" y="142"/>
                  </a:moveTo>
                  <a:lnTo>
                    <a:pt x="70" y="123"/>
                  </a:lnTo>
                  <a:lnTo>
                    <a:pt x="118" y="152"/>
                  </a:lnTo>
                  <a:lnTo>
                    <a:pt x="118" y="96"/>
                  </a:lnTo>
                  <a:lnTo>
                    <a:pt x="160" y="63"/>
                  </a:lnTo>
                  <a:lnTo>
                    <a:pt x="108" y="50"/>
                  </a:lnTo>
                  <a:lnTo>
                    <a:pt x="89" y="0"/>
                  </a:lnTo>
                  <a:lnTo>
                    <a:pt x="55" y="47"/>
                  </a:lnTo>
                  <a:lnTo>
                    <a:pt x="0" y="50"/>
                  </a:lnTo>
                  <a:lnTo>
                    <a:pt x="35" y="90"/>
                  </a:lnTo>
                  <a:lnTo>
                    <a:pt x="20" y="142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3" name="Freeform 161"/>
            <p:cNvSpPr>
              <a:spLocks noEditPoints="1"/>
            </p:cNvSpPr>
            <p:nvPr/>
          </p:nvSpPr>
          <p:spPr bwMode="auto">
            <a:xfrm>
              <a:off x="1944688" y="5911850"/>
              <a:ext cx="50800" cy="82550"/>
            </a:xfrm>
            <a:custGeom>
              <a:avLst/>
              <a:gdLst/>
              <a:ahLst/>
              <a:cxnLst>
                <a:cxn ang="0">
                  <a:pos x="129" y="393"/>
                </a:cxn>
                <a:cxn ang="0">
                  <a:pos x="74" y="359"/>
                </a:cxn>
                <a:cxn ang="0">
                  <a:pos x="32" y="311"/>
                </a:cxn>
                <a:cxn ang="0">
                  <a:pos x="6" y="253"/>
                </a:cxn>
                <a:cxn ang="0">
                  <a:pos x="1" y="184"/>
                </a:cxn>
                <a:cxn ang="0">
                  <a:pos x="26" y="107"/>
                </a:cxn>
                <a:cxn ang="0">
                  <a:pos x="76" y="48"/>
                </a:cxn>
                <a:cxn ang="0">
                  <a:pos x="147" y="10"/>
                </a:cxn>
                <a:cxn ang="0">
                  <a:pos x="230" y="1"/>
                </a:cxn>
                <a:cxn ang="0">
                  <a:pos x="307" y="26"/>
                </a:cxn>
                <a:cxn ang="0">
                  <a:pos x="369" y="75"/>
                </a:cxn>
                <a:cxn ang="0">
                  <a:pos x="408" y="144"/>
                </a:cxn>
                <a:cxn ang="0">
                  <a:pos x="417" y="220"/>
                </a:cxn>
                <a:cxn ang="0">
                  <a:pos x="401" y="283"/>
                </a:cxn>
                <a:cxn ang="0">
                  <a:pos x="366" y="336"/>
                </a:cxn>
                <a:cxn ang="0">
                  <a:pos x="318" y="377"/>
                </a:cxn>
                <a:cxn ang="0">
                  <a:pos x="209" y="294"/>
                </a:cxn>
                <a:cxn ang="0">
                  <a:pos x="245" y="287"/>
                </a:cxn>
                <a:cxn ang="0">
                  <a:pos x="275" y="268"/>
                </a:cxn>
                <a:cxn ang="0">
                  <a:pos x="296" y="239"/>
                </a:cxn>
                <a:cxn ang="0">
                  <a:pos x="303" y="203"/>
                </a:cxn>
                <a:cxn ang="0">
                  <a:pos x="296" y="168"/>
                </a:cxn>
                <a:cxn ang="0">
                  <a:pos x="275" y="139"/>
                </a:cxn>
                <a:cxn ang="0">
                  <a:pos x="245" y="120"/>
                </a:cxn>
                <a:cxn ang="0">
                  <a:pos x="209" y="112"/>
                </a:cxn>
                <a:cxn ang="0">
                  <a:pos x="173" y="120"/>
                </a:cxn>
                <a:cxn ang="0">
                  <a:pos x="143" y="139"/>
                </a:cxn>
                <a:cxn ang="0">
                  <a:pos x="123" y="168"/>
                </a:cxn>
                <a:cxn ang="0">
                  <a:pos x="116" y="203"/>
                </a:cxn>
                <a:cxn ang="0">
                  <a:pos x="123" y="239"/>
                </a:cxn>
                <a:cxn ang="0">
                  <a:pos x="143" y="268"/>
                </a:cxn>
                <a:cxn ang="0">
                  <a:pos x="173" y="287"/>
                </a:cxn>
                <a:cxn ang="0">
                  <a:pos x="209" y="294"/>
                </a:cxn>
                <a:cxn ang="0">
                  <a:pos x="286" y="355"/>
                </a:cxn>
                <a:cxn ang="0">
                  <a:pos x="333" y="321"/>
                </a:cxn>
                <a:cxn ang="0">
                  <a:pos x="365" y="274"/>
                </a:cxn>
                <a:cxn ang="0">
                  <a:pos x="380" y="219"/>
                </a:cxn>
                <a:cxn ang="0">
                  <a:pos x="373" y="154"/>
                </a:cxn>
                <a:cxn ang="0">
                  <a:pos x="342" y="97"/>
                </a:cxn>
                <a:cxn ang="0">
                  <a:pos x="290" y="56"/>
                </a:cxn>
                <a:cxn ang="0">
                  <a:pos x="226" y="37"/>
                </a:cxn>
                <a:cxn ang="0">
                  <a:pos x="157" y="43"/>
                </a:cxn>
                <a:cxn ang="0">
                  <a:pos x="98" y="75"/>
                </a:cxn>
                <a:cxn ang="0">
                  <a:pos x="57" y="124"/>
                </a:cxn>
                <a:cxn ang="0">
                  <a:pos x="37" y="187"/>
                </a:cxn>
                <a:cxn ang="0">
                  <a:pos x="43" y="248"/>
                </a:cxn>
                <a:cxn ang="0">
                  <a:pos x="67" y="301"/>
                </a:cxn>
                <a:cxn ang="0">
                  <a:pos x="108" y="340"/>
                </a:cxn>
                <a:cxn ang="0">
                  <a:pos x="161" y="366"/>
                </a:cxn>
              </a:cxnLst>
              <a:rect l="0" t="0" r="r" b="b"/>
              <a:pathLst>
                <a:path w="417" h="616">
                  <a:moveTo>
                    <a:pt x="273" y="398"/>
                  </a:moveTo>
                  <a:lnTo>
                    <a:pt x="210" y="616"/>
                  </a:lnTo>
                  <a:lnTo>
                    <a:pt x="144" y="398"/>
                  </a:lnTo>
                  <a:lnTo>
                    <a:pt x="129" y="393"/>
                  </a:lnTo>
                  <a:lnTo>
                    <a:pt x="114" y="385"/>
                  </a:lnTo>
                  <a:lnTo>
                    <a:pt x="99" y="378"/>
                  </a:lnTo>
                  <a:lnTo>
                    <a:pt x="87" y="369"/>
                  </a:lnTo>
                  <a:lnTo>
                    <a:pt x="74" y="359"/>
                  </a:lnTo>
                  <a:lnTo>
                    <a:pt x="62" y="348"/>
                  </a:lnTo>
                  <a:lnTo>
                    <a:pt x="50" y="336"/>
                  </a:lnTo>
                  <a:lnTo>
                    <a:pt x="41" y="325"/>
                  </a:lnTo>
                  <a:lnTo>
                    <a:pt x="32" y="311"/>
                  </a:lnTo>
                  <a:lnTo>
                    <a:pt x="23" y="298"/>
                  </a:lnTo>
                  <a:lnTo>
                    <a:pt x="17" y="283"/>
                  </a:lnTo>
                  <a:lnTo>
                    <a:pt x="11" y="268"/>
                  </a:lnTo>
                  <a:lnTo>
                    <a:pt x="6" y="253"/>
                  </a:lnTo>
                  <a:lnTo>
                    <a:pt x="3" y="237"/>
                  </a:lnTo>
                  <a:lnTo>
                    <a:pt x="1" y="221"/>
                  </a:lnTo>
                  <a:lnTo>
                    <a:pt x="0" y="204"/>
                  </a:lnTo>
                  <a:lnTo>
                    <a:pt x="1" y="184"/>
                  </a:lnTo>
                  <a:lnTo>
                    <a:pt x="4" y="164"/>
                  </a:lnTo>
                  <a:lnTo>
                    <a:pt x="9" y="144"/>
                  </a:lnTo>
                  <a:lnTo>
                    <a:pt x="16" y="125"/>
                  </a:lnTo>
                  <a:lnTo>
                    <a:pt x="26" y="107"/>
                  </a:lnTo>
                  <a:lnTo>
                    <a:pt x="35" y="90"/>
                  </a:lnTo>
                  <a:lnTo>
                    <a:pt x="48" y="75"/>
                  </a:lnTo>
                  <a:lnTo>
                    <a:pt x="61" y="60"/>
                  </a:lnTo>
                  <a:lnTo>
                    <a:pt x="76" y="48"/>
                  </a:lnTo>
                  <a:lnTo>
                    <a:pt x="92" y="35"/>
                  </a:lnTo>
                  <a:lnTo>
                    <a:pt x="109" y="26"/>
                  </a:lnTo>
                  <a:lnTo>
                    <a:pt x="127" y="16"/>
                  </a:lnTo>
                  <a:lnTo>
                    <a:pt x="147" y="10"/>
                  </a:lnTo>
                  <a:lnTo>
                    <a:pt x="167" y="5"/>
                  </a:lnTo>
                  <a:lnTo>
                    <a:pt x="187" y="1"/>
                  </a:lnTo>
                  <a:lnTo>
                    <a:pt x="209" y="0"/>
                  </a:lnTo>
                  <a:lnTo>
                    <a:pt x="230" y="1"/>
                  </a:lnTo>
                  <a:lnTo>
                    <a:pt x="251" y="5"/>
                  </a:lnTo>
                  <a:lnTo>
                    <a:pt x="271" y="10"/>
                  </a:lnTo>
                  <a:lnTo>
                    <a:pt x="289" y="16"/>
                  </a:lnTo>
                  <a:lnTo>
                    <a:pt x="307" y="26"/>
                  </a:lnTo>
                  <a:lnTo>
                    <a:pt x="326" y="35"/>
                  </a:lnTo>
                  <a:lnTo>
                    <a:pt x="341" y="48"/>
                  </a:lnTo>
                  <a:lnTo>
                    <a:pt x="356" y="60"/>
                  </a:lnTo>
                  <a:lnTo>
                    <a:pt x="369" y="75"/>
                  </a:lnTo>
                  <a:lnTo>
                    <a:pt x="381" y="90"/>
                  </a:lnTo>
                  <a:lnTo>
                    <a:pt x="392" y="107"/>
                  </a:lnTo>
                  <a:lnTo>
                    <a:pt x="401" y="125"/>
                  </a:lnTo>
                  <a:lnTo>
                    <a:pt x="408" y="144"/>
                  </a:lnTo>
                  <a:lnTo>
                    <a:pt x="412" y="164"/>
                  </a:lnTo>
                  <a:lnTo>
                    <a:pt x="416" y="184"/>
                  </a:lnTo>
                  <a:lnTo>
                    <a:pt x="417" y="204"/>
                  </a:lnTo>
                  <a:lnTo>
                    <a:pt x="417" y="220"/>
                  </a:lnTo>
                  <a:lnTo>
                    <a:pt x="414" y="237"/>
                  </a:lnTo>
                  <a:lnTo>
                    <a:pt x="411" y="253"/>
                  </a:lnTo>
                  <a:lnTo>
                    <a:pt x="406" y="268"/>
                  </a:lnTo>
                  <a:lnTo>
                    <a:pt x="401" y="283"/>
                  </a:lnTo>
                  <a:lnTo>
                    <a:pt x="394" y="297"/>
                  </a:lnTo>
                  <a:lnTo>
                    <a:pt x="386" y="311"/>
                  </a:lnTo>
                  <a:lnTo>
                    <a:pt x="377" y="324"/>
                  </a:lnTo>
                  <a:lnTo>
                    <a:pt x="366" y="336"/>
                  </a:lnTo>
                  <a:lnTo>
                    <a:pt x="356" y="348"/>
                  </a:lnTo>
                  <a:lnTo>
                    <a:pt x="344" y="358"/>
                  </a:lnTo>
                  <a:lnTo>
                    <a:pt x="331" y="369"/>
                  </a:lnTo>
                  <a:lnTo>
                    <a:pt x="318" y="377"/>
                  </a:lnTo>
                  <a:lnTo>
                    <a:pt x="304" y="385"/>
                  </a:lnTo>
                  <a:lnTo>
                    <a:pt x="289" y="392"/>
                  </a:lnTo>
                  <a:lnTo>
                    <a:pt x="273" y="398"/>
                  </a:lnTo>
                  <a:close/>
                  <a:moveTo>
                    <a:pt x="209" y="294"/>
                  </a:moveTo>
                  <a:lnTo>
                    <a:pt x="218" y="294"/>
                  </a:lnTo>
                  <a:lnTo>
                    <a:pt x="228" y="292"/>
                  </a:lnTo>
                  <a:lnTo>
                    <a:pt x="237" y="290"/>
                  </a:lnTo>
                  <a:lnTo>
                    <a:pt x="245" y="287"/>
                  </a:lnTo>
                  <a:lnTo>
                    <a:pt x="254" y="284"/>
                  </a:lnTo>
                  <a:lnTo>
                    <a:pt x="261" y="279"/>
                  </a:lnTo>
                  <a:lnTo>
                    <a:pt x="269" y="274"/>
                  </a:lnTo>
                  <a:lnTo>
                    <a:pt x="275" y="268"/>
                  </a:lnTo>
                  <a:lnTo>
                    <a:pt x="282" y="261"/>
                  </a:lnTo>
                  <a:lnTo>
                    <a:pt x="287" y="255"/>
                  </a:lnTo>
                  <a:lnTo>
                    <a:pt x="291" y="247"/>
                  </a:lnTo>
                  <a:lnTo>
                    <a:pt x="296" y="239"/>
                  </a:lnTo>
                  <a:lnTo>
                    <a:pt x="299" y="231"/>
                  </a:lnTo>
                  <a:lnTo>
                    <a:pt x="301" y="222"/>
                  </a:lnTo>
                  <a:lnTo>
                    <a:pt x="302" y="213"/>
                  </a:lnTo>
                  <a:lnTo>
                    <a:pt x="303" y="203"/>
                  </a:lnTo>
                  <a:lnTo>
                    <a:pt x="302" y="194"/>
                  </a:lnTo>
                  <a:lnTo>
                    <a:pt x="301" y="185"/>
                  </a:lnTo>
                  <a:lnTo>
                    <a:pt x="299" y="176"/>
                  </a:lnTo>
                  <a:lnTo>
                    <a:pt x="296" y="168"/>
                  </a:lnTo>
                  <a:lnTo>
                    <a:pt x="291" y="159"/>
                  </a:lnTo>
                  <a:lnTo>
                    <a:pt x="287" y="152"/>
                  </a:lnTo>
                  <a:lnTo>
                    <a:pt x="282" y="146"/>
                  </a:lnTo>
                  <a:lnTo>
                    <a:pt x="275" y="139"/>
                  </a:lnTo>
                  <a:lnTo>
                    <a:pt x="269" y="133"/>
                  </a:lnTo>
                  <a:lnTo>
                    <a:pt x="261" y="128"/>
                  </a:lnTo>
                  <a:lnTo>
                    <a:pt x="254" y="123"/>
                  </a:lnTo>
                  <a:lnTo>
                    <a:pt x="245" y="120"/>
                  </a:lnTo>
                  <a:lnTo>
                    <a:pt x="237" y="117"/>
                  </a:lnTo>
                  <a:lnTo>
                    <a:pt x="228" y="114"/>
                  </a:lnTo>
                  <a:lnTo>
                    <a:pt x="218" y="112"/>
                  </a:lnTo>
                  <a:lnTo>
                    <a:pt x="209" y="112"/>
                  </a:lnTo>
                  <a:lnTo>
                    <a:pt x="200" y="112"/>
                  </a:lnTo>
                  <a:lnTo>
                    <a:pt x="191" y="114"/>
                  </a:lnTo>
                  <a:lnTo>
                    <a:pt x="182" y="117"/>
                  </a:lnTo>
                  <a:lnTo>
                    <a:pt x="173" y="120"/>
                  </a:lnTo>
                  <a:lnTo>
                    <a:pt x="165" y="123"/>
                  </a:lnTo>
                  <a:lnTo>
                    <a:pt x="157" y="128"/>
                  </a:lnTo>
                  <a:lnTo>
                    <a:pt x="150" y="133"/>
                  </a:lnTo>
                  <a:lnTo>
                    <a:pt x="143" y="139"/>
                  </a:lnTo>
                  <a:lnTo>
                    <a:pt x="137" y="146"/>
                  </a:lnTo>
                  <a:lnTo>
                    <a:pt x="132" y="152"/>
                  </a:lnTo>
                  <a:lnTo>
                    <a:pt x="127" y="159"/>
                  </a:lnTo>
                  <a:lnTo>
                    <a:pt x="123" y="168"/>
                  </a:lnTo>
                  <a:lnTo>
                    <a:pt x="120" y="176"/>
                  </a:lnTo>
                  <a:lnTo>
                    <a:pt x="118" y="185"/>
                  </a:lnTo>
                  <a:lnTo>
                    <a:pt x="117" y="194"/>
                  </a:lnTo>
                  <a:lnTo>
                    <a:pt x="116" y="203"/>
                  </a:lnTo>
                  <a:lnTo>
                    <a:pt x="117" y="213"/>
                  </a:lnTo>
                  <a:lnTo>
                    <a:pt x="118" y="222"/>
                  </a:lnTo>
                  <a:lnTo>
                    <a:pt x="120" y="231"/>
                  </a:lnTo>
                  <a:lnTo>
                    <a:pt x="123" y="239"/>
                  </a:lnTo>
                  <a:lnTo>
                    <a:pt x="127" y="247"/>
                  </a:lnTo>
                  <a:lnTo>
                    <a:pt x="132" y="255"/>
                  </a:lnTo>
                  <a:lnTo>
                    <a:pt x="137" y="261"/>
                  </a:lnTo>
                  <a:lnTo>
                    <a:pt x="143" y="268"/>
                  </a:lnTo>
                  <a:lnTo>
                    <a:pt x="150" y="274"/>
                  </a:lnTo>
                  <a:lnTo>
                    <a:pt x="157" y="279"/>
                  </a:lnTo>
                  <a:lnTo>
                    <a:pt x="165" y="284"/>
                  </a:lnTo>
                  <a:lnTo>
                    <a:pt x="173" y="287"/>
                  </a:lnTo>
                  <a:lnTo>
                    <a:pt x="182" y="290"/>
                  </a:lnTo>
                  <a:lnTo>
                    <a:pt x="191" y="292"/>
                  </a:lnTo>
                  <a:lnTo>
                    <a:pt x="200" y="294"/>
                  </a:lnTo>
                  <a:lnTo>
                    <a:pt x="209" y="294"/>
                  </a:lnTo>
                  <a:close/>
                  <a:moveTo>
                    <a:pt x="242" y="369"/>
                  </a:moveTo>
                  <a:lnTo>
                    <a:pt x="257" y="366"/>
                  </a:lnTo>
                  <a:lnTo>
                    <a:pt x="272" y="360"/>
                  </a:lnTo>
                  <a:lnTo>
                    <a:pt x="286" y="355"/>
                  </a:lnTo>
                  <a:lnTo>
                    <a:pt x="299" y="348"/>
                  </a:lnTo>
                  <a:lnTo>
                    <a:pt x="311" y="339"/>
                  </a:lnTo>
                  <a:lnTo>
                    <a:pt x="322" y="330"/>
                  </a:lnTo>
                  <a:lnTo>
                    <a:pt x="333" y="321"/>
                  </a:lnTo>
                  <a:lnTo>
                    <a:pt x="342" y="310"/>
                  </a:lnTo>
                  <a:lnTo>
                    <a:pt x="351" y="299"/>
                  </a:lnTo>
                  <a:lnTo>
                    <a:pt x="359" y="286"/>
                  </a:lnTo>
                  <a:lnTo>
                    <a:pt x="365" y="274"/>
                  </a:lnTo>
                  <a:lnTo>
                    <a:pt x="371" y="261"/>
                  </a:lnTo>
                  <a:lnTo>
                    <a:pt x="375" y="247"/>
                  </a:lnTo>
                  <a:lnTo>
                    <a:pt x="378" y="233"/>
                  </a:lnTo>
                  <a:lnTo>
                    <a:pt x="380" y="219"/>
                  </a:lnTo>
                  <a:lnTo>
                    <a:pt x="381" y="204"/>
                  </a:lnTo>
                  <a:lnTo>
                    <a:pt x="380" y="187"/>
                  </a:lnTo>
                  <a:lnTo>
                    <a:pt x="377" y="170"/>
                  </a:lnTo>
                  <a:lnTo>
                    <a:pt x="373" y="154"/>
                  </a:lnTo>
                  <a:lnTo>
                    <a:pt x="367" y="139"/>
                  </a:lnTo>
                  <a:lnTo>
                    <a:pt x="360" y="124"/>
                  </a:lnTo>
                  <a:lnTo>
                    <a:pt x="351" y="110"/>
                  </a:lnTo>
                  <a:lnTo>
                    <a:pt x="342" y="97"/>
                  </a:lnTo>
                  <a:lnTo>
                    <a:pt x="330" y="85"/>
                  </a:lnTo>
                  <a:lnTo>
                    <a:pt x="318" y="75"/>
                  </a:lnTo>
                  <a:lnTo>
                    <a:pt x="305" y="64"/>
                  </a:lnTo>
                  <a:lnTo>
                    <a:pt x="290" y="56"/>
                  </a:lnTo>
                  <a:lnTo>
                    <a:pt x="275" y="50"/>
                  </a:lnTo>
                  <a:lnTo>
                    <a:pt x="260" y="43"/>
                  </a:lnTo>
                  <a:lnTo>
                    <a:pt x="243" y="39"/>
                  </a:lnTo>
                  <a:lnTo>
                    <a:pt x="226" y="37"/>
                  </a:lnTo>
                  <a:lnTo>
                    <a:pt x="209" y="36"/>
                  </a:lnTo>
                  <a:lnTo>
                    <a:pt x="191" y="37"/>
                  </a:lnTo>
                  <a:lnTo>
                    <a:pt x="173" y="39"/>
                  </a:lnTo>
                  <a:lnTo>
                    <a:pt x="157" y="43"/>
                  </a:lnTo>
                  <a:lnTo>
                    <a:pt x="141" y="50"/>
                  </a:lnTo>
                  <a:lnTo>
                    <a:pt x="126" y="56"/>
                  </a:lnTo>
                  <a:lnTo>
                    <a:pt x="112" y="64"/>
                  </a:lnTo>
                  <a:lnTo>
                    <a:pt x="98" y="75"/>
                  </a:lnTo>
                  <a:lnTo>
                    <a:pt x="87" y="85"/>
                  </a:lnTo>
                  <a:lnTo>
                    <a:pt x="76" y="97"/>
                  </a:lnTo>
                  <a:lnTo>
                    <a:pt x="65" y="110"/>
                  </a:lnTo>
                  <a:lnTo>
                    <a:pt x="57" y="124"/>
                  </a:lnTo>
                  <a:lnTo>
                    <a:pt x="50" y="139"/>
                  </a:lnTo>
                  <a:lnTo>
                    <a:pt x="44" y="154"/>
                  </a:lnTo>
                  <a:lnTo>
                    <a:pt x="39" y="170"/>
                  </a:lnTo>
                  <a:lnTo>
                    <a:pt x="37" y="187"/>
                  </a:lnTo>
                  <a:lnTo>
                    <a:pt x="36" y="204"/>
                  </a:lnTo>
                  <a:lnTo>
                    <a:pt x="37" y="219"/>
                  </a:lnTo>
                  <a:lnTo>
                    <a:pt x="39" y="234"/>
                  </a:lnTo>
                  <a:lnTo>
                    <a:pt x="43" y="248"/>
                  </a:lnTo>
                  <a:lnTo>
                    <a:pt x="47" y="262"/>
                  </a:lnTo>
                  <a:lnTo>
                    <a:pt x="52" y="276"/>
                  </a:lnTo>
                  <a:lnTo>
                    <a:pt x="60" y="288"/>
                  </a:lnTo>
                  <a:lnTo>
                    <a:pt x="67" y="301"/>
                  </a:lnTo>
                  <a:lnTo>
                    <a:pt x="76" y="311"/>
                  </a:lnTo>
                  <a:lnTo>
                    <a:pt x="86" y="322"/>
                  </a:lnTo>
                  <a:lnTo>
                    <a:pt x="96" y="332"/>
                  </a:lnTo>
                  <a:lnTo>
                    <a:pt x="108" y="340"/>
                  </a:lnTo>
                  <a:lnTo>
                    <a:pt x="120" y="349"/>
                  </a:lnTo>
                  <a:lnTo>
                    <a:pt x="133" y="355"/>
                  </a:lnTo>
                  <a:lnTo>
                    <a:pt x="147" y="361"/>
                  </a:lnTo>
                  <a:lnTo>
                    <a:pt x="161" y="366"/>
                  </a:lnTo>
                  <a:lnTo>
                    <a:pt x="176" y="370"/>
                  </a:lnTo>
                  <a:lnTo>
                    <a:pt x="209" y="491"/>
                  </a:lnTo>
                  <a:lnTo>
                    <a:pt x="242" y="369"/>
                  </a:lnTo>
                  <a:close/>
                </a:path>
              </a:pathLst>
            </a:custGeom>
            <a:solidFill>
              <a:srgbClr val="DB6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2714625" y="4645025"/>
              <a:ext cx="25400" cy="25400"/>
            </a:xfrm>
            <a:custGeom>
              <a:avLst/>
              <a:gdLst/>
              <a:ahLst/>
              <a:cxnLst>
                <a:cxn ang="0">
                  <a:pos x="202" y="109"/>
                </a:cxn>
                <a:cxn ang="0">
                  <a:pos x="198" y="127"/>
                </a:cxn>
                <a:cxn ang="0">
                  <a:pos x="191" y="145"/>
                </a:cxn>
                <a:cxn ang="0">
                  <a:pos x="179" y="161"/>
                </a:cxn>
                <a:cxn ang="0">
                  <a:pos x="166" y="174"/>
                </a:cxn>
                <a:cxn ang="0">
                  <a:pos x="150" y="185"/>
                </a:cxn>
                <a:cxn ang="0">
                  <a:pos x="132" y="192"/>
                </a:cxn>
                <a:cxn ang="0">
                  <a:pos x="111" y="196"/>
                </a:cxn>
                <a:cxn ang="0">
                  <a:pos x="91" y="196"/>
                </a:cxn>
                <a:cxn ang="0">
                  <a:pos x="71" y="192"/>
                </a:cxn>
                <a:cxn ang="0">
                  <a:pos x="52" y="185"/>
                </a:cxn>
                <a:cxn ang="0">
                  <a:pos x="36" y="174"/>
                </a:cxn>
                <a:cxn ang="0">
                  <a:pos x="24" y="161"/>
                </a:cxn>
                <a:cxn ang="0">
                  <a:pos x="12" y="145"/>
                </a:cxn>
                <a:cxn ang="0">
                  <a:pos x="4" y="127"/>
                </a:cxn>
                <a:cxn ang="0">
                  <a:pos x="0" y="109"/>
                </a:cxn>
                <a:cxn ang="0">
                  <a:pos x="0" y="88"/>
                </a:cxn>
                <a:cxn ang="0">
                  <a:pos x="4" y="69"/>
                </a:cxn>
                <a:cxn ang="0">
                  <a:pos x="12" y="51"/>
                </a:cxn>
                <a:cxn ang="0">
                  <a:pos x="24" y="35"/>
                </a:cxn>
                <a:cxn ang="0">
                  <a:pos x="36" y="22"/>
                </a:cxn>
                <a:cxn ang="0">
                  <a:pos x="52" y="11"/>
                </a:cxn>
                <a:cxn ang="0">
                  <a:pos x="71" y="4"/>
                </a:cxn>
                <a:cxn ang="0">
                  <a:pos x="91" y="0"/>
                </a:cxn>
                <a:cxn ang="0">
                  <a:pos x="111" y="0"/>
                </a:cxn>
                <a:cxn ang="0">
                  <a:pos x="132" y="4"/>
                </a:cxn>
                <a:cxn ang="0">
                  <a:pos x="150" y="11"/>
                </a:cxn>
                <a:cxn ang="0">
                  <a:pos x="166" y="22"/>
                </a:cxn>
                <a:cxn ang="0">
                  <a:pos x="179" y="35"/>
                </a:cxn>
                <a:cxn ang="0">
                  <a:pos x="191" y="51"/>
                </a:cxn>
                <a:cxn ang="0">
                  <a:pos x="198" y="69"/>
                </a:cxn>
                <a:cxn ang="0">
                  <a:pos x="202" y="88"/>
                </a:cxn>
              </a:cxnLst>
              <a:rect l="0" t="0" r="r" b="b"/>
              <a:pathLst>
                <a:path w="202" h="197">
                  <a:moveTo>
                    <a:pt x="202" y="98"/>
                  </a:moveTo>
                  <a:lnTo>
                    <a:pt x="202" y="109"/>
                  </a:lnTo>
                  <a:lnTo>
                    <a:pt x="200" y="118"/>
                  </a:lnTo>
                  <a:lnTo>
                    <a:pt x="198" y="127"/>
                  </a:lnTo>
                  <a:lnTo>
                    <a:pt x="195" y="137"/>
                  </a:lnTo>
                  <a:lnTo>
                    <a:pt x="191" y="145"/>
                  </a:lnTo>
                  <a:lnTo>
                    <a:pt x="185" y="154"/>
                  </a:lnTo>
                  <a:lnTo>
                    <a:pt x="179" y="161"/>
                  </a:lnTo>
                  <a:lnTo>
                    <a:pt x="172" y="168"/>
                  </a:lnTo>
                  <a:lnTo>
                    <a:pt x="166" y="174"/>
                  </a:lnTo>
                  <a:lnTo>
                    <a:pt x="157" y="180"/>
                  </a:lnTo>
                  <a:lnTo>
                    <a:pt x="150" y="185"/>
                  </a:lnTo>
                  <a:lnTo>
                    <a:pt x="140" y="189"/>
                  </a:lnTo>
                  <a:lnTo>
                    <a:pt x="132" y="192"/>
                  </a:lnTo>
                  <a:lnTo>
                    <a:pt x="122" y="195"/>
                  </a:lnTo>
                  <a:lnTo>
                    <a:pt x="111" y="196"/>
                  </a:lnTo>
                  <a:lnTo>
                    <a:pt x="101" y="197"/>
                  </a:lnTo>
                  <a:lnTo>
                    <a:pt x="91" y="196"/>
                  </a:lnTo>
                  <a:lnTo>
                    <a:pt x="80" y="195"/>
                  </a:lnTo>
                  <a:lnTo>
                    <a:pt x="71" y="192"/>
                  </a:lnTo>
                  <a:lnTo>
                    <a:pt x="62" y="189"/>
                  </a:lnTo>
                  <a:lnTo>
                    <a:pt x="52" y="185"/>
                  </a:lnTo>
                  <a:lnTo>
                    <a:pt x="45" y="180"/>
                  </a:lnTo>
                  <a:lnTo>
                    <a:pt x="36" y="174"/>
                  </a:lnTo>
                  <a:lnTo>
                    <a:pt x="30" y="168"/>
                  </a:lnTo>
                  <a:lnTo>
                    <a:pt x="24" y="161"/>
                  </a:lnTo>
                  <a:lnTo>
                    <a:pt x="17" y="154"/>
                  </a:lnTo>
                  <a:lnTo>
                    <a:pt x="12" y="145"/>
                  </a:lnTo>
                  <a:lnTo>
                    <a:pt x="7" y="137"/>
                  </a:lnTo>
                  <a:lnTo>
                    <a:pt x="4" y="127"/>
                  </a:lnTo>
                  <a:lnTo>
                    <a:pt x="2" y="118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0" y="88"/>
                  </a:lnTo>
                  <a:lnTo>
                    <a:pt x="2" y="78"/>
                  </a:lnTo>
                  <a:lnTo>
                    <a:pt x="4" y="69"/>
                  </a:lnTo>
                  <a:lnTo>
                    <a:pt x="7" y="59"/>
                  </a:lnTo>
                  <a:lnTo>
                    <a:pt x="12" y="51"/>
                  </a:lnTo>
                  <a:lnTo>
                    <a:pt x="17" y="43"/>
                  </a:lnTo>
                  <a:lnTo>
                    <a:pt x="24" y="35"/>
                  </a:lnTo>
                  <a:lnTo>
                    <a:pt x="30" y="28"/>
                  </a:lnTo>
                  <a:lnTo>
                    <a:pt x="36" y="22"/>
                  </a:lnTo>
                  <a:lnTo>
                    <a:pt x="45" y="16"/>
                  </a:lnTo>
                  <a:lnTo>
                    <a:pt x="52" y="11"/>
                  </a:lnTo>
                  <a:lnTo>
                    <a:pt x="62" y="7"/>
                  </a:lnTo>
                  <a:lnTo>
                    <a:pt x="71" y="4"/>
                  </a:lnTo>
                  <a:lnTo>
                    <a:pt x="80" y="1"/>
                  </a:lnTo>
                  <a:lnTo>
                    <a:pt x="91" y="0"/>
                  </a:lnTo>
                  <a:lnTo>
                    <a:pt x="101" y="0"/>
                  </a:lnTo>
                  <a:lnTo>
                    <a:pt x="111" y="0"/>
                  </a:lnTo>
                  <a:lnTo>
                    <a:pt x="122" y="1"/>
                  </a:lnTo>
                  <a:lnTo>
                    <a:pt x="132" y="4"/>
                  </a:lnTo>
                  <a:lnTo>
                    <a:pt x="140" y="7"/>
                  </a:lnTo>
                  <a:lnTo>
                    <a:pt x="150" y="11"/>
                  </a:lnTo>
                  <a:lnTo>
                    <a:pt x="157" y="16"/>
                  </a:lnTo>
                  <a:lnTo>
                    <a:pt x="166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3"/>
                  </a:lnTo>
                  <a:lnTo>
                    <a:pt x="191" y="51"/>
                  </a:lnTo>
                  <a:lnTo>
                    <a:pt x="195" y="59"/>
                  </a:lnTo>
                  <a:lnTo>
                    <a:pt x="198" y="69"/>
                  </a:lnTo>
                  <a:lnTo>
                    <a:pt x="200" y="78"/>
                  </a:lnTo>
                  <a:lnTo>
                    <a:pt x="202" y="88"/>
                  </a:lnTo>
                  <a:lnTo>
                    <a:pt x="202" y="98"/>
                  </a:lnTo>
                  <a:close/>
                </a:path>
              </a:pathLst>
            </a:custGeom>
            <a:solidFill>
              <a:srgbClr val="55B33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5" name="Freeform 163"/>
            <p:cNvSpPr>
              <a:spLocks/>
            </p:cNvSpPr>
            <p:nvPr/>
          </p:nvSpPr>
          <p:spPr bwMode="auto">
            <a:xfrm>
              <a:off x="2146300" y="4799013"/>
              <a:ext cx="55563" cy="60325"/>
            </a:xfrm>
            <a:custGeom>
              <a:avLst/>
              <a:gdLst/>
              <a:ahLst/>
              <a:cxnLst>
                <a:cxn ang="0">
                  <a:pos x="463" y="239"/>
                </a:cxn>
                <a:cxn ang="0">
                  <a:pos x="461" y="261"/>
                </a:cxn>
                <a:cxn ang="0">
                  <a:pos x="457" y="283"/>
                </a:cxn>
                <a:cxn ang="0">
                  <a:pos x="449" y="305"/>
                </a:cxn>
                <a:cxn ang="0">
                  <a:pos x="441" y="325"/>
                </a:cxn>
                <a:cxn ang="0">
                  <a:pos x="430" y="345"/>
                </a:cxn>
                <a:cxn ang="0">
                  <a:pos x="411" y="371"/>
                </a:cxn>
                <a:cxn ang="0">
                  <a:pos x="379" y="401"/>
                </a:cxn>
                <a:cxn ang="0">
                  <a:pos x="352" y="421"/>
                </a:cxn>
                <a:cxn ang="0">
                  <a:pos x="332" y="431"/>
                </a:cxn>
                <a:cxn ang="0">
                  <a:pos x="312" y="440"/>
                </a:cxn>
                <a:cxn ang="0">
                  <a:pos x="289" y="446"/>
                </a:cxn>
                <a:cxn ang="0">
                  <a:pos x="267" y="450"/>
                </a:cxn>
                <a:cxn ang="0">
                  <a:pos x="243" y="453"/>
                </a:cxn>
                <a:cxn ang="0">
                  <a:pos x="220" y="453"/>
                </a:cxn>
                <a:cxn ang="0">
                  <a:pos x="196" y="450"/>
                </a:cxn>
                <a:cxn ang="0">
                  <a:pos x="174" y="446"/>
                </a:cxn>
                <a:cxn ang="0">
                  <a:pos x="152" y="440"/>
                </a:cxn>
                <a:cxn ang="0">
                  <a:pos x="131" y="431"/>
                </a:cxn>
                <a:cxn ang="0">
                  <a:pos x="112" y="421"/>
                </a:cxn>
                <a:cxn ang="0">
                  <a:pos x="84" y="401"/>
                </a:cxn>
                <a:cxn ang="0">
                  <a:pos x="53" y="371"/>
                </a:cxn>
                <a:cxn ang="0">
                  <a:pos x="33" y="345"/>
                </a:cxn>
                <a:cxn ang="0">
                  <a:pos x="23" y="325"/>
                </a:cxn>
                <a:cxn ang="0">
                  <a:pos x="14" y="305"/>
                </a:cxn>
                <a:cxn ang="0">
                  <a:pos x="7" y="283"/>
                </a:cxn>
                <a:cxn ang="0">
                  <a:pos x="2" y="261"/>
                </a:cxn>
                <a:cxn ang="0">
                  <a:pos x="0" y="239"/>
                </a:cxn>
                <a:cxn ang="0">
                  <a:pos x="0" y="215"/>
                </a:cxn>
                <a:cxn ang="0">
                  <a:pos x="2" y="192"/>
                </a:cxn>
                <a:cxn ang="0">
                  <a:pos x="7" y="170"/>
                </a:cxn>
                <a:cxn ang="0">
                  <a:pos x="14" y="149"/>
                </a:cxn>
                <a:cxn ang="0">
                  <a:pos x="23" y="129"/>
                </a:cxn>
                <a:cxn ang="0">
                  <a:pos x="33" y="109"/>
                </a:cxn>
                <a:cxn ang="0">
                  <a:pos x="53" y="83"/>
                </a:cxn>
                <a:cxn ang="0">
                  <a:pos x="84" y="52"/>
                </a:cxn>
                <a:cxn ang="0">
                  <a:pos x="112" y="33"/>
                </a:cxn>
                <a:cxn ang="0">
                  <a:pos x="131" y="22"/>
                </a:cxn>
                <a:cxn ang="0">
                  <a:pos x="152" y="14"/>
                </a:cxn>
                <a:cxn ang="0">
                  <a:pos x="174" y="8"/>
                </a:cxn>
                <a:cxn ang="0">
                  <a:pos x="196" y="2"/>
                </a:cxn>
                <a:cxn ang="0">
                  <a:pos x="220" y="0"/>
                </a:cxn>
                <a:cxn ang="0">
                  <a:pos x="243" y="0"/>
                </a:cxn>
                <a:cxn ang="0">
                  <a:pos x="267" y="2"/>
                </a:cxn>
                <a:cxn ang="0">
                  <a:pos x="289" y="8"/>
                </a:cxn>
                <a:cxn ang="0">
                  <a:pos x="312" y="14"/>
                </a:cxn>
                <a:cxn ang="0">
                  <a:pos x="332" y="22"/>
                </a:cxn>
                <a:cxn ang="0">
                  <a:pos x="352" y="33"/>
                </a:cxn>
                <a:cxn ang="0">
                  <a:pos x="379" y="52"/>
                </a:cxn>
                <a:cxn ang="0">
                  <a:pos x="411" y="83"/>
                </a:cxn>
                <a:cxn ang="0">
                  <a:pos x="430" y="109"/>
                </a:cxn>
                <a:cxn ang="0">
                  <a:pos x="441" y="129"/>
                </a:cxn>
                <a:cxn ang="0">
                  <a:pos x="449" y="149"/>
                </a:cxn>
                <a:cxn ang="0">
                  <a:pos x="457" y="170"/>
                </a:cxn>
                <a:cxn ang="0">
                  <a:pos x="461" y="192"/>
                </a:cxn>
                <a:cxn ang="0">
                  <a:pos x="463" y="215"/>
                </a:cxn>
              </a:cxnLst>
              <a:rect l="0" t="0" r="r" b="b"/>
              <a:pathLst>
                <a:path w="464" h="453">
                  <a:moveTo>
                    <a:pt x="464" y="226"/>
                  </a:moveTo>
                  <a:lnTo>
                    <a:pt x="463" y="239"/>
                  </a:lnTo>
                  <a:lnTo>
                    <a:pt x="462" y="250"/>
                  </a:lnTo>
                  <a:lnTo>
                    <a:pt x="461" y="261"/>
                  </a:lnTo>
                  <a:lnTo>
                    <a:pt x="459" y="272"/>
                  </a:lnTo>
                  <a:lnTo>
                    <a:pt x="457" y="283"/>
                  </a:lnTo>
                  <a:lnTo>
                    <a:pt x="453" y="294"/>
                  </a:lnTo>
                  <a:lnTo>
                    <a:pt x="449" y="305"/>
                  </a:lnTo>
                  <a:lnTo>
                    <a:pt x="446" y="315"/>
                  </a:lnTo>
                  <a:lnTo>
                    <a:pt x="441" y="325"/>
                  </a:lnTo>
                  <a:lnTo>
                    <a:pt x="435" y="335"/>
                  </a:lnTo>
                  <a:lnTo>
                    <a:pt x="430" y="345"/>
                  </a:lnTo>
                  <a:lnTo>
                    <a:pt x="424" y="353"/>
                  </a:lnTo>
                  <a:lnTo>
                    <a:pt x="411" y="371"/>
                  </a:lnTo>
                  <a:lnTo>
                    <a:pt x="396" y="386"/>
                  </a:lnTo>
                  <a:lnTo>
                    <a:pt x="379" y="401"/>
                  </a:lnTo>
                  <a:lnTo>
                    <a:pt x="361" y="415"/>
                  </a:lnTo>
                  <a:lnTo>
                    <a:pt x="352" y="421"/>
                  </a:lnTo>
                  <a:lnTo>
                    <a:pt x="342" y="426"/>
                  </a:lnTo>
                  <a:lnTo>
                    <a:pt x="332" y="431"/>
                  </a:lnTo>
                  <a:lnTo>
                    <a:pt x="322" y="436"/>
                  </a:lnTo>
                  <a:lnTo>
                    <a:pt x="312" y="440"/>
                  </a:lnTo>
                  <a:lnTo>
                    <a:pt x="301" y="443"/>
                  </a:lnTo>
                  <a:lnTo>
                    <a:pt x="289" y="446"/>
                  </a:lnTo>
                  <a:lnTo>
                    <a:pt x="279" y="448"/>
                  </a:lnTo>
                  <a:lnTo>
                    <a:pt x="267" y="450"/>
                  </a:lnTo>
                  <a:lnTo>
                    <a:pt x="255" y="452"/>
                  </a:lnTo>
                  <a:lnTo>
                    <a:pt x="243" y="453"/>
                  </a:lnTo>
                  <a:lnTo>
                    <a:pt x="232" y="453"/>
                  </a:lnTo>
                  <a:lnTo>
                    <a:pt x="220" y="453"/>
                  </a:lnTo>
                  <a:lnTo>
                    <a:pt x="208" y="452"/>
                  </a:lnTo>
                  <a:lnTo>
                    <a:pt x="196" y="450"/>
                  </a:lnTo>
                  <a:lnTo>
                    <a:pt x="186" y="448"/>
                  </a:lnTo>
                  <a:lnTo>
                    <a:pt x="174" y="446"/>
                  </a:lnTo>
                  <a:lnTo>
                    <a:pt x="163" y="443"/>
                  </a:lnTo>
                  <a:lnTo>
                    <a:pt x="152" y="440"/>
                  </a:lnTo>
                  <a:lnTo>
                    <a:pt x="142" y="436"/>
                  </a:lnTo>
                  <a:lnTo>
                    <a:pt x="131" y="431"/>
                  </a:lnTo>
                  <a:lnTo>
                    <a:pt x="121" y="426"/>
                  </a:lnTo>
                  <a:lnTo>
                    <a:pt x="112" y="421"/>
                  </a:lnTo>
                  <a:lnTo>
                    <a:pt x="102" y="415"/>
                  </a:lnTo>
                  <a:lnTo>
                    <a:pt x="84" y="401"/>
                  </a:lnTo>
                  <a:lnTo>
                    <a:pt x="68" y="386"/>
                  </a:lnTo>
                  <a:lnTo>
                    <a:pt x="53" y="371"/>
                  </a:lnTo>
                  <a:lnTo>
                    <a:pt x="40" y="353"/>
                  </a:lnTo>
                  <a:lnTo>
                    <a:pt x="33" y="345"/>
                  </a:lnTo>
                  <a:lnTo>
                    <a:pt x="28" y="335"/>
                  </a:lnTo>
                  <a:lnTo>
                    <a:pt x="23" y="325"/>
                  </a:lnTo>
                  <a:lnTo>
                    <a:pt x="18" y="315"/>
                  </a:lnTo>
                  <a:lnTo>
                    <a:pt x="14" y="305"/>
                  </a:lnTo>
                  <a:lnTo>
                    <a:pt x="10" y="294"/>
                  </a:lnTo>
                  <a:lnTo>
                    <a:pt x="7" y="283"/>
                  </a:lnTo>
                  <a:lnTo>
                    <a:pt x="4" y="272"/>
                  </a:lnTo>
                  <a:lnTo>
                    <a:pt x="2" y="261"/>
                  </a:lnTo>
                  <a:lnTo>
                    <a:pt x="1" y="250"/>
                  </a:lnTo>
                  <a:lnTo>
                    <a:pt x="0" y="239"/>
                  </a:lnTo>
                  <a:lnTo>
                    <a:pt x="0" y="226"/>
                  </a:lnTo>
                  <a:lnTo>
                    <a:pt x="0" y="215"/>
                  </a:lnTo>
                  <a:lnTo>
                    <a:pt x="1" y="203"/>
                  </a:lnTo>
                  <a:lnTo>
                    <a:pt x="2" y="192"/>
                  </a:lnTo>
                  <a:lnTo>
                    <a:pt x="4" y="181"/>
                  </a:lnTo>
                  <a:lnTo>
                    <a:pt x="7" y="170"/>
                  </a:lnTo>
                  <a:lnTo>
                    <a:pt x="10" y="159"/>
                  </a:lnTo>
                  <a:lnTo>
                    <a:pt x="14" y="149"/>
                  </a:lnTo>
                  <a:lnTo>
                    <a:pt x="18" y="138"/>
                  </a:lnTo>
                  <a:lnTo>
                    <a:pt x="23" y="129"/>
                  </a:lnTo>
                  <a:lnTo>
                    <a:pt x="28" y="119"/>
                  </a:lnTo>
                  <a:lnTo>
                    <a:pt x="33" y="109"/>
                  </a:lnTo>
                  <a:lnTo>
                    <a:pt x="40" y="100"/>
                  </a:lnTo>
                  <a:lnTo>
                    <a:pt x="53" y="83"/>
                  </a:lnTo>
                  <a:lnTo>
                    <a:pt x="68" y="66"/>
                  </a:lnTo>
                  <a:lnTo>
                    <a:pt x="84" y="52"/>
                  </a:lnTo>
                  <a:lnTo>
                    <a:pt x="102" y="39"/>
                  </a:lnTo>
                  <a:lnTo>
                    <a:pt x="112" y="33"/>
                  </a:lnTo>
                  <a:lnTo>
                    <a:pt x="121" y="28"/>
                  </a:lnTo>
                  <a:lnTo>
                    <a:pt x="131" y="22"/>
                  </a:lnTo>
                  <a:lnTo>
                    <a:pt x="142" y="18"/>
                  </a:lnTo>
                  <a:lnTo>
                    <a:pt x="152" y="14"/>
                  </a:lnTo>
                  <a:lnTo>
                    <a:pt x="163" y="11"/>
                  </a:lnTo>
                  <a:lnTo>
                    <a:pt x="174" y="8"/>
                  </a:lnTo>
                  <a:lnTo>
                    <a:pt x="186" y="5"/>
                  </a:lnTo>
                  <a:lnTo>
                    <a:pt x="196" y="2"/>
                  </a:lnTo>
                  <a:lnTo>
                    <a:pt x="208" y="1"/>
                  </a:lnTo>
                  <a:lnTo>
                    <a:pt x="220" y="0"/>
                  </a:lnTo>
                  <a:lnTo>
                    <a:pt x="232" y="0"/>
                  </a:lnTo>
                  <a:lnTo>
                    <a:pt x="243" y="0"/>
                  </a:lnTo>
                  <a:lnTo>
                    <a:pt x="255" y="1"/>
                  </a:lnTo>
                  <a:lnTo>
                    <a:pt x="267" y="2"/>
                  </a:lnTo>
                  <a:lnTo>
                    <a:pt x="279" y="5"/>
                  </a:lnTo>
                  <a:lnTo>
                    <a:pt x="289" y="8"/>
                  </a:lnTo>
                  <a:lnTo>
                    <a:pt x="301" y="11"/>
                  </a:lnTo>
                  <a:lnTo>
                    <a:pt x="312" y="14"/>
                  </a:lnTo>
                  <a:lnTo>
                    <a:pt x="322" y="18"/>
                  </a:lnTo>
                  <a:lnTo>
                    <a:pt x="332" y="22"/>
                  </a:lnTo>
                  <a:lnTo>
                    <a:pt x="342" y="28"/>
                  </a:lnTo>
                  <a:lnTo>
                    <a:pt x="352" y="33"/>
                  </a:lnTo>
                  <a:lnTo>
                    <a:pt x="361" y="39"/>
                  </a:lnTo>
                  <a:lnTo>
                    <a:pt x="379" y="52"/>
                  </a:lnTo>
                  <a:lnTo>
                    <a:pt x="396" y="66"/>
                  </a:lnTo>
                  <a:lnTo>
                    <a:pt x="411" y="83"/>
                  </a:lnTo>
                  <a:lnTo>
                    <a:pt x="424" y="100"/>
                  </a:lnTo>
                  <a:lnTo>
                    <a:pt x="430" y="109"/>
                  </a:lnTo>
                  <a:lnTo>
                    <a:pt x="435" y="119"/>
                  </a:lnTo>
                  <a:lnTo>
                    <a:pt x="441" y="129"/>
                  </a:lnTo>
                  <a:lnTo>
                    <a:pt x="446" y="138"/>
                  </a:lnTo>
                  <a:lnTo>
                    <a:pt x="449" y="149"/>
                  </a:lnTo>
                  <a:lnTo>
                    <a:pt x="453" y="159"/>
                  </a:lnTo>
                  <a:lnTo>
                    <a:pt x="457" y="170"/>
                  </a:lnTo>
                  <a:lnTo>
                    <a:pt x="459" y="181"/>
                  </a:lnTo>
                  <a:lnTo>
                    <a:pt x="461" y="192"/>
                  </a:lnTo>
                  <a:lnTo>
                    <a:pt x="462" y="203"/>
                  </a:lnTo>
                  <a:lnTo>
                    <a:pt x="463" y="215"/>
                  </a:lnTo>
                  <a:lnTo>
                    <a:pt x="464" y="226"/>
                  </a:lnTo>
                  <a:close/>
                </a:path>
              </a:pathLst>
            </a:custGeom>
            <a:solidFill>
              <a:srgbClr val="83C4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6" name="Freeform 164"/>
            <p:cNvSpPr>
              <a:spLocks noEditPoints="1"/>
            </p:cNvSpPr>
            <p:nvPr/>
          </p:nvSpPr>
          <p:spPr bwMode="auto">
            <a:xfrm>
              <a:off x="2187575" y="4862513"/>
              <a:ext cx="38100" cy="46037"/>
            </a:xfrm>
            <a:custGeom>
              <a:avLst/>
              <a:gdLst/>
              <a:ahLst/>
              <a:cxnLst>
                <a:cxn ang="0">
                  <a:pos x="0" y="86"/>
                </a:cxn>
                <a:cxn ang="0">
                  <a:pos x="0" y="261"/>
                </a:cxn>
                <a:cxn ang="0">
                  <a:pos x="156" y="348"/>
                </a:cxn>
                <a:cxn ang="0">
                  <a:pos x="313" y="260"/>
                </a:cxn>
                <a:cxn ang="0">
                  <a:pos x="313" y="90"/>
                </a:cxn>
                <a:cxn ang="0">
                  <a:pos x="155" y="0"/>
                </a:cxn>
                <a:cxn ang="0">
                  <a:pos x="0" y="86"/>
                </a:cxn>
                <a:cxn ang="0">
                  <a:pos x="104" y="144"/>
                </a:cxn>
                <a:cxn ang="0">
                  <a:pos x="104" y="204"/>
                </a:cxn>
                <a:cxn ang="0">
                  <a:pos x="156" y="233"/>
                </a:cxn>
                <a:cxn ang="0">
                  <a:pos x="210" y="204"/>
                </a:cxn>
                <a:cxn ang="0">
                  <a:pos x="210" y="145"/>
                </a:cxn>
                <a:cxn ang="0">
                  <a:pos x="156" y="115"/>
                </a:cxn>
                <a:cxn ang="0">
                  <a:pos x="104" y="144"/>
                </a:cxn>
              </a:cxnLst>
              <a:rect l="0" t="0" r="r" b="b"/>
              <a:pathLst>
                <a:path w="313" h="348">
                  <a:moveTo>
                    <a:pt x="0" y="86"/>
                  </a:moveTo>
                  <a:lnTo>
                    <a:pt x="0" y="261"/>
                  </a:lnTo>
                  <a:lnTo>
                    <a:pt x="156" y="348"/>
                  </a:lnTo>
                  <a:lnTo>
                    <a:pt x="313" y="260"/>
                  </a:lnTo>
                  <a:lnTo>
                    <a:pt x="313" y="90"/>
                  </a:lnTo>
                  <a:lnTo>
                    <a:pt x="155" y="0"/>
                  </a:lnTo>
                  <a:lnTo>
                    <a:pt x="0" y="86"/>
                  </a:lnTo>
                  <a:close/>
                  <a:moveTo>
                    <a:pt x="104" y="144"/>
                  </a:moveTo>
                  <a:lnTo>
                    <a:pt x="104" y="204"/>
                  </a:lnTo>
                  <a:lnTo>
                    <a:pt x="156" y="233"/>
                  </a:lnTo>
                  <a:lnTo>
                    <a:pt x="210" y="204"/>
                  </a:lnTo>
                  <a:lnTo>
                    <a:pt x="210" y="145"/>
                  </a:lnTo>
                  <a:lnTo>
                    <a:pt x="156" y="115"/>
                  </a:lnTo>
                  <a:lnTo>
                    <a:pt x="104" y="144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7" name="Freeform 165"/>
            <p:cNvSpPr>
              <a:spLocks noEditPoints="1"/>
            </p:cNvSpPr>
            <p:nvPr/>
          </p:nvSpPr>
          <p:spPr bwMode="auto">
            <a:xfrm>
              <a:off x="2254250" y="5691188"/>
              <a:ext cx="36513" cy="36512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8" y="155"/>
                </a:cxn>
                <a:cxn ang="0">
                  <a:pos x="26" y="183"/>
                </a:cxn>
                <a:cxn ang="0">
                  <a:pos x="50" y="204"/>
                </a:cxn>
                <a:cxn ang="0">
                  <a:pos x="81" y="218"/>
                </a:cxn>
                <a:cxn ang="0">
                  <a:pos x="114" y="222"/>
                </a:cxn>
                <a:cxn ang="0">
                  <a:pos x="146" y="218"/>
                </a:cxn>
                <a:cxn ang="0">
                  <a:pos x="175" y="205"/>
                </a:cxn>
                <a:cxn ang="0">
                  <a:pos x="185" y="210"/>
                </a:cxn>
                <a:cxn ang="0">
                  <a:pos x="255" y="267"/>
                </a:cxn>
                <a:cxn ang="0">
                  <a:pos x="265" y="272"/>
                </a:cxn>
                <a:cxn ang="0">
                  <a:pos x="277" y="268"/>
                </a:cxn>
                <a:cxn ang="0">
                  <a:pos x="295" y="249"/>
                </a:cxn>
                <a:cxn ang="0">
                  <a:pos x="300" y="238"/>
                </a:cxn>
                <a:cxn ang="0">
                  <a:pos x="296" y="227"/>
                </a:cxn>
                <a:cxn ang="0">
                  <a:pos x="228" y="172"/>
                </a:cxn>
                <a:cxn ang="0">
                  <a:pos x="216" y="168"/>
                </a:cxn>
                <a:cxn ang="0">
                  <a:pos x="221" y="146"/>
                </a:cxn>
                <a:cxn ang="0">
                  <a:pos x="228" y="109"/>
                </a:cxn>
                <a:cxn ang="0">
                  <a:pos x="222" y="77"/>
                </a:cxn>
                <a:cxn ang="0">
                  <a:pos x="207" y="48"/>
                </a:cxn>
                <a:cxn ang="0">
                  <a:pos x="186" y="25"/>
                </a:cxn>
                <a:cxn ang="0">
                  <a:pos x="157" y="8"/>
                </a:cxn>
                <a:cxn ang="0">
                  <a:pos x="124" y="0"/>
                </a:cxn>
                <a:cxn ang="0">
                  <a:pos x="90" y="2"/>
                </a:cxn>
                <a:cxn ang="0">
                  <a:pos x="59" y="13"/>
                </a:cxn>
                <a:cxn ang="0">
                  <a:pos x="33" y="33"/>
                </a:cxn>
                <a:cxn ang="0">
                  <a:pos x="12" y="58"/>
                </a:cxn>
                <a:cxn ang="0">
                  <a:pos x="2" y="90"/>
                </a:cxn>
                <a:cxn ang="0">
                  <a:pos x="39" y="104"/>
                </a:cxn>
                <a:cxn ang="0">
                  <a:pos x="45" y="83"/>
                </a:cxn>
                <a:cxn ang="0">
                  <a:pos x="56" y="65"/>
                </a:cxn>
                <a:cxn ang="0">
                  <a:pos x="71" y="51"/>
                </a:cxn>
                <a:cxn ang="0">
                  <a:pos x="91" y="42"/>
                </a:cxn>
                <a:cxn ang="0">
                  <a:pos x="112" y="38"/>
                </a:cxn>
                <a:cxn ang="0">
                  <a:pos x="135" y="41"/>
                </a:cxn>
                <a:cxn ang="0">
                  <a:pos x="155" y="51"/>
                </a:cxn>
                <a:cxn ang="0">
                  <a:pos x="170" y="64"/>
                </a:cxn>
                <a:cxn ang="0">
                  <a:pos x="182" y="82"/>
                </a:cxn>
                <a:cxn ang="0">
                  <a:pos x="187" y="103"/>
                </a:cxn>
                <a:cxn ang="0">
                  <a:pos x="186" y="125"/>
                </a:cxn>
                <a:cxn ang="0">
                  <a:pos x="179" y="145"/>
                </a:cxn>
                <a:cxn ang="0">
                  <a:pos x="167" y="162"/>
                </a:cxn>
                <a:cxn ang="0">
                  <a:pos x="150" y="174"/>
                </a:cxn>
                <a:cxn ang="0">
                  <a:pos x="129" y="182"/>
                </a:cxn>
                <a:cxn ang="0">
                  <a:pos x="107" y="183"/>
                </a:cxn>
                <a:cxn ang="0">
                  <a:pos x="85" y="177"/>
                </a:cxn>
                <a:cxn ang="0">
                  <a:pos x="67" y="167"/>
                </a:cxn>
                <a:cxn ang="0">
                  <a:pos x="52" y="152"/>
                </a:cxn>
                <a:cxn ang="0">
                  <a:pos x="42" y="133"/>
                </a:cxn>
                <a:cxn ang="0">
                  <a:pos x="39" y="111"/>
                </a:cxn>
              </a:cxnLst>
              <a:rect l="0" t="0" r="r" b="b"/>
              <a:pathLst>
                <a:path w="300" h="272">
                  <a:moveTo>
                    <a:pt x="0" y="101"/>
                  </a:moveTo>
                  <a:lnTo>
                    <a:pt x="0" y="113"/>
                  </a:lnTo>
                  <a:lnTo>
                    <a:pt x="0" y="124"/>
                  </a:lnTo>
                  <a:lnTo>
                    <a:pt x="2" y="135"/>
                  </a:lnTo>
                  <a:lnTo>
                    <a:pt x="5" y="145"/>
                  </a:lnTo>
                  <a:lnTo>
                    <a:pt x="8" y="155"/>
                  </a:lnTo>
                  <a:lnTo>
                    <a:pt x="14" y="165"/>
                  </a:lnTo>
                  <a:lnTo>
                    <a:pt x="19" y="174"/>
                  </a:lnTo>
                  <a:lnTo>
                    <a:pt x="26" y="183"/>
                  </a:lnTo>
                  <a:lnTo>
                    <a:pt x="33" y="190"/>
                  </a:lnTo>
                  <a:lnTo>
                    <a:pt x="41" y="197"/>
                  </a:lnTo>
                  <a:lnTo>
                    <a:pt x="50" y="204"/>
                  </a:lnTo>
                  <a:lnTo>
                    <a:pt x="60" y="210"/>
                  </a:lnTo>
                  <a:lnTo>
                    <a:pt x="70" y="214"/>
                  </a:lnTo>
                  <a:lnTo>
                    <a:pt x="81" y="218"/>
                  </a:lnTo>
                  <a:lnTo>
                    <a:pt x="92" y="220"/>
                  </a:lnTo>
                  <a:lnTo>
                    <a:pt x="104" y="222"/>
                  </a:lnTo>
                  <a:lnTo>
                    <a:pt x="114" y="222"/>
                  </a:lnTo>
                  <a:lnTo>
                    <a:pt x="125" y="221"/>
                  </a:lnTo>
                  <a:lnTo>
                    <a:pt x="136" y="220"/>
                  </a:lnTo>
                  <a:lnTo>
                    <a:pt x="146" y="218"/>
                  </a:lnTo>
                  <a:lnTo>
                    <a:pt x="156" y="214"/>
                  </a:lnTo>
                  <a:lnTo>
                    <a:pt x="166" y="210"/>
                  </a:lnTo>
                  <a:lnTo>
                    <a:pt x="175" y="205"/>
                  </a:lnTo>
                  <a:lnTo>
                    <a:pt x="184" y="198"/>
                  </a:lnTo>
                  <a:lnTo>
                    <a:pt x="183" y="205"/>
                  </a:lnTo>
                  <a:lnTo>
                    <a:pt x="185" y="210"/>
                  </a:lnTo>
                  <a:lnTo>
                    <a:pt x="187" y="215"/>
                  </a:lnTo>
                  <a:lnTo>
                    <a:pt x="191" y="219"/>
                  </a:lnTo>
                  <a:lnTo>
                    <a:pt x="255" y="267"/>
                  </a:lnTo>
                  <a:lnTo>
                    <a:pt x="258" y="269"/>
                  </a:lnTo>
                  <a:lnTo>
                    <a:pt x="262" y="271"/>
                  </a:lnTo>
                  <a:lnTo>
                    <a:pt x="265" y="272"/>
                  </a:lnTo>
                  <a:lnTo>
                    <a:pt x="270" y="272"/>
                  </a:lnTo>
                  <a:lnTo>
                    <a:pt x="274" y="271"/>
                  </a:lnTo>
                  <a:lnTo>
                    <a:pt x="277" y="268"/>
                  </a:lnTo>
                  <a:lnTo>
                    <a:pt x="280" y="266"/>
                  </a:lnTo>
                  <a:lnTo>
                    <a:pt x="284" y="263"/>
                  </a:lnTo>
                  <a:lnTo>
                    <a:pt x="295" y="249"/>
                  </a:lnTo>
                  <a:lnTo>
                    <a:pt x="297" y="245"/>
                  </a:lnTo>
                  <a:lnTo>
                    <a:pt x="299" y="241"/>
                  </a:lnTo>
                  <a:lnTo>
                    <a:pt x="300" y="238"/>
                  </a:lnTo>
                  <a:lnTo>
                    <a:pt x="300" y="234"/>
                  </a:lnTo>
                  <a:lnTo>
                    <a:pt x="299" y="230"/>
                  </a:lnTo>
                  <a:lnTo>
                    <a:pt x="296" y="227"/>
                  </a:lnTo>
                  <a:lnTo>
                    <a:pt x="294" y="223"/>
                  </a:lnTo>
                  <a:lnTo>
                    <a:pt x="292" y="220"/>
                  </a:lnTo>
                  <a:lnTo>
                    <a:pt x="228" y="172"/>
                  </a:lnTo>
                  <a:lnTo>
                    <a:pt x="225" y="170"/>
                  </a:lnTo>
                  <a:lnTo>
                    <a:pt x="220" y="169"/>
                  </a:lnTo>
                  <a:lnTo>
                    <a:pt x="216" y="168"/>
                  </a:lnTo>
                  <a:lnTo>
                    <a:pt x="212" y="169"/>
                  </a:lnTo>
                  <a:lnTo>
                    <a:pt x="217" y="158"/>
                  </a:lnTo>
                  <a:lnTo>
                    <a:pt x="221" y="146"/>
                  </a:lnTo>
                  <a:lnTo>
                    <a:pt x="226" y="133"/>
                  </a:lnTo>
                  <a:lnTo>
                    <a:pt x="227" y="121"/>
                  </a:lnTo>
                  <a:lnTo>
                    <a:pt x="228" y="109"/>
                  </a:lnTo>
                  <a:lnTo>
                    <a:pt x="227" y="98"/>
                  </a:lnTo>
                  <a:lnTo>
                    <a:pt x="225" y="87"/>
                  </a:lnTo>
                  <a:lnTo>
                    <a:pt x="222" y="77"/>
                  </a:lnTo>
                  <a:lnTo>
                    <a:pt x="218" y="66"/>
                  </a:lnTo>
                  <a:lnTo>
                    <a:pt x="214" y="57"/>
                  </a:lnTo>
                  <a:lnTo>
                    <a:pt x="207" y="48"/>
                  </a:lnTo>
                  <a:lnTo>
                    <a:pt x="201" y="39"/>
                  </a:lnTo>
                  <a:lnTo>
                    <a:pt x="194" y="32"/>
                  </a:lnTo>
                  <a:lnTo>
                    <a:pt x="186" y="25"/>
                  </a:lnTo>
                  <a:lnTo>
                    <a:pt x="176" y="18"/>
                  </a:lnTo>
                  <a:lnTo>
                    <a:pt x="167" y="12"/>
                  </a:lnTo>
                  <a:lnTo>
                    <a:pt x="157" y="8"/>
                  </a:lnTo>
                  <a:lnTo>
                    <a:pt x="146" y="4"/>
                  </a:lnTo>
                  <a:lnTo>
                    <a:pt x="136" y="2"/>
                  </a:lnTo>
                  <a:lnTo>
                    <a:pt x="124" y="0"/>
                  </a:lnTo>
                  <a:lnTo>
                    <a:pt x="112" y="0"/>
                  </a:lnTo>
                  <a:lnTo>
                    <a:pt x="100" y="1"/>
                  </a:lnTo>
                  <a:lnTo>
                    <a:pt x="90" y="2"/>
                  </a:lnTo>
                  <a:lnTo>
                    <a:pt x="79" y="5"/>
                  </a:lnTo>
                  <a:lnTo>
                    <a:pt x="68" y="9"/>
                  </a:lnTo>
                  <a:lnTo>
                    <a:pt x="59" y="13"/>
                  </a:lnTo>
                  <a:lnTo>
                    <a:pt x="49" y="19"/>
                  </a:lnTo>
                  <a:lnTo>
                    <a:pt x="40" y="26"/>
                  </a:lnTo>
                  <a:lnTo>
                    <a:pt x="33" y="33"/>
                  </a:lnTo>
                  <a:lnTo>
                    <a:pt x="25" y="40"/>
                  </a:lnTo>
                  <a:lnTo>
                    <a:pt x="19" y="50"/>
                  </a:lnTo>
                  <a:lnTo>
                    <a:pt x="12" y="58"/>
                  </a:lnTo>
                  <a:lnTo>
                    <a:pt x="8" y="69"/>
                  </a:lnTo>
                  <a:lnTo>
                    <a:pt x="4" y="79"/>
                  </a:lnTo>
                  <a:lnTo>
                    <a:pt x="2" y="90"/>
                  </a:lnTo>
                  <a:lnTo>
                    <a:pt x="0" y="101"/>
                  </a:lnTo>
                  <a:lnTo>
                    <a:pt x="0" y="101"/>
                  </a:lnTo>
                  <a:close/>
                  <a:moveTo>
                    <a:pt x="39" y="104"/>
                  </a:moveTo>
                  <a:lnTo>
                    <a:pt x="40" y="97"/>
                  </a:lnTo>
                  <a:lnTo>
                    <a:pt x="42" y="91"/>
                  </a:lnTo>
                  <a:lnTo>
                    <a:pt x="45" y="83"/>
                  </a:lnTo>
                  <a:lnTo>
                    <a:pt x="48" y="77"/>
                  </a:lnTo>
                  <a:lnTo>
                    <a:pt x="52" y="71"/>
                  </a:lnTo>
                  <a:lnTo>
                    <a:pt x="56" y="65"/>
                  </a:lnTo>
                  <a:lnTo>
                    <a:pt x="61" y="60"/>
                  </a:lnTo>
                  <a:lnTo>
                    <a:pt x="66" y="55"/>
                  </a:lnTo>
                  <a:lnTo>
                    <a:pt x="71" y="51"/>
                  </a:lnTo>
                  <a:lnTo>
                    <a:pt x="78" y="48"/>
                  </a:lnTo>
                  <a:lnTo>
                    <a:pt x="84" y="45"/>
                  </a:lnTo>
                  <a:lnTo>
                    <a:pt x="91" y="42"/>
                  </a:lnTo>
                  <a:lnTo>
                    <a:pt x="98" y="40"/>
                  </a:lnTo>
                  <a:lnTo>
                    <a:pt x="106" y="39"/>
                  </a:lnTo>
                  <a:lnTo>
                    <a:pt x="112" y="38"/>
                  </a:lnTo>
                  <a:lnTo>
                    <a:pt x="121" y="39"/>
                  </a:lnTo>
                  <a:lnTo>
                    <a:pt x="128" y="40"/>
                  </a:lnTo>
                  <a:lnTo>
                    <a:pt x="135" y="41"/>
                  </a:lnTo>
                  <a:lnTo>
                    <a:pt x="142" y="45"/>
                  </a:lnTo>
                  <a:lnTo>
                    <a:pt x="149" y="47"/>
                  </a:lnTo>
                  <a:lnTo>
                    <a:pt x="155" y="51"/>
                  </a:lnTo>
                  <a:lnTo>
                    <a:pt x="160" y="55"/>
                  </a:lnTo>
                  <a:lnTo>
                    <a:pt x="166" y="59"/>
                  </a:lnTo>
                  <a:lnTo>
                    <a:pt x="170" y="64"/>
                  </a:lnTo>
                  <a:lnTo>
                    <a:pt x="174" y="70"/>
                  </a:lnTo>
                  <a:lnTo>
                    <a:pt x="179" y="76"/>
                  </a:lnTo>
                  <a:lnTo>
                    <a:pt x="182" y="82"/>
                  </a:lnTo>
                  <a:lnTo>
                    <a:pt x="184" y="88"/>
                  </a:lnTo>
                  <a:lnTo>
                    <a:pt x="186" y="96"/>
                  </a:lnTo>
                  <a:lnTo>
                    <a:pt x="187" y="103"/>
                  </a:lnTo>
                  <a:lnTo>
                    <a:pt x="188" y="110"/>
                  </a:lnTo>
                  <a:lnTo>
                    <a:pt x="187" y="118"/>
                  </a:lnTo>
                  <a:lnTo>
                    <a:pt x="186" y="125"/>
                  </a:lnTo>
                  <a:lnTo>
                    <a:pt x="185" y="131"/>
                  </a:lnTo>
                  <a:lnTo>
                    <a:pt x="182" y="139"/>
                  </a:lnTo>
                  <a:lnTo>
                    <a:pt x="179" y="145"/>
                  </a:lnTo>
                  <a:lnTo>
                    <a:pt x="175" y="151"/>
                  </a:lnTo>
                  <a:lnTo>
                    <a:pt x="171" y="156"/>
                  </a:lnTo>
                  <a:lnTo>
                    <a:pt x="167" y="162"/>
                  </a:lnTo>
                  <a:lnTo>
                    <a:pt x="161" y="167"/>
                  </a:lnTo>
                  <a:lnTo>
                    <a:pt x="155" y="171"/>
                  </a:lnTo>
                  <a:lnTo>
                    <a:pt x="150" y="174"/>
                  </a:lnTo>
                  <a:lnTo>
                    <a:pt x="143" y="177"/>
                  </a:lnTo>
                  <a:lnTo>
                    <a:pt x="136" y="179"/>
                  </a:lnTo>
                  <a:lnTo>
                    <a:pt x="129" y="182"/>
                  </a:lnTo>
                  <a:lnTo>
                    <a:pt x="122" y="183"/>
                  </a:lnTo>
                  <a:lnTo>
                    <a:pt x="114" y="184"/>
                  </a:lnTo>
                  <a:lnTo>
                    <a:pt x="107" y="183"/>
                  </a:lnTo>
                  <a:lnTo>
                    <a:pt x="99" y="182"/>
                  </a:lnTo>
                  <a:lnTo>
                    <a:pt x="92" y="181"/>
                  </a:lnTo>
                  <a:lnTo>
                    <a:pt x="85" y="177"/>
                  </a:lnTo>
                  <a:lnTo>
                    <a:pt x="79" y="175"/>
                  </a:lnTo>
                  <a:lnTo>
                    <a:pt x="72" y="171"/>
                  </a:lnTo>
                  <a:lnTo>
                    <a:pt x="67" y="167"/>
                  </a:lnTo>
                  <a:lnTo>
                    <a:pt x="62" y="163"/>
                  </a:lnTo>
                  <a:lnTo>
                    <a:pt x="56" y="158"/>
                  </a:lnTo>
                  <a:lnTo>
                    <a:pt x="52" y="152"/>
                  </a:lnTo>
                  <a:lnTo>
                    <a:pt x="49" y="146"/>
                  </a:lnTo>
                  <a:lnTo>
                    <a:pt x="46" y="140"/>
                  </a:lnTo>
                  <a:lnTo>
                    <a:pt x="42" y="133"/>
                  </a:lnTo>
                  <a:lnTo>
                    <a:pt x="41" y="126"/>
                  </a:lnTo>
                  <a:lnTo>
                    <a:pt x="40" y="119"/>
                  </a:lnTo>
                  <a:lnTo>
                    <a:pt x="39" y="111"/>
                  </a:lnTo>
                  <a:lnTo>
                    <a:pt x="39" y="104"/>
                  </a:lnTo>
                  <a:close/>
                </a:path>
              </a:pathLst>
            </a:custGeom>
            <a:solidFill>
              <a:srgbClr val="7A69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8" name="Freeform 166"/>
            <p:cNvSpPr>
              <a:spLocks/>
            </p:cNvSpPr>
            <p:nvPr/>
          </p:nvSpPr>
          <p:spPr bwMode="auto">
            <a:xfrm>
              <a:off x="2219325" y="5556250"/>
              <a:ext cx="25400" cy="25400"/>
            </a:xfrm>
            <a:custGeom>
              <a:avLst/>
              <a:gdLst/>
              <a:ahLst/>
              <a:cxnLst>
                <a:cxn ang="0">
                  <a:pos x="209" y="73"/>
                </a:cxn>
                <a:cxn ang="0">
                  <a:pos x="139" y="62"/>
                </a:cxn>
                <a:cxn ang="0">
                  <a:pos x="107" y="0"/>
                </a:cxn>
                <a:cxn ang="0">
                  <a:pos x="70" y="62"/>
                </a:cxn>
                <a:cxn ang="0">
                  <a:pos x="0" y="73"/>
                </a:cxn>
                <a:cxn ang="0">
                  <a:pos x="50" y="121"/>
                </a:cxn>
                <a:cxn ang="0">
                  <a:pos x="39" y="189"/>
                </a:cxn>
                <a:cxn ang="0">
                  <a:pos x="106" y="158"/>
                </a:cxn>
                <a:cxn ang="0">
                  <a:pos x="170" y="189"/>
                </a:cxn>
                <a:cxn ang="0">
                  <a:pos x="159" y="121"/>
                </a:cxn>
                <a:cxn ang="0">
                  <a:pos x="209" y="73"/>
                </a:cxn>
              </a:cxnLst>
              <a:rect l="0" t="0" r="r" b="b"/>
              <a:pathLst>
                <a:path w="209" h="189">
                  <a:moveTo>
                    <a:pt x="209" y="73"/>
                  </a:moveTo>
                  <a:lnTo>
                    <a:pt x="139" y="62"/>
                  </a:lnTo>
                  <a:lnTo>
                    <a:pt x="107" y="0"/>
                  </a:lnTo>
                  <a:lnTo>
                    <a:pt x="70" y="62"/>
                  </a:lnTo>
                  <a:lnTo>
                    <a:pt x="0" y="73"/>
                  </a:lnTo>
                  <a:lnTo>
                    <a:pt x="50" y="121"/>
                  </a:lnTo>
                  <a:lnTo>
                    <a:pt x="39" y="189"/>
                  </a:lnTo>
                  <a:lnTo>
                    <a:pt x="106" y="158"/>
                  </a:lnTo>
                  <a:lnTo>
                    <a:pt x="170" y="189"/>
                  </a:lnTo>
                  <a:lnTo>
                    <a:pt x="159" y="121"/>
                  </a:lnTo>
                  <a:lnTo>
                    <a:pt x="209" y="73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9" name="Freeform 167"/>
            <p:cNvSpPr>
              <a:spLocks/>
            </p:cNvSpPr>
            <p:nvPr/>
          </p:nvSpPr>
          <p:spPr bwMode="auto">
            <a:xfrm>
              <a:off x="1841500" y="5727700"/>
              <a:ext cx="25400" cy="25400"/>
            </a:xfrm>
            <a:custGeom>
              <a:avLst/>
              <a:gdLst/>
              <a:ahLst/>
              <a:cxnLst>
                <a:cxn ang="0">
                  <a:pos x="209" y="73"/>
                </a:cxn>
                <a:cxn ang="0">
                  <a:pos x="140" y="62"/>
                </a:cxn>
                <a:cxn ang="0">
                  <a:pos x="106" y="0"/>
                </a:cxn>
                <a:cxn ang="0">
                  <a:pos x="70" y="62"/>
                </a:cxn>
                <a:cxn ang="0">
                  <a:pos x="0" y="73"/>
                </a:cxn>
                <a:cxn ang="0">
                  <a:pos x="51" y="121"/>
                </a:cxn>
                <a:cxn ang="0">
                  <a:pos x="39" y="188"/>
                </a:cxn>
                <a:cxn ang="0">
                  <a:pos x="106" y="157"/>
                </a:cxn>
                <a:cxn ang="0">
                  <a:pos x="171" y="188"/>
                </a:cxn>
                <a:cxn ang="0">
                  <a:pos x="159" y="121"/>
                </a:cxn>
                <a:cxn ang="0">
                  <a:pos x="209" y="73"/>
                </a:cxn>
              </a:cxnLst>
              <a:rect l="0" t="0" r="r" b="b"/>
              <a:pathLst>
                <a:path w="209" h="188">
                  <a:moveTo>
                    <a:pt x="209" y="73"/>
                  </a:moveTo>
                  <a:lnTo>
                    <a:pt x="140" y="62"/>
                  </a:lnTo>
                  <a:lnTo>
                    <a:pt x="106" y="0"/>
                  </a:lnTo>
                  <a:lnTo>
                    <a:pt x="70" y="62"/>
                  </a:lnTo>
                  <a:lnTo>
                    <a:pt x="0" y="73"/>
                  </a:lnTo>
                  <a:lnTo>
                    <a:pt x="51" y="121"/>
                  </a:lnTo>
                  <a:lnTo>
                    <a:pt x="39" y="188"/>
                  </a:lnTo>
                  <a:lnTo>
                    <a:pt x="106" y="157"/>
                  </a:lnTo>
                  <a:lnTo>
                    <a:pt x="171" y="188"/>
                  </a:lnTo>
                  <a:lnTo>
                    <a:pt x="159" y="121"/>
                  </a:lnTo>
                  <a:lnTo>
                    <a:pt x="209" y="73"/>
                  </a:lnTo>
                  <a:close/>
                </a:path>
              </a:pathLst>
            </a:custGeom>
            <a:solidFill>
              <a:srgbClr val="E14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0" name="Freeform 168"/>
            <p:cNvSpPr>
              <a:spLocks/>
            </p:cNvSpPr>
            <p:nvPr/>
          </p:nvSpPr>
          <p:spPr bwMode="auto">
            <a:xfrm>
              <a:off x="1852613" y="5600700"/>
              <a:ext cx="44450" cy="46037"/>
            </a:xfrm>
            <a:custGeom>
              <a:avLst/>
              <a:gdLst/>
              <a:ahLst/>
              <a:cxnLst>
                <a:cxn ang="0">
                  <a:pos x="361" y="195"/>
                </a:cxn>
                <a:cxn ang="0">
                  <a:pos x="354" y="229"/>
                </a:cxn>
                <a:cxn ang="0">
                  <a:pos x="341" y="262"/>
                </a:cxn>
                <a:cxn ang="0">
                  <a:pos x="320" y="290"/>
                </a:cxn>
                <a:cxn ang="0">
                  <a:pos x="296" y="314"/>
                </a:cxn>
                <a:cxn ang="0">
                  <a:pos x="267" y="333"/>
                </a:cxn>
                <a:cxn ang="0">
                  <a:pos x="235" y="346"/>
                </a:cxn>
                <a:cxn ang="0">
                  <a:pos x="199" y="353"/>
                </a:cxn>
                <a:cxn ang="0">
                  <a:pos x="163" y="353"/>
                </a:cxn>
                <a:cxn ang="0">
                  <a:pos x="127" y="346"/>
                </a:cxn>
                <a:cxn ang="0">
                  <a:pos x="94" y="333"/>
                </a:cxn>
                <a:cxn ang="0">
                  <a:pos x="65" y="314"/>
                </a:cxn>
                <a:cxn ang="0">
                  <a:pos x="41" y="290"/>
                </a:cxn>
                <a:cxn ang="0">
                  <a:pos x="21" y="262"/>
                </a:cxn>
                <a:cxn ang="0">
                  <a:pos x="7" y="229"/>
                </a:cxn>
                <a:cxn ang="0">
                  <a:pos x="1" y="195"/>
                </a:cxn>
                <a:cxn ang="0">
                  <a:pos x="1" y="159"/>
                </a:cxn>
                <a:cxn ang="0">
                  <a:pos x="7" y="125"/>
                </a:cxn>
                <a:cxn ang="0">
                  <a:pos x="21" y="93"/>
                </a:cxn>
                <a:cxn ang="0">
                  <a:pos x="41" y="65"/>
                </a:cxn>
                <a:cxn ang="0">
                  <a:pos x="65" y="41"/>
                </a:cxn>
                <a:cxn ang="0">
                  <a:pos x="94" y="22"/>
                </a:cxn>
                <a:cxn ang="0">
                  <a:pos x="127" y="8"/>
                </a:cxn>
                <a:cxn ang="0">
                  <a:pos x="163" y="1"/>
                </a:cxn>
                <a:cxn ang="0">
                  <a:pos x="199" y="1"/>
                </a:cxn>
                <a:cxn ang="0">
                  <a:pos x="235" y="8"/>
                </a:cxn>
                <a:cxn ang="0">
                  <a:pos x="267" y="22"/>
                </a:cxn>
                <a:cxn ang="0">
                  <a:pos x="296" y="41"/>
                </a:cxn>
                <a:cxn ang="0">
                  <a:pos x="320" y="65"/>
                </a:cxn>
                <a:cxn ang="0">
                  <a:pos x="341" y="93"/>
                </a:cxn>
                <a:cxn ang="0">
                  <a:pos x="354" y="125"/>
                </a:cxn>
                <a:cxn ang="0">
                  <a:pos x="361" y="159"/>
                </a:cxn>
              </a:cxnLst>
              <a:rect l="0" t="0" r="r" b="b"/>
              <a:pathLst>
                <a:path w="362" h="354">
                  <a:moveTo>
                    <a:pt x="362" y="177"/>
                  </a:moveTo>
                  <a:lnTo>
                    <a:pt x="361" y="195"/>
                  </a:lnTo>
                  <a:lnTo>
                    <a:pt x="358" y="212"/>
                  </a:lnTo>
                  <a:lnTo>
                    <a:pt x="354" y="229"/>
                  </a:lnTo>
                  <a:lnTo>
                    <a:pt x="348" y="246"/>
                  </a:lnTo>
                  <a:lnTo>
                    <a:pt x="341" y="262"/>
                  </a:lnTo>
                  <a:lnTo>
                    <a:pt x="331" y="276"/>
                  </a:lnTo>
                  <a:lnTo>
                    <a:pt x="320" y="290"/>
                  </a:lnTo>
                  <a:lnTo>
                    <a:pt x="309" y="302"/>
                  </a:lnTo>
                  <a:lnTo>
                    <a:pt x="296" y="314"/>
                  </a:lnTo>
                  <a:lnTo>
                    <a:pt x="282" y="323"/>
                  </a:lnTo>
                  <a:lnTo>
                    <a:pt x="267" y="333"/>
                  </a:lnTo>
                  <a:lnTo>
                    <a:pt x="252" y="340"/>
                  </a:lnTo>
                  <a:lnTo>
                    <a:pt x="235" y="346"/>
                  </a:lnTo>
                  <a:lnTo>
                    <a:pt x="217" y="351"/>
                  </a:lnTo>
                  <a:lnTo>
                    <a:pt x="199" y="353"/>
                  </a:lnTo>
                  <a:lnTo>
                    <a:pt x="181" y="354"/>
                  </a:lnTo>
                  <a:lnTo>
                    <a:pt x="163" y="353"/>
                  </a:lnTo>
                  <a:lnTo>
                    <a:pt x="145" y="351"/>
                  </a:lnTo>
                  <a:lnTo>
                    <a:pt x="127" y="346"/>
                  </a:lnTo>
                  <a:lnTo>
                    <a:pt x="110" y="340"/>
                  </a:lnTo>
                  <a:lnTo>
                    <a:pt x="94" y="333"/>
                  </a:lnTo>
                  <a:lnTo>
                    <a:pt x="79" y="323"/>
                  </a:lnTo>
                  <a:lnTo>
                    <a:pt x="65" y="314"/>
                  </a:lnTo>
                  <a:lnTo>
                    <a:pt x="52" y="302"/>
                  </a:lnTo>
                  <a:lnTo>
                    <a:pt x="41" y="290"/>
                  </a:lnTo>
                  <a:lnTo>
                    <a:pt x="31" y="276"/>
                  </a:lnTo>
                  <a:lnTo>
                    <a:pt x="21" y="262"/>
                  </a:lnTo>
                  <a:lnTo>
                    <a:pt x="14" y="246"/>
                  </a:lnTo>
                  <a:lnTo>
                    <a:pt x="7" y="229"/>
                  </a:lnTo>
                  <a:lnTo>
                    <a:pt x="3" y="212"/>
                  </a:lnTo>
                  <a:lnTo>
                    <a:pt x="1" y="195"/>
                  </a:lnTo>
                  <a:lnTo>
                    <a:pt x="0" y="177"/>
                  </a:lnTo>
                  <a:lnTo>
                    <a:pt x="1" y="159"/>
                  </a:lnTo>
                  <a:lnTo>
                    <a:pt x="3" y="141"/>
                  </a:lnTo>
                  <a:lnTo>
                    <a:pt x="7" y="125"/>
                  </a:lnTo>
                  <a:lnTo>
                    <a:pt x="14" y="108"/>
                  </a:lnTo>
                  <a:lnTo>
                    <a:pt x="21" y="93"/>
                  </a:lnTo>
                  <a:lnTo>
                    <a:pt x="31" y="79"/>
                  </a:lnTo>
                  <a:lnTo>
                    <a:pt x="41" y="65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2"/>
                  </a:lnTo>
                  <a:lnTo>
                    <a:pt x="110" y="14"/>
                  </a:lnTo>
                  <a:lnTo>
                    <a:pt x="127" y="8"/>
                  </a:lnTo>
                  <a:lnTo>
                    <a:pt x="145" y="4"/>
                  </a:lnTo>
                  <a:lnTo>
                    <a:pt x="163" y="1"/>
                  </a:lnTo>
                  <a:lnTo>
                    <a:pt x="181" y="0"/>
                  </a:lnTo>
                  <a:lnTo>
                    <a:pt x="199" y="1"/>
                  </a:lnTo>
                  <a:lnTo>
                    <a:pt x="217" y="4"/>
                  </a:lnTo>
                  <a:lnTo>
                    <a:pt x="235" y="8"/>
                  </a:lnTo>
                  <a:lnTo>
                    <a:pt x="252" y="14"/>
                  </a:lnTo>
                  <a:lnTo>
                    <a:pt x="267" y="22"/>
                  </a:lnTo>
                  <a:lnTo>
                    <a:pt x="282" y="30"/>
                  </a:lnTo>
                  <a:lnTo>
                    <a:pt x="296" y="41"/>
                  </a:lnTo>
                  <a:lnTo>
                    <a:pt x="309" y="52"/>
                  </a:lnTo>
                  <a:lnTo>
                    <a:pt x="320" y="65"/>
                  </a:lnTo>
                  <a:lnTo>
                    <a:pt x="331" y="79"/>
                  </a:lnTo>
                  <a:lnTo>
                    <a:pt x="341" y="93"/>
                  </a:lnTo>
                  <a:lnTo>
                    <a:pt x="348" y="108"/>
                  </a:lnTo>
                  <a:lnTo>
                    <a:pt x="354" y="125"/>
                  </a:lnTo>
                  <a:lnTo>
                    <a:pt x="358" y="141"/>
                  </a:lnTo>
                  <a:lnTo>
                    <a:pt x="361" y="159"/>
                  </a:lnTo>
                  <a:lnTo>
                    <a:pt x="362" y="177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1" name="Freeform 169"/>
            <p:cNvSpPr>
              <a:spLocks noEditPoints="1"/>
            </p:cNvSpPr>
            <p:nvPr/>
          </p:nvSpPr>
          <p:spPr bwMode="auto">
            <a:xfrm>
              <a:off x="1846263" y="5468938"/>
              <a:ext cx="50800" cy="60325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0" y="342"/>
                </a:cxn>
                <a:cxn ang="0">
                  <a:pos x="205" y="455"/>
                </a:cxn>
                <a:cxn ang="0">
                  <a:pos x="409" y="341"/>
                </a:cxn>
                <a:cxn ang="0">
                  <a:pos x="409" y="116"/>
                </a:cxn>
                <a:cxn ang="0">
                  <a:pos x="203" y="0"/>
                </a:cxn>
                <a:cxn ang="0">
                  <a:pos x="0" y="113"/>
                </a:cxn>
                <a:cxn ang="0">
                  <a:pos x="135" y="188"/>
                </a:cxn>
                <a:cxn ang="0">
                  <a:pos x="135" y="267"/>
                </a:cxn>
                <a:cxn ang="0">
                  <a:pos x="205" y="306"/>
                </a:cxn>
                <a:cxn ang="0">
                  <a:pos x="275" y="266"/>
                </a:cxn>
                <a:cxn ang="0">
                  <a:pos x="275" y="189"/>
                </a:cxn>
                <a:cxn ang="0">
                  <a:pos x="205" y="150"/>
                </a:cxn>
                <a:cxn ang="0">
                  <a:pos x="135" y="188"/>
                </a:cxn>
              </a:cxnLst>
              <a:rect l="0" t="0" r="r" b="b"/>
              <a:pathLst>
                <a:path w="409" h="455">
                  <a:moveTo>
                    <a:pt x="0" y="113"/>
                  </a:moveTo>
                  <a:lnTo>
                    <a:pt x="0" y="342"/>
                  </a:lnTo>
                  <a:lnTo>
                    <a:pt x="205" y="455"/>
                  </a:lnTo>
                  <a:lnTo>
                    <a:pt x="409" y="341"/>
                  </a:lnTo>
                  <a:lnTo>
                    <a:pt x="409" y="116"/>
                  </a:lnTo>
                  <a:lnTo>
                    <a:pt x="203" y="0"/>
                  </a:lnTo>
                  <a:lnTo>
                    <a:pt x="0" y="113"/>
                  </a:lnTo>
                  <a:close/>
                  <a:moveTo>
                    <a:pt x="135" y="188"/>
                  </a:moveTo>
                  <a:lnTo>
                    <a:pt x="135" y="267"/>
                  </a:lnTo>
                  <a:lnTo>
                    <a:pt x="205" y="306"/>
                  </a:lnTo>
                  <a:lnTo>
                    <a:pt x="275" y="266"/>
                  </a:lnTo>
                  <a:lnTo>
                    <a:pt x="275" y="189"/>
                  </a:lnTo>
                  <a:lnTo>
                    <a:pt x="205" y="150"/>
                  </a:lnTo>
                  <a:lnTo>
                    <a:pt x="135" y="188"/>
                  </a:lnTo>
                  <a:close/>
                </a:path>
              </a:pathLst>
            </a:custGeom>
            <a:solidFill>
              <a:srgbClr val="B429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2" name="Freeform 170"/>
            <p:cNvSpPr>
              <a:spLocks/>
            </p:cNvSpPr>
            <p:nvPr/>
          </p:nvSpPr>
          <p:spPr bwMode="auto">
            <a:xfrm>
              <a:off x="2163763" y="5645150"/>
              <a:ext cx="33338" cy="34925"/>
            </a:xfrm>
            <a:custGeom>
              <a:avLst/>
              <a:gdLst/>
              <a:ahLst/>
              <a:cxnLst>
                <a:cxn ang="0">
                  <a:pos x="270" y="146"/>
                </a:cxn>
                <a:cxn ang="0">
                  <a:pos x="265" y="172"/>
                </a:cxn>
                <a:cxn ang="0">
                  <a:pos x="254" y="195"/>
                </a:cxn>
                <a:cxn ang="0">
                  <a:pos x="240" y="217"/>
                </a:cxn>
                <a:cxn ang="0">
                  <a:pos x="222" y="235"/>
                </a:cxn>
                <a:cxn ang="0">
                  <a:pos x="199" y="248"/>
                </a:cxn>
                <a:cxn ang="0">
                  <a:pos x="176" y="259"/>
                </a:cxn>
                <a:cxn ang="0">
                  <a:pos x="149" y="264"/>
                </a:cxn>
                <a:cxn ang="0">
                  <a:pos x="121" y="264"/>
                </a:cxn>
                <a:cxn ang="0">
                  <a:pos x="95" y="259"/>
                </a:cxn>
                <a:cxn ang="0">
                  <a:pos x="71" y="248"/>
                </a:cxn>
                <a:cxn ang="0">
                  <a:pos x="49" y="235"/>
                </a:cxn>
                <a:cxn ang="0">
                  <a:pos x="31" y="217"/>
                </a:cxn>
                <a:cxn ang="0">
                  <a:pos x="16" y="195"/>
                </a:cxn>
                <a:cxn ang="0">
                  <a:pos x="7" y="172"/>
                </a:cxn>
                <a:cxn ang="0">
                  <a:pos x="1" y="146"/>
                </a:cxn>
                <a:cxn ang="0">
                  <a:pos x="1" y="118"/>
                </a:cxn>
                <a:cxn ang="0">
                  <a:pos x="7" y="93"/>
                </a:cxn>
                <a:cxn ang="0">
                  <a:pos x="16" y="69"/>
                </a:cxn>
                <a:cxn ang="0">
                  <a:pos x="31" y="48"/>
                </a:cxn>
                <a:cxn ang="0">
                  <a:pos x="49" y="31"/>
                </a:cxn>
                <a:cxn ang="0">
                  <a:pos x="71" y="16"/>
                </a:cxn>
                <a:cxn ang="0">
                  <a:pos x="95" y="5"/>
                </a:cxn>
                <a:cxn ang="0">
                  <a:pos x="121" y="0"/>
                </a:cxn>
                <a:cxn ang="0">
                  <a:pos x="149" y="0"/>
                </a:cxn>
                <a:cxn ang="0">
                  <a:pos x="176" y="5"/>
                </a:cxn>
                <a:cxn ang="0">
                  <a:pos x="199" y="16"/>
                </a:cxn>
                <a:cxn ang="0">
                  <a:pos x="222" y="31"/>
                </a:cxn>
                <a:cxn ang="0">
                  <a:pos x="240" y="48"/>
                </a:cxn>
                <a:cxn ang="0">
                  <a:pos x="254" y="69"/>
                </a:cxn>
                <a:cxn ang="0">
                  <a:pos x="265" y="93"/>
                </a:cxn>
                <a:cxn ang="0">
                  <a:pos x="270" y="118"/>
                </a:cxn>
              </a:cxnLst>
              <a:rect l="0" t="0" r="r" b="b"/>
              <a:pathLst>
                <a:path w="271" h="265">
                  <a:moveTo>
                    <a:pt x="271" y="132"/>
                  </a:moveTo>
                  <a:lnTo>
                    <a:pt x="270" y="146"/>
                  </a:lnTo>
                  <a:lnTo>
                    <a:pt x="268" y="159"/>
                  </a:lnTo>
                  <a:lnTo>
                    <a:pt x="265" y="172"/>
                  </a:lnTo>
                  <a:lnTo>
                    <a:pt x="260" y="183"/>
                  </a:lnTo>
                  <a:lnTo>
                    <a:pt x="254" y="195"/>
                  </a:lnTo>
                  <a:lnTo>
                    <a:pt x="248" y="206"/>
                  </a:lnTo>
                  <a:lnTo>
                    <a:pt x="240" y="217"/>
                  </a:lnTo>
                  <a:lnTo>
                    <a:pt x="232" y="225"/>
                  </a:lnTo>
                  <a:lnTo>
                    <a:pt x="222" y="235"/>
                  </a:lnTo>
                  <a:lnTo>
                    <a:pt x="211" y="242"/>
                  </a:lnTo>
                  <a:lnTo>
                    <a:pt x="199" y="248"/>
                  </a:lnTo>
                  <a:lnTo>
                    <a:pt x="188" y="254"/>
                  </a:lnTo>
                  <a:lnTo>
                    <a:pt x="176" y="259"/>
                  </a:lnTo>
                  <a:lnTo>
                    <a:pt x="163" y="262"/>
                  </a:lnTo>
                  <a:lnTo>
                    <a:pt x="149" y="264"/>
                  </a:lnTo>
                  <a:lnTo>
                    <a:pt x="135" y="265"/>
                  </a:lnTo>
                  <a:lnTo>
                    <a:pt x="121" y="264"/>
                  </a:lnTo>
                  <a:lnTo>
                    <a:pt x="108" y="262"/>
                  </a:lnTo>
                  <a:lnTo>
                    <a:pt x="95" y="259"/>
                  </a:lnTo>
                  <a:lnTo>
                    <a:pt x="83" y="254"/>
                  </a:lnTo>
                  <a:lnTo>
                    <a:pt x="71" y="248"/>
                  </a:lnTo>
                  <a:lnTo>
                    <a:pt x="60" y="242"/>
                  </a:lnTo>
                  <a:lnTo>
                    <a:pt x="49" y="235"/>
                  </a:lnTo>
                  <a:lnTo>
                    <a:pt x="40" y="225"/>
                  </a:lnTo>
                  <a:lnTo>
                    <a:pt x="31" y="217"/>
                  </a:lnTo>
                  <a:lnTo>
                    <a:pt x="23" y="206"/>
                  </a:lnTo>
                  <a:lnTo>
                    <a:pt x="16" y="195"/>
                  </a:lnTo>
                  <a:lnTo>
                    <a:pt x="11" y="183"/>
                  </a:lnTo>
                  <a:lnTo>
                    <a:pt x="7" y="172"/>
                  </a:lnTo>
                  <a:lnTo>
                    <a:pt x="2" y="159"/>
                  </a:lnTo>
                  <a:lnTo>
                    <a:pt x="1" y="146"/>
                  </a:lnTo>
                  <a:lnTo>
                    <a:pt x="0" y="132"/>
                  </a:lnTo>
                  <a:lnTo>
                    <a:pt x="1" y="118"/>
                  </a:lnTo>
                  <a:lnTo>
                    <a:pt x="2" y="106"/>
                  </a:lnTo>
                  <a:lnTo>
                    <a:pt x="7" y="93"/>
                  </a:lnTo>
                  <a:lnTo>
                    <a:pt x="11" y="81"/>
                  </a:lnTo>
                  <a:lnTo>
                    <a:pt x="16" y="69"/>
                  </a:lnTo>
                  <a:lnTo>
                    <a:pt x="23" y="58"/>
                  </a:lnTo>
                  <a:lnTo>
                    <a:pt x="31" y="48"/>
                  </a:lnTo>
                  <a:lnTo>
                    <a:pt x="40" y="39"/>
                  </a:lnTo>
                  <a:lnTo>
                    <a:pt x="49" y="31"/>
                  </a:lnTo>
                  <a:lnTo>
                    <a:pt x="60" y="22"/>
                  </a:lnTo>
                  <a:lnTo>
                    <a:pt x="71" y="16"/>
                  </a:lnTo>
                  <a:lnTo>
                    <a:pt x="83" y="11"/>
                  </a:lnTo>
                  <a:lnTo>
                    <a:pt x="95" y="5"/>
                  </a:lnTo>
                  <a:lnTo>
                    <a:pt x="108" y="2"/>
                  </a:lnTo>
                  <a:lnTo>
                    <a:pt x="121" y="0"/>
                  </a:lnTo>
                  <a:lnTo>
                    <a:pt x="135" y="0"/>
                  </a:lnTo>
                  <a:lnTo>
                    <a:pt x="149" y="0"/>
                  </a:lnTo>
                  <a:lnTo>
                    <a:pt x="163" y="2"/>
                  </a:lnTo>
                  <a:lnTo>
                    <a:pt x="176" y="5"/>
                  </a:lnTo>
                  <a:lnTo>
                    <a:pt x="188" y="11"/>
                  </a:lnTo>
                  <a:lnTo>
                    <a:pt x="199" y="16"/>
                  </a:lnTo>
                  <a:lnTo>
                    <a:pt x="211" y="22"/>
                  </a:lnTo>
                  <a:lnTo>
                    <a:pt x="222" y="31"/>
                  </a:lnTo>
                  <a:lnTo>
                    <a:pt x="232" y="39"/>
                  </a:lnTo>
                  <a:lnTo>
                    <a:pt x="240" y="48"/>
                  </a:lnTo>
                  <a:lnTo>
                    <a:pt x="248" y="58"/>
                  </a:lnTo>
                  <a:lnTo>
                    <a:pt x="254" y="69"/>
                  </a:lnTo>
                  <a:lnTo>
                    <a:pt x="260" y="81"/>
                  </a:lnTo>
                  <a:lnTo>
                    <a:pt x="265" y="93"/>
                  </a:lnTo>
                  <a:lnTo>
                    <a:pt x="268" y="106"/>
                  </a:lnTo>
                  <a:lnTo>
                    <a:pt x="270" y="118"/>
                  </a:lnTo>
                  <a:lnTo>
                    <a:pt x="271" y="132"/>
                  </a:lnTo>
                  <a:close/>
                </a:path>
              </a:pathLst>
            </a:custGeom>
            <a:solidFill>
              <a:srgbClr val="2968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3" name="Freeform 171"/>
            <p:cNvSpPr>
              <a:spLocks/>
            </p:cNvSpPr>
            <p:nvPr/>
          </p:nvSpPr>
          <p:spPr bwMode="auto">
            <a:xfrm>
              <a:off x="2768600" y="4079875"/>
              <a:ext cx="33338" cy="33337"/>
            </a:xfrm>
            <a:custGeom>
              <a:avLst/>
              <a:gdLst/>
              <a:ahLst/>
              <a:cxnLst>
                <a:cxn ang="0">
                  <a:pos x="264" y="68"/>
                </a:cxn>
                <a:cxn ang="0">
                  <a:pos x="174" y="71"/>
                </a:cxn>
                <a:cxn ang="0">
                  <a:pos x="118" y="0"/>
                </a:cxn>
                <a:cxn ang="0">
                  <a:pos x="86" y="88"/>
                </a:cxn>
                <a:cxn ang="0">
                  <a:pos x="0" y="116"/>
                </a:cxn>
                <a:cxn ang="0">
                  <a:pos x="75" y="166"/>
                </a:cxn>
                <a:cxn ang="0">
                  <a:pos x="78" y="253"/>
                </a:cxn>
                <a:cxn ang="0">
                  <a:pos x="156" y="198"/>
                </a:cxn>
                <a:cxn ang="0">
                  <a:pos x="244" y="223"/>
                </a:cxn>
                <a:cxn ang="0">
                  <a:pos x="213" y="140"/>
                </a:cxn>
                <a:cxn ang="0">
                  <a:pos x="264" y="68"/>
                </a:cxn>
              </a:cxnLst>
              <a:rect l="0" t="0" r="r" b="b"/>
              <a:pathLst>
                <a:path w="264" h="253">
                  <a:moveTo>
                    <a:pt x="264" y="68"/>
                  </a:moveTo>
                  <a:lnTo>
                    <a:pt x="174" y="71"/>
                  </a:lnTo>
                  <a:lnTo>
                    <a:pt x="118" y="0"/>
                  </a:lnTo>
                  <a:lnTo>
                    <a:pt x="86" y="88"/>
                  </a:lnTo>
                  <a:lnTo>
                    <a:pt x="0" y="116"/>
                  </a:lnTo>
                  <a:lnTo>
                    <a:pt x="75" y="166"/>
                  </a:lnTo>
                  <a:lnTo>
                    <a:pt x="78" y="253"/>
                  </a:lnTo>
                  <a:lnTo>
                    <a:pt x="156" y="198"/>
                  </a:lnTo>
                  <a:lnTo>
                    <a:pt x="244" y="223"/>
                  </a:lnTo>
                  <a:lnTo>
                    <a:pt x="213" y="140"/>
                  </a:lnTo>
                  <a:lnTo>
                    <a:pt x="264" y="68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" name="Freeform 172"/>
            <p:cNvSpPr>
              <a:spLocks/>
            </p:cNvSpPr>
            <p:nvPr/>
          </p:nvSpPr>
          <p:spPr bwMode="auto">
            <a:xfrm>
              <a:off x="1876425" y="4019550"/>
              <a:ext cx="30163" cy="33337"/>
            </a:xfrm>
            <a:custGeom>
              <a:avLst/>
              <a:gdLst/>
              <a:ahLst/>
              <a:cxnLst>
                <a:cxn ang="0">
                  <a:pos x="253" y="66"/>
                </a:cxn>
                <a:cxn ang="0">
                  <a:pos x="166" y="69"/>
                </a:cxn>
                <a:cxn ang="0">
                  <a:pos x="113" y="0"/>
                </a:cxn>
                <a:cxn ang="0">
                  <a:pos x="82" y="85"/>
                </a:cxn>
                <a:cxn ang="0">
                  <a:pos x="0" y="112"/>
                </a:cxn>
                <a:cxn ang="0">
                  <a:pos x="72" y="159"/>
                </a:cxn>
                <a:cxn ang="0">
                  <a:pos x="73" y="244"/>
                </a:cxn>
                <a:cxn ang="0">
                  <a:pos x="148" y="192"/>
                </a:cxn>
                <a:cxn ang="0">
                  <a:pos x="234" y="215"/>
                </a:cxn>
                <a:cxn ang="0">
                  <a:pos x="204" y="135"/>
                </a:cxn>
                <a:cxn ang="0">
                  <a:pos x="253" y="66"/>
                </a:cxn>
              </a:cxnLst>
              <a:rect l="0" t="0" r="r" b="b"/>
              <a:pathLst>
                <a:path w="253" h="244">
                  <a:moveTo>
                    <a:pt x="253" y="66"/>
                  </a:moveTo>
                  <a:lnTo>
                    <a:pt x="166" y="69"/>
                  </a:lnTo>
                  <a:lnTo>
                    <a:pt x="113" y="0"/>
                  </a:lnTo>
                  <a:lnTo>
                    <a:pt x="82" y="85"/>
                  </a:lnTo>
                  <a:lnTo>
                    <a:pt x="0" y="112"/>
                  </a:lnTo>
                  <a:lnTo>
                    <a:pt x="72" y="159"/>
                  </a:lnTo>
                  <a:lnTo>
                    <a:pt x="73" y="244"/>
                  </a:lnTo>
                  <a:lnTo>
                    <a:pt x="148" y="192"/>
                  </a:lnTo>
                  <a:lnTo>
                    <a:pt x="234" y="215"/>
                  </a:lnTo>
                  <a:lnTo>
                    <a:pt x="204" y="135"/>
                  </a:lnTo>
                  <a:lnTo>
                    <a:pt x="253" y="66"/>
                  </a:lnTo>
                  <a:close/>
                </a:path>
              </a:pathLst>
            </a:custGeom>
            <a:solidFill>
              <a:srgbClr val="E997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5" name="Freeform 173"/>
            <p:cNvSpPr>
              <a:spLocks/>
            </p:cNvSpPr>
            <p:nvPr/>
          </p:nvSpPr>
          <p:spPr bwMode="auto">
            <a:xfrm>
              <a:off x="2076450" y="5511800"/>
              <a:ext cx="15875" cy="15875"/>
            </a:xfrm>
            <a:custGeom>
              <a:avLst/>
              <a:gdLst/>
              <a:ahLst/>
              <a:cxnLst>
                <a:cxn ang="0">
                  <a:pos x="131" y="72"/>
                </a:cxn>
                <a:cxn ang="0">
                  <a:pos x="129" y="84"/>
                </a:cxn>
                <a:cxn ang="0">
                  <a:pos x="124" y="96"/>
                </a:cxn>
                <a:cxn ang="0">
                  <a:pos x="116" y="105"/>
                </a:cxn>
                <a:cxn ang="0">
                  <a:pos x="108" y="115"/>
                </a:cxn>
                <a:cxn ang="0">
                  <a:pos x="97" y="121"/>
                </a:cxn>
                <a:cxn ang="0">
                  <a:pos x="85" y="126"/>
                </a:cxn>
                <a:cxn ang="0">
                  <a:pos x="72" y="128"/>
                </a:cxn>
                <a:cxn ang="0">
                  <a:pos x="59" y="128"/>
                </a:cxn>
                <a:cxn ang="0">
                  <a:pos x="47" y="126"/>
                </a:cxn>
                <a:cxn ang="0">
                  <a:pos x="35" y="121"/>
                </a:cxn>
                <a:cxn ang="0">
                  <a:pos x="24" y="115"/>
                </a:cxn>
                <a:cxn ang="0">
                  <a:pos x="15" y="105"/>
                </a:cxn>
                <a:cxn ang="0">
                  <a:pos x="8" y="96"/>
                </a:cxn>
                <a:cxn ang="0">
                  <a:pos x="4" y="84"/>
                </a:cxn>
                <a:cxn ang="0">
                  <a:pos x="0" y="72"/>
                </a:cxn>
                <a:cxn ang="0">
                  <a:pos x="0" y="58"/>
                </a:cxn>
                <a:cxn ang="0">
                  <a:pos x="4" y="45"/>
                </a:cxn>
                <a:cxn ang="0">
                  <a:pos x="8" y="34"/>
                </a:cxn>
                <a:cxn ang="0">
                  <a:pos x="15" y="23"/>
                </a:cxn>
                <a:cxn ang="0">
                  <a:pos x="24" y="15"/>
                </a:cxn>
                <a:cxn ang="0">
                  <a:pos x="35" y="9"/>
                </a:cxn>
                <a:cxn ang="0">
                  <a:pos x="47" y="4"/>
                </a:cxn>
                <a:cxn ang="0">
                  <a:pos x="59" y="0"/>
                </a:cxn>
                <a:cxn ang="0">
                  <a:pos x="72" y="0"/>
                </a:cxn>
                <a:cxn ang="0">
                  <a:pos x="85" y="4"/>
                </a:cxn>
                <a:cxn ang="0">
                  <a:pos x="97" y="9"/>
                </a:cxn>
                <a:cxn ang="0">
                  <a:pos x="108" y="15"/>
                </a:cxn>
                <a:cxn ang="0">
                  <a:pos x="116" y="23"/>
                </a:cxn>
                <a:cxn ang="0">
                  <a:pos x="124" y="34"/>
                </a:cxn>
                <a:cxn ang="0">
                  <a:pos x="129" y="45"/>
                </a:cxn>
                <a:cxn ang="0">
                  <a:pos x="131" y="58"/>
                </a:cxn>
              </a:cxnLst>
              <a:rect l="0" t="0" r="r" b="b"/>
              <a:pathLst>
                <a:path w="131" h="129">
                  <a:moveTo>
                    <a:pt x="131" y="64"/>
                  </a:moveTo>
                  <a:lnTo>
                    <a:pt x="131" y="72"/>
                  </a:lnTo>
                  <a:lnTo>
                    <a:pt x="130" y="78"/>
                  </a:lnTo>
                  <a:lnTo>
                    <a:pt x="129" y="84"/>
                  </a:lnTo>
                  <a:lnTo>
                    <a:pt x="127" y="89"/>
                  </a:lnTo>
                  <a:lnTo>
                    <a:pt x="124" y="96"/>
                  </a:lnTo>
                  <a:lnTo>
                    <a:pt x="120" y="101"/>
                  </a:lnTo>
                  <a:lnTo>
                    <a:pt x="116" y="105"/>
                  </a:lnTo>
                  <a:lnTo>
                    <a:pt x="112" y="110"/>
                  </a:lnTo>
                  <a:lnTo>
                    <a:pt x="108" y="115"/>
                  </a:lnTo>
                  <a:lnTo>
                    <a:pt x="102" y="118"/>
                  </a:lnTo>
                  <a:lnTo>
                    <a:pt x="97" y="121"/>
                  </a:lnTo>
                  <a:lnTo>
                    <a:pt x="92" y="124"/>
                  </a:lnTo>
                  <a:lnTo>
                    <a:pt x="85" y="126"/>
                  </a:lnTo>
                  <a:lnTo>
                    <a:pt x="79" y="127"/>
                  </a:lnTo>
                  <a:lnTo>
                    <a:pt x="72" y="128"/>
                  </a:lnTo>
                  <a:lnTo>
                    <a:pt x="66" y="129"/>
                  </a:lnTo>
                  <a:lnTo>
                    <a:pt x="59" y="128"/>
                  </a:lnTo>
                  <a:lnTo>
                    <a:pt x="53" y="127"/>
                  </a:lnTo>
                  <a:lnTo>
                    <a:pt x="47" y="126"/>
                  </a:lnTo>
                  <a:lnTo>
                    <a:pt x="40" y="124"/>
                  </a:lnTo>
                  <a:lnTo>
                    <a:pt x="35" y="121"/>
                  </a:lnTo>
                  <a:lnTo>
                    <a:pt x="29" y="118"/>
                  </a:lnTo>
                  <a:lnTo>
                    <a:pt x="24" y="115"/>
                  </a:lnTo>
                  <a:lnTo>
                    <a:pt x="20" y="110"/>
                  </a:lnTo>
                  <a:lnTo>
                    <a:pt x="15" y="105"/>
                  </a:lnTo>
                  <a:lnTo>
                    <a:pt x="11" y="101"/>
                  </a:lnTo>
                  <a:lnTo>
                    <a:pt x="8" y="96"/>
                  </a:lnTo>
                  <a:lnTo>
                    <a:pt x="6" y="89"/>
                  </a:lnTo>
                  <a:lnTo>
                    <a:pt x="4" y="84"/>
                  </a:lnTo>
                  <a:lnTo>
                    <a:pt x="2" y="78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6" y="40"/>
                  </a:lnTo>
                  <a:lnTo>
                    <a:pt x="8" y="34"/>
                  </a:lnTo>
                  <a:lnTo>
                    <a:pt x="11" y="29"/>
                  </a:lnTo>
                  <a:lnTo>
                    <a:pt x="15" y="23"/>
                  </a:lnTo>
                  <a:lnTo>
                    <a:pt x="20" y="19"/>
                  </a:lnTo>
                  <a:lnTo>
                    <a:pt x="24" y="15"/>
                  </a:lnTo>
                  <a:lnTo>
                    <a:pt x="29" y="12"/>
                  </a:lnTo>
                  <a:lnTo>
                    <a:pt x="35" y="9"/>
                  </a:lnTo>
                  <a:lnTo>
                    <a:pt x="40" y="6"/>
                  </a:lnTo>
                  <a:lnTo>
                    <a:pt x="47" y="4"/>
                  </a:lnTo>
                  <a:lnTo>
                    <a:pt x="53" y="2"/>
                  </a:lnTo>
                  <a:lnTo>
                    <a:pt x="59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9" y="2"/>
                  </a:lnTo>
                  <a:lnTo>
                    <a:pt x="85" y="4"/>
                  </a:lnTo>
                  <a:lnTo>
                    <a:pt x="92" y="6"/>
                  </a:lnTo>
                  <a:lnTo>
                    <a:pt x="97" y="9"/>
                  </a:lnTo>
                  <a:lnTo>
                    <a:pt x="102" y="12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6" y="23"/>
                  </a:lnTo>
                  <a:lnTo>
                    <a:pt x="120" y="29"/>
                  </a:lnTo>
                  <a:lnTo>
                    <a:pt x="124" y="34"/>
                  </a:lnTo>
                  <a:lnTo>
                    <a:pt x="127" y="40"/>
                  </a:lnTo>
                  <a:lnTo>
                    <a:pt x="129" y="45"/>
                  </a:lnTo>
                  <a:lnTo>
                    <a:pt x="130" y="52"/>
                  </a:lnTo>
                  <a:lnTo>
                    <a:pt x="131" y="58"/>
                  </a:lnTo>
                  <a:lnTo>
                    <a:pt x="131" y="64"/>
                  </a:lnTo>
                  <a:close/>
                </a:path>
              </a:pathLst>
            </a:custGeom>
            <a:solidFill>
              <a:srgbClr val="3980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6" name="Freeform 174"/>
            <p:cNvSpPr>
              <a:spLocks/>
            </p:cNvSpPr>
            <p:nvPr/>
          </p:nvSpPr>
          <p:spPr bwMode="auto">
            <a:xfrm>
              <a:off x="1520825" y="4125913"/>
              <a:ext cx="28575" cy="30162"/>
            </a:xfrm>
            <a:custGeom>
              <a:avLst/>
              <a:gdLst/>
              <a:ahLst/>
              <a:cxnLst>
                <a:cxn ang="0">
                  <a:pos x="239" y="130"/>
                </a:cxn>
                <a:cxn ang="0">
                  <a:pos x="235" y="152"/>
                </a:cxn>
                <a:cxn ang="0">
                  <a:pos x="225" y="173"/>
                </a:cxn>
                <a:cxn ang="0">
                  <a:pos x="212" y="192"/>
                </a:cxn>
                <a:cxn ang="0">
                  <a:pos x="196" y="207"/>
                </a:cxn>
                <a:cxn ang="0">
                  <a:pos x="177" y="220"/>
                </a:cxn>
                <a:cxn ang="0">
                  <a:pos x="155" y="229"/>
                </a:cxn>
                <a:cxn ang="0">
                  <a:pos x="132" y="234"/>
                </a:cxn>
                <a:cxn ang="0">
                  <a:pos x="107" y="234"/>
                </a:cxn>
                <a:cxn ang="0">
                  <a:pos x="84" y="229"/>
                </a:cxn>
                <a:cxn ang="0">
                  <a:pos x="62" y="220"/>
                </a:cxn>
                <a:cxn ang="0">
                  <a:pos x="43" y="207"/>
                </a:cxn>
                <a:cxn ang="0">
                  <a:pos x="27" y="192"/>
                </a:cxn>
                <a:cxn ang="0">
                  <a:pos x="14" y="173"/>
                </a:cxn>
                <a:cxn ang="0">
                  <a:pos x="5" y="152"/>
                </a:cxn>
                <a:cxn ang="0">
                  <a:pos x="0" y="130"/>
                </a:cxn>
                <a:cxn ang="0">
                  <a:pos x="0" y="106"/>
                </a:cxn>
                <a:cxn ang="0">
                  <a:pos x="5" y="83"/>
                </a:cxn>
                <a:cxn ang="0">
                  <a:pos x="14" y="62"/>
                </a:cxn>
                <a:cxn ang="0">
                  <a:pos x="27" y="43"/>
                </a:cxn>
                <a:cxn ang="0">
                  <a:pos x="43" y="27"/>
                </a:cxn>
                <a:cxn ang="0">
                  <a:pos x="62" y="15"/>
                </a:cxn>
                <a:cxn ang="0">
                  <a:pos x="84" y="5"/>
                </a:cxn>
                <a:cxn ang="0">
                  <a:pos x="107" y="1"/>
                </a:cxn>
                <a:cxn ang="0">
                  <a:pos x="132" y="1"/>
                </a:cxn>
                <a:cxn ang="0">
                  <a:pos x="155" y="5"/>
                </a:cxn>
                <a:cxn ang="0">
                  <a:pos x="177" y="15"/>
                </a:cxn>
                <a:cxn ang="0">
                  <a:pos x="196" y="27"/>
                </a:cxn>
                <a:cxn ang="0">
                  <a:pos x="212" y="43"/>
                </a:cxn>
                <a:cxn ang="0">
                  <a:pos x="225" y="62"/>
                </a:cxn>
                <a:cxn ang="0">
                  <a:pos x="235" y="83"/>
                </a:cxn>
                <a:cxn ang="0">
                  <a:pos x="239" y="106"/>
                </a:cxn>
              </a:cxnLst>
              <a:rect l="0" t="0" r="r" b="b"/>
              <a:pathLst>
                <a:path w="240" h="235">
                  <a:moveTo>
                    <a:pt x="240" y="117"/>
                  </a:moveTo>
                  <a:lnTo>
                    <a:pt x="239" y="130"/>
                  </a:lnTo>
                  <a:lnTo>
                    <a:pt x="237" y="142"/>
                  </a:lnTo>
                  <a:lnTo>
                    <a:pt x="235" y="152"/>
                  </a:lnTo>
                  <a:lnTo>
                    <a:pt x="230" y="163"/>
                  </a:lnTo>
                  <a:lnTo>
                    <a:pt x="225" y="173"/>
                  </a:lnTo>
                  <a:lnTo>
                    <a:pt x="219" y="183"/>
                  </a:lnTo>
                  <a:lnTo>
                    <a:pt x="212" y="192"/>
                  </a:lnTo>
                  <a:lnTo>
                    <a:pt x="205" y="200"/>
                  </a:lnTo>
                  <a:lnTo>
                    <a:pt x="196" y="207"/>
                  </a:lnTo>
                  <a:lnTo>
                    <a:pt x="186" y="215"/>
                  </a:lnTo>
                  <a:lnTo>
                    <a:pt x="177" y="220"/>
                  </a:lnTo>
                  <a:lnTo>
                    <a:pt x="166" y="225"/>
                  </a:lnTo>
                  <a:lnTo>
                    <a:pt x="155" y="229"/>
                  </a:lnTo>
                  <a:lnTo>
                    <a:pt x="144" y="233"/>
                  </a:lnTo>
                  <a:lnTo>
                    <a:pt x="132" y="234"/>
                  </a:lnTo>
                  <a:lnTo>
                    <a:pt x="120" y="235"/>
                  </a:lnTo>
                  <a:lnTo>
                    <a:pt x="107" y="234"/>
                  </a:lnTo>
                  <a:lnTo>
                    <a:pt x="95" y="233"/>
                  </a:lnTo>
                  <a:lnTo>
                    <a:pt x="84" y="229"/>
                  </a:lnTo>
                  <a:lnTo>
                    <a:pt x="73" y="225"/>
                  </a:lnTo>
                  <a:lnTo>
                    <a:pt x="62" y="220"/>
                  </a:lnTo>
                  <a:lnTo>
                    <a:pt x="53" y="215"/>
                  </a:lnTo>
                  <a:lnTo>
                    <a:pt x="43" y="207"/>
                  </a:lnTo>
                  <a:lnTo>
                    <a:pt x="35" y="200"/>
                  </a:lnTo>
                  <a:lnTo>
                    <a:pt x="27" y="192"/>
                  </a:lnTo>
                  <a:lnTo>
                    <a:pt x="20" y="183"/>
                  </a:lnTo>
                  <a:lnTo>
                    <a:pt x="14" y="173"/>
                  </a:lnTo>
                  <a:lnTo>
                    <a:pt x="10" y="163"/>
                  </a:lnTo>
                  <a:lnTo>
                    <a:pt x="5" y="152"/>
                  </a:lnTo>
                  <a:lnTo>
                    <a:pt x="2" y="142"/>
                  </a:lnTo>
                  <a:lnTo>
                    <a:pt x="0" y="130"/>
                  </a:lnTo>
                  <a:lnTo>
                    <a:pt x="0" y="117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5" y="83"/>
                  </a:lnTo>
                  <a:lnTo>
                    <a:pt x="10" y="72"/>
                  </a:lnTo>
                  <a:lnTo>
                    <a:pt x="14" y="62"/>
                  </a:lnTo>
                  <a:lnTo>
                    <a:pt x="20" y="53"/>
                  </a:lnTo>
                  <a:lnTo>
                    <a:pt x="27" y="43"/>
                  </a:lnTo>
                  <a:lnTo>
                    <a:pt x="35" y="35"/>
                  </a:lnTo>
                  <a:lnTo>
                    <a:pt x="43" y="27"/>
                  </a:lnTo>
                  <a:lnTo>
                    <a:pt x="53" y="20"/>
                  </a:lnTo>
                  <a:lnTo>
                    <a:pt x="62" y="15"/>
                  </a:lnTo>
                  <a:lnTo>
                    <a:pt x="73" y="10"/>
                  </a:lnTo>
                  <a:lnTo>
                    <a:pt x="84" y="5"/>
                  </a:lnTo>
                  <a:lnTo>
                    <a:pt x="95" y="2"/>
                  </a:lnTo>
                  <a:lnTo>
                    <a:pt x="107" y="1"/>
                  </a:lnTo>
                  <a:lnTo>
                    <a:pt x="120" y="0"/>
                  </a:lnTo>
                  <a:lnTo>
                    <a:pt x="132" y="1"/>
                  </a:lnTo>
                  <a:lnTo>
                    <a:pt x="144" y="2"/>
                  </a:lnTo>
                  <a:lnTo>
                    <a:pt x="155" y="5"/>
                  </a:lnTo>
                  <a:lnTo>
                    <a:pt x="166" y="10"/>
                  </a:lnTo>
                  <a:lnTo>
                    <a:pt x="177" y="15"/>
                  </a:lnTo>
                  <a:lnTo>
                    <a:pt x="186" y="20"/>
                  </a:lnTo>
                  <a:lnTo>
                    <a:pt x="196" y="27"/>
                  </a:lnTo>
                  <a:lnTo>
                    <a:pt x="205" y="35"/>
                  </a:lnTo>
                  <a:lnTo>
                    <a:pt x="212" y="43"/>
                  </a:lnTo>
                  <a:lnTo>
                    <a:pt x="219" y="53"/>
                  </a:lnTo>
                  <a:lnTo>
                    <a:pt x="225" y="62"/>
                  </a:lnTo>
                  <a:lnTo>
                    <a:pt x="230" y="72"/>
                  </a:lnTo>
                  <a:lnTo>
                    <a:pt x="235" y="83"/>
                  </a:lnTo>
                  <a:lnTo>
                    <a:pt x="237" y="94"/>
                  </a:lnTo>
                  <a:lnTo>
                    <a:pt x="239" y="106"/>
                  </a:lnTo>
                  <a:lnTo>
                    <a:pt x="240" y="117"/>
                  </a:lnTo>
                  <a:close/>
                </a:path>
              </a:pathLst>
            </a:custGeom>
            <a:solidFill>
              <a:srgbClr val="E4EB1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7" name="Freeform 175"/>
            <p:cNvSpPr>
              <a:spLocks/>
            </p:cNvSpPr>
            <p:nvPr/>
          </p:nvSpPr>
          <p:spPr bwMode="auto">
            <a:xfrm>
              <a:off x="1741488" y="3881438"/>
              <a:ext cx="25400" cy="26987"/>
            </a:xfrm>
            <a:custGeom>
              <a:avLst/>
              <a:gdLst/>
              <a:ahLst/>
              <a:cxnLst>
                <a:cxn ang="0">
                  <a:pos x="211" y="114"/>
                </a:cxn>
                <a:cxn ang="0">
                  <a:pos x="207" y="134"/>
                </a:cxn>
                <a:cxn ang="0">
                  <a:pos x="200" y="153"/>
                </a:cxn>
                <a:cxn ang="0">
                  <a:pos x="188" y="169"/>
                </a:cxn>
                <a:cxn ang="0">
                  <a:pos x="174" y="183"/>
                </a:cxn>
                <a:cxn ang="0">
                  <a:pos x="157" y="194"/>
                </a:cxn>
                <a:cxn ang="0">
                  <a:pos x="138" y="202"/>
                </a:cxn>
                <a:cxn ang="0">
                  <a:pos x="117" y="206"/>
                </a:cxn>
                <a:cxn ang="0">
                  <a:pos x="96" y="206"/>
                </a:cxn>
                <a:cxn ang="0">
                  <a:pos x="75" y="202"/>
                </a:cxn>
                <a:cxn ang="0">
                  <a:pos x="56" y="194"/>
                </a:cxn>
                <a:cxn ang="0">
                  <a:pos x="39" y="183"/>
                </a:cxn>
                <a:cxn ang="0">
                  <a:pos x="25" y="169"/>
                </a:cxn>
                <a:cxn ang="0">
                  <a:pos x="13" y="153"/>
                </a:cxn>
                <a:cxn ang="0">
                  <a:pos x="6" y="134"/>
                </a:cxn>
                <a:cxn ang="0">
                  <a:pos x="1" y="114"/>
                </a:cxn>
                <a:cxn ang="0">
                  <a:pos x="1" y="93"/>
                </a:cxn>
                <a:cxn ang="0">
                  <a:pos x="6" y="73"/>
                </a:cxn>
                <a:cxn ang="0">
                  <a:pos x="13" y="54"/>
                </a:cxn>
                <a:cxn ang="0">
                  <a:pos x="25" y="37"/>
                </a:cxn>
                <a:cxn ang="0">
                  <a:pos x="39" y="24"/>
                </a:cxn>
                <a:cxn ang="0">
                  <a:pos x="56" y="12"/>
                </a:cxn>
                <a:cxn ang="0">
                  <a:pos x="75" y="5"/>
                </a:cxn>
                <a:cxn ang="0">
                  <a:pos x="96" y="1"/>
                </a:cxn>
                <a:cxn ang="0">
                  <a:pos x="117" y="1"/>
                </a:cxn>
                <a:cxn ang="0">
                  <a:pos x="138" y="5"/>
                </a:cxn>
                <a:cxn ang="0">
                  <a:pos x="157" y="12"/>
                </a:cxn>
                <a:cxn ang="0">
                  <a:pos x="174" y="24"/>
                </a:cxn>
                <a:cxn ang="0">
                  <a:pos x="188" y="37"/>
                </a:cxn>
                <a:cxn ang="0">
                  <a:pos x="200" y="54"/>
                </a:cxn>
                <a:cxn ang="0">
                  <a:pos x="207" y="73"/>
                </a:cxn>
                <a:cxn ang="0">
                  <a:pos x="211" y="93"/>
                </a:cxn>
              </a:cxnLst>
              <a:rect l="0" t="0" r="r" b="b"/>
              <a:pathLst>
                <a:path w="213" h="207">
                  <a:moveTo>
                    <a:pt x="213" y="103"/>
                  </a:moveTo>
                  <a:lnTo>
                    <a:pt x="211" y="114"/>
                  </a:lnTo>
                  <a:lnTo>
                    <a:pt x="210" y="124"/>
                  </a:lnTo>
                  <a:lnTo>
                    <a:pt x="207" y="134"/>
                  </a:lnTo>
                  <a:lnTo>
                    <a:pt x="204" y="143"/>
                  </a:lnTo>
                  <a:lnTo>
                    <a:pt x="200" y="153"/>
                  </a:lnTo>
                  <a:lnTo>
                    <a:pt x="194" y="161"/>
                  </a:lnTo>
                  <a:lnTo>
                    <a:pt x="188" y="169"/>
                  </a:lnTo>
                  <a:lnTo>
                    <a:pt x="181" y="177"/>
                  </a:lnTo>
                  <a:lnTo>
                    <a:pt x="174" y="183"/>
                  </a:lnTo>
                  <a:lnTo>
                    <a:pt x="165" y="189"/>
                  </a:lnTo>
                  <a:lnTo>
                    <a:pt x="157" y="194"/>
                  </a:lnTo>
                  <a:lnTo>
                    <a:pt x="148" y="199"/>
                  </a:lnTo>
                  <a:lnTo>
                    <a:pt x="138" y="202"/>
                  </a:lnTo>
                  <a:lnTo>
                    <a:pt x="128" y="205"/>
                  </a:lnTo>
                  <a:lnTo>
                    <a:pt x="117" y="206"/>
                  </a:lnTo>
                  <a:lnTo>
                    <a:pt x="106" y="207"/>
                  </a:lnTo>
                  <a:lnTo>
                    <a:pt x="96" y="206"/>
                  </a:lnTo>
                  <a:lnTo>
                    <a:pt x="85" y="205"/>
                  </a:lnTo>
                  <a:lnTo>
                    <a:pt x="75" y="202"/>
                  </a:lnTo>
                  <a:lnTo>
                    <a:pt x="66" y="199"/>
                  </a:lnTo>
                  <a:lnTo>
                    <a:pt x="56" y="194"/>
                  </a:lnTo>
                  <a:lnTo>
                    <a:pt x="48" y="189"/>
                  </a:lnTo>
                  <a:lnTo>
                    <a:pt x="39" y="183"/>
                  </a:lnTo>
                  <a:lnTo>
                    <a:pt x="31" y="177"/>
                  </a:lnTo>
                  <a:lnTo>
                    <a:pt x="25" y="169"/>
                  </a:lnTo>
                  <a:lnTo>
                    <a:pt x="19" y="161"/>
                  </a:lnTo>
                  <a:lnTo>
                    <a:pt x="13" y="153"/>
                  </a:lnTo>
                  <a:lnTo>
                    <a:pt x="9" y="143"/>
                  </a:lnTo>
                  <a:lnTo>
                    <a:pt x="6" y="134"/>
                  </a:lnTo>
                  <a:lnTo>
                    <a:pt x="3" y="124"/>
                  </a:lnTo>
                  <a:lnTo>
                    <a:pt x="1" y="114"/>
                  </a:lnTo>
                  <a:lnTo>
                    <a:pt x="0" y="103"/>
                  </a:lnTo>
                  <a:lnTo>
                    <a:pt x="1" y="93"/>
                  </a:lnTo>
                  <a:lnTo>
                    <a:pt x="3" y="82"/>
                  </a:lnTo>
                  <a:lnTo>
                    <a:pt x="6" y="73"/>
                  </a:lnTo>
                  <a:lnTo>
                    <a:pt x="9" y="63"/>
                  </a:lnTo>
                  <a:lnTo>
                    <a:pt x="13" y="54"/>
                  </a:lnTo>
                  <a:lnTo>
                    <a:pt x="19" y="46"/>
                  </a:lnTo>
                  <a:lnTo>
                    <a:pt x="25" y="37"/>
                  </a:lnTo>
                  <a:lnTo>
                    <a:pt x="31" y="30"/>
                  </a:lnTo>
                  <a:lnTo>
                    <a:pt x="39" y="24"/>
                  </a:lnTo>
                  <a:lnTo>
                    <a:pt x="48" y="18"/>
                  </a:lnTo>
                  <a:lnTo>
                    <a:pt x="56" y="12"/>
                  </a:lnTo>
                  <a:lnTo>
                    <a:pt x="66" y="8"/>
                  </a:lnTo>
                  <a:lnTo>
                    <a:pt x="75" y="5"/>
                  </a:lnTo>
                  <a:lnTo>
                    <a:pt x="85" y="2"/>
                  </a:lnTo>
                  <a:lnTo>
                    <a:pt x="96" y="1"/>
                  </a:lnTo>
                  <a:lnTo>
                    <a:pt x="106" y="0"/>
                  </a:lnTo>
                  <a:lnTo>
                    <a:pt x="117" y="1"/>
                  </a:lnTo>
                  <a:lnTo>
                    <a:pt x="128" y="2"/>
                  </a:lnTo>
                  <a:lnTo>
                    <a:pt x="138" y="5"/>
                  </a:lnTo>
                  <a:lnTo>
                    <a:pt x="148" y="8"/>
                  </a:lnTo>
                  <a:lnTo>
                    <a:pt x="157" y="12"/>
                  </a:lnTo>
                  <a:lnTo>
                    <a:pt x="165" y="18"/>
                  </a:lnTo>
                  <a:lnTo>
                    <a:pt x="174" y="24"/>
                  </a:lnTo>
                  <a:lnTo>
                    <a:pt x="181" y="30"/>
                  </a:lnTo>
                  <a:lnTo>
                    <a:pt x="188" y="37"/>
                  </a:lnTo>
                  <a:lnTo>
                    <a:pt x="194" y="46"/>
                  </a:lnTo>
                  <a:lnTo>
                    <a:pt x="200" y="54"/>
                  </a:lnTo>
                  <a:lnTo>
                    <a:pt x="204" y="63"/>
                  </a:lnTo>
                  <a:lnTo>
                    <a:pt x="207" y="73"/>
                  </a:lnTo>
                  <a:lnTo>
                    <a:pt x="210" y="82"/>
                  </a:lnTo>
                  <a:lnTo>
                    <a:pt x="211" y="93"/>
                  </a:lnTo>
                  <a:lnTo>
                    <a:pt x="213" y="103"/>
                  </a:lnTo>
                  <a:close/>
                </a:path>
              </a:pathLst>
            </a:custGeom>
            <a:solidFill>
              <a:srgbClr val="DB261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8" name="Freeform 176"/>
            <p:cNvSpPr>
              <a:spLocks/>
            </p:cNvSpPr>
            <p:nvPr/>
          </p:nvSpPr>
          <p:spPr bwMode="auto">
            <a:xfrm>
              <a:off x="1847850" y="3984625"/>
              <a:ext cx="25400" cy="26987"/>
            </a:xfrm>
            <a:custGeom>
              <a:avLst/>
              <a:gdLst/>
              <a:ahLst/>
              <a:cxnLst>
                <a:cxn ang="0">
                  <a:pos x="211" y="115"/>
                </a:cxn>
                <a:cxn ang="0">
                  <a:pos x="206" y="134"/>
                </a:cxn>
                <a:cxn ang="0">
                  <a:pos x="198" y="153"/>
                </a:cxn>
                <a:cxn ang="0">
                  <a:pos x="187" y="169"/>
                </a:cxn>
                <a:cxn ang="0">
                  <a:pos x="172" y="184"/>
                </a:cxn>
                <a:cxn ang="0">
                  <a:pos x="156" y="194"/>
                </a:cxn>
                <a:cxn ang="0">
                  <a:pos x="137" y="202"/>
                </a:cxn>
                <a:cxn ang="0">
                  <a:pos x="116" y="207"/>
                </a:cxn>
                <a:cxn ang="0">
                  <a:pos x="95" y="207"/>
                </a:cxn>
                <a:cxn ang="0">
                  <a:pos x="73" y="202"/>
                </a:cxn>
                <a:cxn ang="0">
                  <a:pos x="55" y="194"/>
                </a:cxn>
                <a:cxn ang="0">
                  <a:pos x="38" y="184"/>
                </a:cxn>
                <a:cxn ang="0">
                  <a:pos x="23" y="169"/>
                </a:cxn>
                <a:cxn ang="0">
                  <a:pos x="12" y="153"/>
                </a:cxn>
                <a:cxn ang="0">
                  <a:pos x="4" y="134"/>
                </a:cxn>
                <a:cxn ang="0">
                  <a:pos x="0" y="115"/>
                </a:cxn>
                <a:cxn ang="0">
                  <a:pos x="0" y="94"/>
                </a:cxn>
                <a:cxn ang="0">
                  <a:pos x="4" y="73"/>
                </a:cxn>
                <a:cxn ang="0">
                  <a:pos x="12" y="55"/>
                </a:cxn>
                <a:cxn ang="0">
                  <a:pos x="23" y="38"/>
                </a:cxn>
                <a:cxn ang="0">
                  <a:pos x="38" y="23"/>
                </a:cxn>
                <a:cxn ang="0">
                  <a:pos x="55" y="13"/>
                </a:cxn>
                <a:cxn ang="0">
                  <a:pos x="73" y="5"/>
                </a:cxn>
                <a:cxn ang="0">
                  <a:pos x="95" y="0"/>
                </a:cxn>
                <a:cxn ang="0">
                  <a:pos x="116" y="0"/>
                </a:cxn>
                <a:cxn ang="0">
                  <a:pos x="137" y="5"/>
                </a:cxn>
                <a:cxn ang="0">
                  <a:pos x="156" y="13"/>
                </a:cxn>
                <a:cxn ang="0">
                  <a:pos x="172" y="23"/>
                </a:cxn>
                <a:cxn ang="0">
                  <a:pos x="187" y="38"/>
                </a:cxn>
                <a:cxn ang="0">
                  <a:pos x="198" y="55"/>
                </a:cxn>
                <a:cxn ang="0">
                  <a:pos x="206" y="73"/>
                </a:cxn>
                <a:cxn ang="0">
                  <a:pos x="211" y="94"/>
                </a:cxn>
              </a:cxnLst>
              <a:rect l="0" t="0" r="r" b="b"/>
              <a:pathLst>
                <a:path w="211" h="207">
                  <a:moveTo>
                    <a:pt x="211" y="104"/>
                  </a:moveTo>
                  <a:lnTo>
                    <a:pt x="211" y="115"/>
                  </a:lnTo>
                  <a:lnTo>
                    <a:pt x="208" y="125"/>
                  </a:lnTo>
                  <a:lnTo>
                    <a:pt x="206" y="134"/>
                  </a:lnTo>
                  <a:lnTo>
                    <a:pt x="203" y="144"/>
                  </a:lnTo>
                  <a:lnTo>
                    <a:pt x="198" y="153"/>
                  </a:lnTo>
                  <a:lnTo>
                    <a:pt x="192" y="162"/>
                  </a:lnTo>
                  <a:lnTo>
                    <a:pt x="187" y="169"/>
                  </a:lnTo>
                  <a:lnTo>
                    <a:pt x="180" y="176"/>
                  </a:lnTo>
                  <a:lnTo>
                    <a:pt x="172" y="184"/>
                  </a:lnTo>
                  <a:lnTo>
                    <a:pt x="165" y="190"/>
                  </a:lnTo>
                  <a:lnTo>
                    <a:pt x="156" y="194"/>
                  </a:lnTo>
                  <a:lnTo>
                    <a:pt x="146" y="199"/>
                  </a:lnTo>
                  <a:lnTo>
                    <a:pt x="137" y="202"/>
                  </a:lnTo>
                  <a:lnTo>
                    <a:pt x="127" y="204"/>
                  </a:lnTo>
                  <a:lnTo>
                    <a:pt x="116" y="207"/>
                  </a:lnTo>
                  <a:lnTo>
                    <a:pt x="106" y="207"/>
                  </a:lnTo>
                  <a:lnTo>
                    <a:pt x="95" y="207"/>
                  </a:lnTo>
                  <a:lnTo>
                    <a:pt x="84" y="204"/>
                  </a:lnTo>
                  <a:lnTo>
                    <a:pt x="73" y="202"/>
                  </a:lnTo>
                  <a:lnTo>
                    <a:pt x="64" y="199"/>
                  </a:lnTo>
                  <a:lnTo>
                    <a:pt x="55" y="194"/>
                  </a:lnTo>
                  <a:lnTo>
                    <a:pt x="46" y="190"/>
                  </a:lnTo>
                  <a:lnTo>
                    <a:pt x="38" y="184"/>
                  </a:lnTo>
                  <a:lnTo>
                    <a:pt x="31" y="176"/>
                  </a:lnTo>
                  <a:lnTo>
                    <a:pt x="23" y="169"/>
                  </a:lnTo>
                  <a:lnTo>
                    <a:pt x="18" y="162"/>
                  </a:lnTo>
                  <a:lnTo>
                    <a:pt x="12" y="153"/>
                  </a:lnTo>
                  <a:lnTo>
                    <a:pt x="8" y="144"/>
                  </a:lnTo>
                  <a:lnTo>
                    <a:pt x="4" y="134"/>
                  </a:lnTo>
                  <a:lnTo>
                    <a:pt x="2" y="125"/>
                  </a:lnTo>
                  <a:lnTo>
                    <a:pt x="0" y="115"/>
                  </a:lnTo>
                  <a:lnTo>
                    <a:pt x="0" y="104"/>
                  </a:lnTo>
                  <a:lnTo>
                    <a:pt x="0" y="94"/>
                  </a:lnTo>
                  <a:lnTo>
                    <a:pt x="2" y="83"/>
                  </a:lnTo>
                  <a:lnTo>
                    <a:pt x="4" y="73"/>
                  </a:lnTo>
                  <a:lnTo>
                    <a:pt x="8" y="63"/>
                  </a:lnTo>
                  <a:lnTo>
                    <a:pt x="12" y="55"/>
                  </a:lnTo>
                  <a:lnTo>
                    <a:pt x="18" y="45"/>
                  </a:lnTo>
                  <a:lnTo>
                    <a:pt x="23" y="38"/>
                  </a:lnTo>
                  <a:lnTo>
                    <a:pt x="31" y="31"/>
                  </a:lnTo>
                  <a:lnTo>
                    <a:pt x="38" y="23"/>
                  </a:lnTo>
                  <a:lnTo>
                    <a:pt x="46" y="18"/>
                  </a:lnTo>
                  <a:lnTo>
                    <a:pt x="55" y="13"/>
                  </a:lnTo>
                  <a:lnTo>
                    <a:pt x="64" y="9"/>
                  </a:lnTo>
                  <a:lnTo>
                    <a:pt x="73" y="5"/>
                  </a:lnTo>
                  <a:lnTo>
                    <a:pt x="84" y="3"/>
                  </a:lnTo>
                  <a:lnTo>
                    <a:pt x="95" y="0"/>
                  </a:lnTo>
                  <a:lnTo>
                    <a:pt x="106" y="0"/>
                  </a:lnTo>
                  <a:lnTo>
                    <a:pt x="116" y="0"/>
                  </a:lnTo>
                  <a:lnTo>
                    <a:pt x="127" y="3"/>
                  </a:lnTo>
                  <a:lnTo>
                    <a:pt x="137" y="5"/>
                  </a:lnTo>
                  <a:lnTo>
                    <a:pt x="146" y="9"/>
                  </a:lnTo>
                  <a:lnTo>
                    <a:pt x="156" y="13"/>
                  </a:lnTo>
                  <a:lnTo>
                    <a:pt x="165" y="18"/>
                  </a:lnTo>
                  <a:lnTo>
                    <a:pt x="172" y="23"/>
                  </a:lnTo>
                  <a:lnTo>
                    <a:pt x="180" y="31"/>
                  </a:lnTo>
                  <a:lnTo>
                    <a:pt x="187" y="38"/>
                  </a:lnTo>
                  <a:lnTo>
                    <a:pt x="192" y="45"/>
                  </a:lnTo>
                  <a:lnTo>
                    <a:pt x="198" y="55"/>
                  </a:lnTo>
                  <a:lnTo>
                    <a:pt x="203" y="63"/>
                  </a:lnTo>
                  <a:lnTo>
                    <a:pt x="206" y="73"/>
                  </a:lnTo>
                  <a:lnTo>
                    <a:pt x="208" y="83"/>
                  </a:lnTo>
                  <a:lnTo>
                    <a:pt x="211" y="94"/>
                  </a:lnTo>
                  <a:lnTo>
                    <a:pt x="211" y="104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9" name="Freeform 177"/>
            <p:cNvSpPr>
              <a:spLocks/>
            </p:cNvSpPr>
            <p:nvPr/>
          </p:nvSpPr>
          <p:spPr bwMode="auto">
            <a:xfrm>
              <a:off x="2035175" y="3854450"/>
              <a:ext cx="33338" cy="36512"/>
            </a:xfrm>
            <a:custGeom>
              <a:avLst/>
              <a:gdLst/>
              <a:ahLst/>
              <a:cxnLst>
                <a:cxn ang="0">
                  <a:pos x="276" y="150"/>
                </a:cxn>
                <a:cxn ang="0">
                  <a:pos x="271" y="176"/>
                </a:cxn>
                <a:cxn ang="0">
                  <a:pos x="260" y="201"/>
                </a:cxn>
                <a:cxn ang="0">
                  <a:pos x="245" y="222"/>
                </a:cxn>
                <a:cxn ang="0">
                  <a:pos x="227" y="241"/>
                </a:cxn>
                <a:cxn ang="0">
                  <a:pos x="204" y="255"/>
                </a:cxn>
                <a:cxn ang="0">
                  <a:pos x="180" y="266"/>
                </a:cxn>
                <a:cxn ang="0">
                  <a:pos x="153" y="271"/>
                </a:cxn>
                <a:cxn ang="0">
                  <a:pos x="124" y="271"/>
                </a:cxn>
                <a:cxn ang="0">
                  <a:pos x="97" y="266"/>
                </a:cxn>
                <a:cxn ang="0">
                  <a:pos x="72" y="255"/>
                </a:cxn>
                <a:cxn ang="0">
                  <a:pos x="50" y="241"/>
                </a:cxn>
                <a:cxn ang="0">
                  <a:pos x="31" y="222"/>
                </a:cxn>
                <a:cxn ang="0">
                  <a:pos x="16" y="201"/>
                </a:cxn>
                <a:cxn ang="0">
                  <a:pos x="6" y="176"/>
                </a:cxn>
                <a:cxn ang="0">
                  <a:pos x="0" y="150"/>
                </a:cxn>
                <a:cxn ang="0">
                  <a:pos x="0" y="122"/>
                </a:cxn>
                <a:cxn ang="0">
                  <a:pos x="6" y="95"/>
                </a:cxn>
                <a:cxn ang="0">
                  <a:pos x="16" y="71"/>
                </a:cxn>
                <a:cxn ang="0">
                  <a:pos x="31" y="49"/>
                </a:cxn>
                <a:cxn ang="0">
                  <a:pos x="50" y="31"/>
                </a:cxn>
                <a:cxn ang="0">
                  <a:pos x="72" y="17"/>
                </a:cxn>
                <a:cxn ang="0">
                  <a:pos x="97" y="6"/>
                </a:cxn>
                <a:cxn ang="0">
                  <a:pos x="124" y="1"/>
                </a:cxn>
                <a:cxn ang="0">
                  <a:pos x="153" y="1"/>
                </a:cxn>
                <a:cxn ang="0">
                  <a:pos x="180" y="6"/>
                </a:cxn>
                <a:cxn ang="0">
                  <a:pos x="204" y="17"/>
                </a:cxn>
                <a:cxn ang="0">
                  <a:pos x="227" y="31"/>
                </a:cxn>
                <a:cxn ang="0">
                  <a:pos x="245" y="49"/>
                </a:cxn>
                <a:cxn ang="0">
                  <a:pos x="260" y="71"/>
                </a:cxn>
                <a:cxn ang="0">
                  <a:pos x="271" y="95"/>
                </a:cxn>
                <a:cxn ang="0">
                  <a:pos x="276" y="122"/>
                </a:cxn>
              </a:cxnLst>
              <a:rect l="0" t="0" r="r" b="b"/>
              <a:pathLst>
                <a:path w="277" h="272">
                  <a:moveTo>
                    <a:pt x="277" y="136"/>
                  </a:moveTo>
                  <a:lnTo>
                    <a:pt x="276" y="150"/>
                  </a:lnTo>
                  <a:lnTo>
                    <a:pt x="274" y="163"/>
                  </a:lnTo>
                  <a:lnTo>
                    <a:pt x="271" y="176"/>
                  </a:lnTo>
                  <a:lnTo>
                    <a:pt x="266" y="188"/>
                  </a:lnTo>
                  <a:lnTo>
                    <a:pt x="260" y="201"/>
                  </a:lnTo>
                  <a:lnTo>
                    <a:pt x="253" y="211"/>
                  </a:lnTo>
                  <a:lnTo>
                    <a:pt x="245" y="222"/>
                  </a:lnTo>
                  <a:lnTo>
                    <a:pt x="236" y="232"/>
                  </a:lnTo>
                  <a:lnTo>
                    <a:pt x="227" y="241"/>
                  </a:lnTo>
                  <a:lnTo>
                    <a:pt x="216" y="248"/>
                  </a:lnTo>
                  <a:lnTo>
                    <a:pt x="204" y="255"/>
                  </a:lnTo>
                  <a:lnTo>
                    <a:pt x="192" y="260"/>
                  </a:lnTo>
                  <a:lnTo>
                    <a:pt x="180" y="266"/>
                  </a:lnTo>
                  <a:lnTo>
                    <a:pt x="167" y="269"/>
                  </a:lnTo>
                  <a:lnTo>
                    <a:pt x="153" y="271"/>
                  </a:lnTo>
                  <a:lnTo>
                    <a:pt x="138" y="272"/>
                  </a:lnTo>
                  <a:lnTo>
                    <a:pt x="124" y="271"/>
                  </a:lnTo>
                  <a:lnTo>
                    <a:pt x="110" y="269"/>
                  </a:lnTo>
                  <a:lnTo>
                    <a:pt x="97" y="266"/>
                  </a:lnTo>
                  <a:lnTo>
                    <a:pt x="84" y="260"/>
                  </a:lnTo>
                  <a:lnTo>
                    <a:pt x="72" y="255"/>
                  </a:lnTo>
                  <a:lnTo>
                    <a:pt x="61" y="248"/>
                  </a:lnTo>
                  <a:lnTo>
                    <a:pt x="50" y="241"/>
                  </a:lnTo>
                  <a:lnTo>
                    <a:pt x="40" y="232"/>
                  </a:lnTo>
                  <a:lnTo>
                    <a:pt x="31" y="222"/>
                  </a:lnTo>
                  <a:lnTo>
                    <a:pt x="23" y="211"/>
                  </a:lnTo>
                  <a:lnTo>
                    <a:pt x="16" y="201"/>
                  </a:lnTo>
                  <a:lnTo>
                    <a:pt x="10" y="188"/>
                  </a:lnTo>
                  <a:lnTo>
                    <a:pt x="6" y="176"/>
                  </a:lnTo>
                  <a:lnTo>
                    <a:pt x="2" y="163"/>
                  </a:lnTo>
                  <a:lnTo>
                    <a:pt x="0" y="150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09"/>
                  </a:lnTo>
                  <a:lnTo>
                    <a:pt x="6" y="95"/>
                  </a:lnTo>
                  <a:lnTo>
                    <a:pt x="10" y="83"/>
                  </a:lnTo>
                  <a:lnTo>
                    <a:pt x="16" y="71"/>
                  </a:lnTo>
                  <a:lnTo>
                    <a:pt x="23" y="60"/>
                  </a:lnTo>
                  <a:lnTo>
                    <a:pt x="31" y="49"/>
                  </a:lnTo>
                  <a:lnTo>
                    <a:pt x="40" y="40"/>
                  </a:lnTo>
                  <a:lnTo>
                    <a:pt x="50" y="31"/>
                  </a:lnTo>
                  <a:lnTo>
                    <a:pt x="61" y="23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7" y="6"/>
                  </a:lnTo>
                  <a:lnTo>
                    <a:pt x="110" y="3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53" y="1"/>
                  </a:lnTo>
                  <a:lnTo>
                    <a:pt x="167" y="3"/>
                  </a:lnTo>
                  <a:lnTo>
                    <a:pt x="180" y="6"/>
                  </a:lnTo>
                  <a:lnTo>
                    <a:pt x="192" y="10"/>
                  </a:lnTo>
                  <a:lnTo>
                    <a:pt x="204" y="17"/>
                  </a:lnTo>
                  <a:lnTo>
                    <a:pt x="216" y="23"/>
                  </a:lnTo>
                  <a:lnTo>
                    <a:pt x="227" y="31"/>
                  </a:lnTo>
                  <a:lnTo>
                    <a:pt x="236" y="40"/>
                  </a:lnTo>
                  <a:lnTo>
                    <a:pt x="245" y="49"/>
                  </a:lnTo>
                  <a:lnTo>
                    <a:pt x="253" y="60"/>
                  </a:lnTo>
                  <a:lnTo>
                    <a:pt x="260" y="71"/>
                  </a:lnTo>
                  <a:lnTo>
                    <a:pt x="266" y="83"/>
                  </a:lnTo>
                  <a:lnTo>
                    <a:pt x="271" y="95"/>
                  </a:lnTo>
                  <a:lnTo>
                    <a:pt x="274" y="109"/>
                  </a:lnTo>
                  <a:lnTo>
                    <a:pt x="276" y="122"/>
                  </a:lnTo>
                  <a:lnTo>
                    <a:pt x="277" y="136"/>
                  </a:lnTo>
                  <a:close/>
                </a:path>
              </a:pathLst>
            </a:custGeom>
            <a:solidFill>
              <a:srgbClr val="F3C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0" name="Freeform 178"/>
            <p:cNvSpPr>
              <a:spLocks noEditPoints="1"/>
            </p:cNvSpPr>
            <p:nvPr/>
          </p:nvSpPr>
          <p:spPr bwMode="auto">
            <a:xfrm>
              <a:off x="2352675" y="3949700"/>
              <a:ext cx="30163" cy="36512"/>
            </a:xfrm>
            <a:custGeom>
              <a:avLst/>
              <a:gdLst/>
              <a:ahLst/>
              <a:cxnLst>
                <a:cxn ang="0">
                  <a:pos x="1" y="93"/>
                </a:cxn>
                <a:cxn ang="0">
                  <a:pos x="2" y="122"/>
                </a:cxn>
                <a:cxn ang="0">
                  <a:pos x="13" y="150"/>
                </a:cxn>
                <a:cxn ang="0">
                  <a:pos x="31" y="173"/>
                </a:cxn>
                <a:cxn ang="0">
                  <a:pos x="56" y="191"/>
                </a:cxn>
                <a:cxn ang="0">
                  <a:pos x="85" y="202"/>
                </a:cxn>
                <a:cxn ang="0">
                  <a:pos x="115" y="203"/>
                </a:cxn>
                <a:cxn ang="0">
                  <a:pos x="143" y="196"/>
                </a:cxn>
                <a:cxn ang="0">
                  <a:pos x="150" y="203"/>
                </a:cxn>
                <a:cxn ang="0">
                  <a:pos x="203" y="266"/>
                </a:cxn>
                <a:cxn ang="0">
                  <a:pos x="211" y="272"/>
                </a:cxn>
                <a:cxn ang="0">
                  <a:pos x="222" y="272"/>
                </a:cxn>
                <a:cxn ang="0">
                  <a:pos x="242" y="257"/>
                </a:cxn>
                <a:cxn ang="0">
                  <a:pos x="248" y="249"/>
                </a:cxn>
                <a:cxn ang="0">
                  <a:pos x="248" y="237"/>
                </a:cxn>
                <a:cxn ang="0">
                  <a:pos x="196" y="176"/>
                </a:cxn>
                <a:cxn ang="0">
                  <a:pos x="185" y="171"/>
                </a:cxn>
                <a:cxn ang="0">
                  <a:pos x="195" y="152"/>
                </a:cxn>
                <a:cxn ang="0">
                  <a:pos x="207" y="120"/>
                </a:cxn>
                <a:cxn ang="0">
                  <a:pos x="209" y="91"/>
                </a:cxn>
                <a:cxn ang="0">
                  <a:pos x="200" y="61"/>
                </a:cxn>
                <a:cxn ang="0">
                  <a:pos x="185" y="36"/>
                </a:cxn>
                <a:cxn ang="0">
                  <a:pos x="163" y="16"/>
                </a:cxn>
                <a:cxn ang="0">
                  <a:pos x="135" y="4"/>
                </a:cxn>
                <a:cxn ang="0">
                  <a:pos x="103" y="0"/>
                </a:cxn>
                <a:cxn ang="0">
                  <a:pos x="74" y="4"/>
                </a:cxn>
                <a:cxn ang="0">
                  <a:pos x="46" y="16"/>
                </a:cxn>
                <a:cxn ang="0">
                  <a:pos x="24" y="36"/>
                </a:cxn>
                <a:cxn ang="0">
                  <a:pos x="9" y="62"/>
                </a:cxn>
                <a:cxn ang="0">
                  <a:pos x="42" y="76"/>
                </a:cxn>
                <a:cxn ang="0">
                  <a:pos x="53" y="59"/>
                </a:cxn>
                <a:cxn ang="0">
                  <a:pos x="66" y="47"/>
                </a:cxn>
                <a:cxn ang="0">
                  <a:pos x="85" y="38"/>
                </a:cxn>
                <a:cxn ang="0">
                  <a:pos x="104" y="35"/>
                </a:cxn>
                <a:cxn ang="0">
                  <a:pos x="124" y="38"/>
                </a:cxn>
                <a:cxn ang="0">
                  <a:pos x="143" y="47"/>
                </a:cxn>
                <a:cxn ang="0">
                  <a:pos x="158" y="59"/>
                </a:cxn>
                <a:cxn ang="0">
                  <a:pos x="167" y="76"/>
                </a:cxn>
                <a:cxn ang="0">
                  <a:pos x="173" y="94"/>
                </a:cxn>
                <a:cxn ang="0">
                  <a:pos x="171" y="114"/>
                </a:cxn>
                <a:cxn ang="0">
                  <a:pos x="165" y="133"/>
                </a:cxn>
                <a:cxn ang="0">
                  <a:pos x="152" y="148"/>
                </a:cxn>
                <a:cxn ang="0">
                  <a:pos x="137" y="160"/>
                </a:cxn>
                <a:cxn ang="0">
                  <a:pos x="119" y="166"/>
                </a:cxn>
                <a:cxn ang="0">
                  <a:pos x="99" y="167"/>
                </a:cxn>
                <a:cxn ang="0">
                  <a:pos x="79" y="163"/>
                </a:cxn>
                <a:cxn ang="0">
                  <a:pos x="61" y="152"/>
                </a:cxn>
                <a:cxn ang="0">
                  <a:pos x="48" y="139"/>
                </a:cxn>
                <a:cxn ang="0">
                  <a:pos x="40" y="121"/>
                </a:cxn>
                <a:cxn ang="0">
                  <a:pos x="36" y="102"/>
                </a:cxn>
                <a:cxn ang="0">
                  <a:pos x="40" y="82"/>
                </a:cxn>
              </a:cxnLst>
              <a:rect l="0" t="0" r="r" b="b"/>
              <a:pathLst>
                <a:path w="249" h="273">
                  <a:moveTo>
                    <a:pt x="4" y="73"/>
                  </a:moveTo>
                  <a:lnTo>
                    <a:pt x="2" y="82"/>
                  </a:lnTo>
                  <a:lnTo>
                    <a:pt x="1" y="93"/>
                  </a:lnTo>
                  <a:lnTo>
                    <a:pt x="0" y="103"/>
                  </a:lnTo>
                  <a:lnTo>
                    <a:pt x="1" y="113"/>
                  </a:lnTo>
                  <a:lnTo>
                    <a:pt x="2" y="122"/>
                  </a:lnTo>
                  <a:lnTo>
                    <a:pt x="5" y="133"/>
                  </a:lnTo>
                  <a:lnTo>
                    <a:pt x="9" y="141"/>
                  </a:lnTo>
                  <a:lnTo>
                    <a:pt x="13" y="150"/>
                  </a:lnTo>
                  <a:lnTo>
                    <a:pt x="18" y="159"/>
                  </a:lnTo>
                  <a:lnTo>
                    <a:pt x="24" y="166"/>
                  </a:lnTo>
                  <a:lnTo>
                    <a:pt x="31" y="173"/>
                  </a:lnTo>
                  <a:lnTo>
                    <a:pt x="39" y="181"/>
                  </a:lnTo>
                  <a:lnTo>
                    <a:pt x="46" y="186"/>
                  </a:lnTo>
                  <a:lnTo>
                    <a:pt x="56" y="191"/>
                  </a:lnTo>
                  <a:lnTo>
                    <a:pt x="64" y="195"/>
                  </a:lnTo>
                  <a:lnTo>
                    <a:pt x="75" y="200"/>
                  </a:lnTo>
                  <a:lnTo>
                    <a:pt x="85" y="202"/>
                  </a:lnTo>
                  <a:lnTo>
                    <a:pt x="94" y="203"/>
                  </a:lnTo>
                  <a:lnTo>
                    <a:pt x="105" y="204"/>
                  </a:lnTo>
                  <a:lnTo>
                    <a:pt x="115" y="203"/>
                  </a:lnTo>
                  <a:lnTo>
                    <a:pt x="124" y="202"/>
                  </a:lnTo>
                  <a:lnTo>
                    <a:pt x="134" y="200"/>
                  </a:lnTo>
                  <a:lnTo>
                    <a:pt x="143" y="196"/>
                  </a:lnTo>
                  <a:lnTo>
                    <a:pt x="151" y="193"/>
                  </a:lnTo>
                  <a:lnTo>
                    <a:pt x="150" y="197"/>
                  </a:lnTo>
                  <a:lnTo>
                    <a:pt x="150" y="203"/>
                  </a:lnTo>
                  <a:lnTo>
                    <a:pt x="151" y="208"/>
                  </a:lnTo>
                  <a:lnTo>
                    <a:pt x="154" y="212"/>
                  </a:lnTo>
                  <a:lnTo>
                    <a:pt x="203" y="266"/>
                  </a:lnTo>
                  <a:lnTo>
                    <a:pt x="205" y="269"/>
                  </a:lnTo>
                  <a:lnTo>
                    <a:pt x="208" y="271"/>
                  </a:lnTo>
                  <a:lnTo>
                    <a:pt x="211" y="272"/>
                  </a:lnTo>
                  <a:lnTo>
                    <a:pt x="215" y="273"/>
                  </a:lnTo>
                  <a:lnTo>
                    <a:pt x="219" y="273"/>
                  </a:lnTo>
                  <a:lnTo>
                    <a:pt x="222" y="272"/>
                  </a:lnTo>
                  <a:lnTo>
                    <a:pt x="225" y="271"/>
                  </a:lnTo>
                  <a:lnTo>
                    <a:pt x="228" y="269"/>
                  </a:lnTo>
                  <a:lnTo>
                    <a:pt x="242" y="257"/>
                  </a:lnTo>
                  <a:lnTo>
                    <a:pt x="244" y="255"/>
                  </a:lnTo>
                  <a:lnTo>
                    <a:pt x="246" y="252"/>
                  </a:lnTo>
                  <a:lnTo>
                    <a:pt x="248" y="249"/>
                  </a:lnTo>
                  <a:lnTo>
                    <a:pt x="249" y="244"/>
                  </a:lnTo>
                  <a:lnTo>
                    <a:pt x="249" y="241"/>
                  </a:lnTo>
                  <a:lnTo>
                    <a:pt x="248" y="237"/>
                  </a:lnTo>
                  <a:lnTo>
                    <a:pt x="246" y="234"/>
                  </a:lnTo>
                  <a:lnTo>
                    <a:pt x="244" y="231"/>
                  </a:lnTo>
                  <a:lnTo>
                    <a:pt x="196" y="176"/>
                  </a:lnTo>
                  <a:lnTo>
                    <a:pt x="193" y="174"/>
                  </a:lnTo>
                  <a:lnTo>
                    <a:pt x="190" y="172"/>
                  </a:lnTo>
                  <a:lnTo>
                    <a:pt x="185" y="171"/>
                  </a:lnTo>
                  <a:lnTo>
                    <a:pt x="182" y="170"/>
                  </a:lnTo>
                  <a:lnTo>
                    <a:pt x="189" y="162"/>
                  </a:lnTo>
                  <a:lnTo>
                    <a:pt x="195" y="152"/>
                  </a:lnTo>
                  <a:lnTo>
                    <a:pt x="200" y="142"/>
                  </a:lnTo>
                  <a:lnTo>
                    <a:pt x="205" y="130"/>
                  </a:lnTo>
                  <a:lnTo>
                    <a:pt x="207" y="120"/>
                  </a:lnTo>
                  <a:lnTo>
                    <a:pt x="209" y="111"/>
                  </a:lnTo>
                  <a:lnTo>
                    <a:pt x="209" y="100"/>
                  </a:lnTo>
                  <a:lnTo>
                    <a:pt x="209" y="91"/>
                  </a:lnTo>
                  <a:lnTo>
                    <a:pt x="207" y="80"/>
                  </a:lnTo>
                  <a:lnTo>
                    <a:pt x="205" y="71"/>
                  </a:lnTo>
                  <a:lnTo>
                    <a:pt x="200" y="61"/>
                  </a:lnTo>
                  <a:lnTo>
                    <a:pt x="196" y="53"/>
                  </a:lnTo>
                  <a:lnTo>
                    <a:pt x="192" y="45"/>
                  </a:lnTo>
                  <a:lnTo>
                    <a:pt x="185" y="36"/>
                  </a:lnTo>
                  <a:lnTo>
                    <a:pt x="179" y="29"/>
                  </a:lnTo>
                  <a:lnTo>
                    <a:pt x="171" y="23"/>
                  </a:lnTo>
                  <a:lnTo>
                    <a:pt x="163" y="16"/>
                  </a:lnTo>
                  <a:lnTo>
                    <a:pt x="154" y="11"/>
                  </a:lnTo>
                  <a:lnTo>
                    <a:pt x="145" y="7"/>
                  </a:lnTo>
                  <a:lnTo>
                    <a:pt x="135" y="4"/>
                  </a:lnTo>
                  <a:lnTo>
                    <a:pt x="124" y="2"/>
                  </a:lnTo>
                  <a:lnTo>
                    <a:pt x="114" y="0"/>
                  </a:lnTo>
                  <a:lnTo>
                    <a:pt x="103" y="0"/>
                  </a:lnTo>
                  <a:lnTo>
                    <a:pt x="93" y="0"/>
                  </a:lnTo>
                  <a:lnTo>
                    <a:pt x="84" y="2"/>
                  </a:lnTo>
                  <a:lnTo>
                    <a:pt x="74" y="4"/>
                  </a:lnTo>
                  <a:lnTo>
                    <a:pt x="64" y="8"/>
                  </a:lnTo>
                  <a:lnTo>
                    <a:pt x="55" y="12"/>
                  </a:lnTo>
                  <a:lnTo>
                    <a:pt x="46" y="16"/>
                  </a:lnTo>
                  <a:lnTo>
                    <a:pt x="39" y="23"/>
                  </a:lnTo>
                  <a:lnTo>
                    <a:pt x="31" y="29"/>
                  </a:lnTo>
                  <a:lnTo>
                    <a:pt x="24" y="36"/>
                  </a:lnTo>
                  <a:lnTo>
                    <a:pt x="18" y="45"/>
                  </a:lnTo>
                  <a:lnTo>
                    <a:pt x="13" y="53"/>
                  </a:lnTo>
                  <a:lnTo>
                    <a:pt x="9" y="62"/>
                  </a:lnTo>
                  <a:lnTo>
                    <a:pt x="4" y="73"/>
                  </a:lnTo>
                  <a:close/>
                  <a:moveTo>
                    <a:pt x="40" y="82"/>
                  </a:moveTo>
                  <a:lnTo>
                    <a:pt x="42" y="76"/>
                  </a:lnTo>
                  <a:lnTo>
                    <a:pt x="45" y="70"/>
                  </a:lnTo>
                  <a:lnTo>
                    <a:pt x="48" y="65"/>
                  </a:lnTo>
                  <a:lnTo>
                    <a:pt x="53" y="59"/>
                  </a:lnTo>
                  <a:lnTo>
                    <a:pt x="57" y="55"/>
                  </a:lnTo>
                  <a:lnTo>
                    <a:pt x="62" y="50"/>
                  </a:lnTo>
                  <a:lnTo>
                    <a:pt x="66" y="47"/>
                  </a:lnTo>
                  <a:lnTo>
                    <a:pt x="73" y="44"/>
                  </a:lnTo>
                  <a:lnTo>
                    <a:pt x="78" y="40"/>
                  </a:lnTo>
                  <a:lnTo>
                    <a:pt x="85" y="38"/>
                  </a:lnTo>
                  <a:lnTo>
                    <a:pt x="91" y="36"/>
                  </a:lnTo>
                  <a:lnTo>
                    <a:pt x="98" y="35"/>
                  </a:lnTo>
                  <a:lnTo>
                    <a:pt x="104" y="35"/>
                  </a:lnTo>
                  <a:lnTo>
                    <a:pt x="110" y="35"/>
                  </a:lnTo>
                  <a:lnTo>
                    <a:pt x="117" y="36"/>
                  </a:lnTo>
                  <a:lnTo>
                    <a:pt x="124" y="38"/>
                  </a:lnTo>
                  <a:lnTo>
                    <a:pt x="131" y="40"/>
                  </a:lnTo>
                  <a:lnTo>
                    <a:pt x="137" y="44"/>
                  </a:lnTo>
                  <a:lnTo>
                    <a:pt x="143" y="47"/>
                  </a:lnTo>
                  <a:lnTo>
                    <a:pt x="148" y="50"/>
                  </a:lnTo>
                  <a:lnTo>
                    <a:pt x="153" y="55"/>
                  </a:lnTo>
                  <a:lnTo>
                    <a:pt x="158" y="59"/>
                  </a:lnTo>
                  <a:lnTo>
                    <a:pt x="161" y="65"/>
                  </a:lnTo>
                  <a:lnTo>
                    <a:pt x="164" y="70"/>
                  </a:lnTo>
                  <a:lnTo>
                    <a:pt x="167" y="76"/>
                  </a:lnTo>
                  <a:lnTo>
                    <a:pt x="169" y="81"/>
                  </a:lnTo>
                  <a:lnTo>
                    <a:pt x="171" y="88"/>
                  </a:lnTo>
                  <a:lnTo>
                    <a:pt x="173" y="94"/>
                  </a:lnTo>
                  <a:lnTo>
                    <a:pt x="173" y="101"/>
                  </a:lnTo>
                  <a:lnTo>
                    <a:pt x="173" y="107"/>
                  </a:lnTo>
                  <a:lnTo>
                    <a:pt x="171" y="114"/>
                  </a:lnTo>
                  <a:lnTo>
                    <a:pt x="169" y="120"/>
                  </a:lnTo>
                  <a:lnTo>
                    <a:pt x="167" y="127"/>
                  </a:lnTo>
                  <a:lnTo>
                    <a:pt x="165" y="133"/>
                  </a:lnTo>
                  <a:lnTo>
                    <a:pt x="161" y="139"/>
                  </a:lnTo>
                  <a:lnTo>
                    <a:pt x="158" y="144"/>
                  </a:lnTo>
                  <a:lnTo>
                    <a:pt x="152" y="148"/>
                  </a:lnTo>
                  <a:lnTo>
                    <a:pt x="148" y="152"/>
                  </a:lnTo>
                  <a:lnTo>
                    <a:pt x="143" y="157"/>
                  </a:lnTo>
                  <a:lnTo>
                    <a:pt x="137" y="160"/>
                  </a:lnTo>
                  <a:lnTo>
                    <a:pt x="131" y="163"/>
                  </a:lnTo>
                  <a:lnTo>
                    <a:pt x="125" y="165"/>
                  </a:lnTo>
                  <a:lnTo>
                    <a:pt x="119" y="166"/>
                  </a:lnTo>
                  <a:lnTo>
                    <a:pt x="113" y="167"/>
                  </a:lnTo>
                  <a:lnTo>
                    <a:pt x="106" y="168"/>
                  </a:lnTo>
                  <a:lnTo>
                    <a:pt x="99" y="167"/>
                  </a:lnTo>
                  <a:lnTo>
                    <a:pt x="92" y="167"/>
                  </a:lnTo>
                  <a:lnTo>
                    <a:pt x="86" y="165"/>
                  </a:lnTo>
                  <a:lnTo>
                    <a:pt x="79" y="163"/>
                  </a:lnTo>
                  <a:lnTo>
                    <a:pt x="73" y="160"/>
                  </a:lnTo>
                  <a:lnTo>
                    <a:pt x="66" y="157"/>
                  </a:lnTo>
                  <a:lnTo>
                    <a:pt x="61" y="152"/>
                  </a:lnTo>
                  <a:lnTo>
                    <a:pt x="57" y="148"/>
                  </a:lnTo>
                  <a:lnTo>
                    <a:pt x="53" y="144"/>
                  </a:lnTo>
                  <a:lnTo>
                    <a:pt x="48" y="139"/>
                  </a:lnTo>
                  <a:lnTo>
                    <a:pt x="45" y="134"/>
                  </a:lnTo>
                  <a:lnTo>
                    <a:pt x="42" y="127"/>
                  </a:lnTo>
                  <a:lnTo>
                    <a:pt x="40" y="121"/>
                  </a:lnTo>
                  <a:lnTo>
                    <a:pt x="39" y="115"/>
                  </a:lnTo>
                  <a:lnTo>
                    <a:pt x="38" y="108"/>
                  </a:lnTo>
                  <a:lnTo>
                    <a:pt x="36" y="102"/>
                  </a:lnTo>
                  <a:lnTo>
                    <a:pt x="38" y="96"/>
                  </a:lnTo>
                  <a:lnTo>
                    <a:pt x="39" y="90"/>
                  </a:lnTo>
                  <a:lnTo>
                    <a:pt x="40" y="82"/>
                  </a:lnTo>
                  <a:close/>
                </a:path>
              </a:pathLst>
            </a:custGeom>
            <a:solidFill>
              <a:srgbClr val="83C4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1" name="Freeform 179"/>
            <p:cNvSpPr>
              <a:spLocks/>
            </p:cNvSpPr>
            <p:nvPr/>
          </p:nvSpPr>
          <p:spPr bwMode="auto">
            <a:xfrm>
              <a:off x="2112963" y="3987800"/>
              <a:ext cx="26988" cy="30162"/>
            </a:xfrm>
            <a:custGeom>
              <a:avLst/>
              <a:gdLst/>
              <a:ahLst/>
              <a:cxnLst>
                <a:cxn ang="0">
                  <a:pos x="225" y="121"/>
                </a:cxn>
                <a:cxn ang="0">
                  <a:pos x="220" y="142"/>
                </a:cxn>
                <a:cxn ang="0">
                  <a:pos x="211" y="162"/>
                </a:cxn>
                <a:cxn ang="0">
                  <a:pos x="199" y="180"/>
                </a:cxn>
                <a:cxn ang="0">
                  <a:pos x="184" y="194"/>
                </a:cxn>
                <a:cxn ang="0">
                  <a:pos x="166" y="206"/>
                </a:cxn>
                <a:cxn ang="0">
                  <a:pos x="146" y="214"/>
                </a:cxn>
                <a:cxn ang="0">
                  <a:pos x="124" y="218"/>
                </a:cxn>
                <a:cxn ang="0">
                  <a:pos x="102" y="218"/>
                </a:cxn>
                <a:cxn ang="0">
                  <a:pos x="79" y="214"/>
                </a:cxn>
                <a:cxn ang="0">
                  <a:pos x="59" y="206"/>
                </a:cxn>
                <a:cxn ang="0">
                  <a:pos x="42" y="194"/>
                </a:cxn>
                <a:cxn ang="0">
                  <a:pos x="26" y="180"/>
                </a:cxn>
                <a:cxn ang="0">
                  <a:pos x="14" y="162"/>
                </a:cxn>
                <a:cxn ang="0">
                  <a:pos x="5" y="142"/>
                </a:cxn>
                <a:cxn ang="0">
                  <a:pos x="1" y="121"/>
                </a:cxn>
                <a:cxn ang="0">
                  <a:pos x="1" y="98"/>
                </a:cxn>
                <a:cxn ang="0">
                  <a:pos x="5" y="77"/>
                </a:cxn>
                <a:cxn ang="0">
                  <a:pos x="14" y="57"/>
                </a:cxn>
                <a:cxn ang="0">
                  <a:pos x="26" y="39"/>
                </a:cxn>
                <a:cxn ang="0">
                  <a:pos x="42" y="25"/>
                </a:cxn>
                <a:cxn ang="0">
                  <a:pos x="59" y="13"/>
                </a:cxn>
                <a:cxn ang="0">
                  <a:pos x="79" y="5"/>
                </a:cxn>
                <a:cxn ang="0">
                  <a:pos x="102" y="1"/>
                </a:cxn>
                <a:cxn ang="0">
                  <a:pos x="124" y="1"/>
                </a:cxn>
                <a:cxn ang="0">
                  <a:pos x="146" y="5"/>
                </a:cxn>
                <a:cxn ang="0">
                  <a:pos x="166" y="13"/>
                </a:cxn>
                <a:cxn ang="0">
                  <a:pos x="184" y="25"/>
                </a:cxn>
                <a:cxn ang="0">
                  <a:pos x="199" y="39"/>
                </a:cxn>
                <a:cxn ang="0">
                  <a:pos x="211" y="57"/>
                </a:cxn>
                <a:cxn ang="0">
                  <a:pos x="220" y="77"/>
                </a:cxn>
                <a:cxn ang="0">
                  <a:pos x="225" y="98"/>
                </a:cxn>
              </a:cxnLst>
              <a:rect l="0" t="0" r="r" b="b"/>
              <a:pathLst>
                <a:path w="225" h="219">
                  <a:moveTo>
                    <a:pt x="225" y="109"/>
                  </a:moveTo>
                  <a:lnTo>
                    <a:pt x="225" y="121"/>
                  </a:lnTo>
                  <a:lnTo>
                    <a:pt x="223" y="131"/>
                  </a:lnTo>
                  <a:lnTo>
                    <a:pt x="220" y="142"/>
                  </a:lnTo>
                  <a:lnTo>
                    <a:pt x="216" y="152"/>
                  </a:lnTo>
                  <a:lnTo>
                    <a:pt x="211" y="162"/>
                  </a:lnTo>
                  <a:lnTo>
                    <a:pt x="206" y="171"/>
                  </a:lnTo>
                  <a:lnTo>
                    <a:pt x="199" y="180"/>
                  </a:lnTo>
                  <a:lnTo>
                    <a:pt x="192" y="187"/>
                  </a:lnTo>
                  <a:lnTo>
                    <a:pt x="184" y="194"/>
                  </a:lnTo>
                  <a:lnTo>
                    <a:pt x="176" y="200"/>
                  </a:lnTo>
                  <a:lnTo>
                    <a:pt x="166" y="206"/>
                  </a:lnTo>
                  <a:lnTo>
                    <a:pt x="156" y="211"/>
                  </a:lnTo>
                  <a:lnTo>
                    <a:pt x="146" y="214"/>
                  </a:lnTo>
                  <a:lnTo>
                    <a:pt x="135" y="217"/>
                  </a:lnTo>
                  <a:lnTo>
                    <a:pt x="124" y="218"/>
                  </a:lnTo>
                  <a:lnTo>
                    <a:pt x="113" y="219"/>
                  </a:lnTo>
                  <a:lnTo>
                    <a:pt x="102" y="218"/>
                  </a:lnTo>
                  <a:lnTo>
                    <a:pt x="90" y="217"/>
                  </a:lnTo>
                  <a:lnTo>
                    <a:pt x="79" y="214"/>
                  </a:lnTo>
                  <a:lnTo>
                    <a:pt x="69" y="211"/>
                  </a:lnTo>
                  <a:lnTo>
                    <a:pt x="59" y="206"/>
                  </a:lnTo>
                  <a:lnTo>
                    <a:pt x="50" y="200"/>
                  </a:lnTo>
                  <a:lnTo>
                    <a:pt x="42" y="194"/>
                  </a:lnTo>
                  <a:lnTo>
                    <a:pt x="33" y="187"/>
                  </a:lnTo>
                  <a:lnTo>
                    <a:pt x="26" y="180"/>
                  </a:lnTo>
                  <a:lnTo>
                    <a:pt x="19" y="171"/>
                  </a:lnTo>
                  <a:lnTo>
                    <a:pt x="14" y="162"/>
                  </a:lnTo>
                  <a:lnTo>
                    <a:pt x="10" y="152"/>
                  </a:lnTo>
                  <a:lnTo>
                    <a:pt x="5" y="142"/>
                  </a:lnTo>
                  <a:lnTo>
                    <a:pt x="2" y="131"/>
                  </a:lnTo>
                  <a:lnTo>
                    <a:pt x="1" y="121"/>
                  </a:lnTo>
                  <a:lnTo>
                    <a:pt x="0" y="109"/>
                  </a:lnTo>
                  <a:lnTo>
                    <a:pt x="1" y="98"/>
                  </a:lnTo>
                  <a:lnTo>
                    <a:pt x="3" y="87"/>
                  </a:lnTo>
                  <a:lnTo>
                    <a:pt x="5" y="77"/>
                  </a:lnTo>
                  <a:lnTo>
                    <a:pt x="10" y="67"/>
                  </a:lnTo>
                  <a:lnTo>
                    <a:pt x="14" y="57"/>
                  </a:lnTo>
                  <a:lnTo>
                    <a:pt x="19" y="49"/>
                  </a:lnTo>
                  <a:lnTo>
                    <a:pt x="26" y="39"/>
                  </a:lnTo>
                  <a:lnTo>
                    <a:pt x="33" y="32"/>
                  </a:lnTo>
                  <a:lnTo>
                    <a:pt x="42" y="25"/>
                  </a:lnTo>
                  <a:lnTo>
                    <a:pt x="50" y="18"/>
                  </a:lnTo>
                  <a:lnTo>
                    <a:pt x="59" y="13"/>
                  </a:lnTo>
                  <a:lnTo>
                    <a:pt x="69" y="9"/>
                  </a:lnTo>
                  <a:lnTo>
                    <a:pt x="79" y="5"/>
                  </a:lnTo>
                  <a:lnTo>
                    <a:pt x="90" y="2"/>
                  </a:lnTo>
                  <a:lnTo>
                    <a:pt x="102" y="1"/>
                  </a:lnTo>
                  <a:lnTo>
                    <a:pt x="113" y="0"/>
                  </a:lnTo>
                  <a:lnTo>
                    <a:pt x="124" y="1"/>
                  </a:lnTo>
                  <a:lnTo>
                    <a:pt x="135" y="2"/>
                  </a:lnTo>
                  <a:lnTo>
                    <a:pt x="146" y="5"/>
                  </a:lnTo>
                  <a:lnTo>
                    <a:pt x="156" y="9"/>
                  </a:lnTo>
                  <a:lnTo>
                    <a:pt x="166" y="13"/>
                  </a:lnTo>
                  <a:lnTo>
                    <a:pt x="176" y="18"/>
                  </a:lnTo>
                  <a:lnTo>
                    <a:pt x="184" y="25"/>
                  </a:lnTo>
                  <a:lnTo>
                    <a:pt x="192" y="32"/>
                  </a:lnTo>
                  <a:lnTo>
                    <a:pt x="199" y="39"/>
                  </a:lnTo>
                  <a:lnTo>
                    <a:pt x="206" y="49"/>
                  </a:lnTo>
                  <a:lnTo>
                    <a:pt x="211" y="57"/>
                  </a:lnTo>
                  <a:lnTo>
                    <a:pt x="216" y="67"/>
                  </a:lnTo>
                  <a:lnTo>
                    <a:pt x="220" y="77"/>
                  </a:lnTo>
                  <a:lnTo>
                    <a:pt x="223" y="87"/>
                  </a:lnTo>
                  <a:lnTo>
                    <a:pt x="225" y="98"/>
                  </a:lnTo>
                  <a:lnTo>
                    <a:pt x="225" y="109"/>
                  </a:lnTo>
                  <a:close/>
                </a:path>
              </a:pathLst>
            </a:custGeom>
            <a:solidFill>
              <a:srgbClr val="0C9C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18864" y="980728"/>
            <a:ext cx="4269160" cy="2736304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/>
              <a:t>Количество пользователей не ограничивается.</a:t>
            </a:r>
          </a:p>
          <a:p>
            <a:pPr lvl="0"/>
            <a:r>
              <a:rPr lang="ru-RU" sz="1800" dirty="0" smtClean="0"/>
              <a:t>В поставку входит все необходимое программное обеспечение.</a:t>
            </a:r>
          </a:p>
          <a:p>
            <a:pPr lvl="0"/>
            <a:r>
              <a:rPr lang="ru-RU" sz="1800" dirty="0" smtClean="0"/>
              <a:t>Лицензируются установки системы (то есть, например, установка системы на кластер серверов считается одной установкой).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Лицензирование</a:t>
            </a:r>
            <a:endParaRPr lang="ru-RU" dirty="0"/>
          </a:p>
        </p:txBody>
      </p:sp>
      <p:pic>
        <p:nvPicPr>
          <p:cNvPr id="6" name="Picture 2" descr="D:\Покупка СТОКИ ЛИЦЕНЗИЯ\Растровые\Depositphotos_11417905_XXL.jpg"/>
          <p:cNvPicPr>
            <a:picLocks noChangeAspect="1" noChangeArrowheads="1"/>
          </p:cNvPicPr>
          <p:nvPr/>
        </p:nvPicPr>
        <p:blipFill>
          <a:blip r:embed="rId2" cstate="print"/>
          <a:srcRect l="1992" t="7489" r="3443" b="17850"/>
          <a:stretch>
            <a:fillRect/>
          </a:stretch>
        </p:blipFill>
        <p:spPr bwMode="auto">
          <a:xfrm>
            <a:off x="4499992" y="980728"/>
            <a:ext cx="4250364" cy="503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Mirapolis HCM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980728"/>
            <a:ext cx="828092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 smtClean="0"/>
              <a:t>Mirapolis Human Capital Management </a:t>
            </a:r>
            <a:r>
              <a:rPr lang="ru-RU" sz="1600" dirty="0" smtClean="0"/>
              <a:t>– </a:t>
            </a:r>
            <a:r>
              <a:rPr lang="ru-RU" sz="1600" b="1" dirty="0" smtClean="0"/>
              <a:t>система комплексной автоматизации </a:t>
            </a:r>
            <a:r>
              <a:rPr lang="en-US" sz="1600" b="1" dirty="0" smtClean="0"/>
              <a:t>HR-</a:t>
            </a:r>
            <a:r>
              <a:rPr lang="ru-RU" sz="1600" b="1" dirty="0" smtClean="0"/>
              <a:t>процессов в компании</a:t>
            </a:r>
            <a:r>
              <a:rPr lang="ru-RU" sz="1600" dirty="0" smtClean="0"/>
              <a:t>, охватывающая следующие области:</a:t>
            </a:r>
          </a:p>
        </p:txBody>
      </p:sp>
      <p:sp>
        <p:nvSpPr>
          <p:cNvPr id="42" name="Содержимое 26"/>
          <p:cNvSpPr>
            <a:spLocks noGrp="1"/>
          </p:cNvSpPr>
          <p:nvPr>
            <p:ph idx="1"/>
          </p:nvPr>
        </p:nvSpPr>
        <p:spPr>
          <a:xfrm>
            <a:off x="971600" y="1628800"/>
            <a:ext cx="5256584" cy="3456384"/>
          </a:xfrm>
        </p:spPr>
        <p:txBody>
          <a:bodyPr>
            <a:noAutofit/>
          </a:bodyPr>
          <a:lstStyle/>
          <a:p>
            <a:pPr marL="0" lv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/>
              <a:t>обучение и тестирование персонала,</a:t>
            </a:r>
          </a:p>
          <a:p>
            <a:pPr marL="0" lv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/>
              <a:t>учет и оценку компетенций, </a:t>
            </a:r>
          </a:p>
          <a:p>
            <a:pPr marL="0" lv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/>
              <a:t>оценку по KPI и задачам, </a:t>
            </a:r>
          </a:p>
          <a:p>
            <a:pPr marL="0" lv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/>
              <a:t>кадровый резерв и развитие персонала, </a:t>
            </a:r>
          </a:p>
          <a:p>
            <a:pPr marL="0" lv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/>
              <a:t>управление знаниями, </a:t>
            </a:r>
          </a:p>
          <a:p>
            <a:pPr marL="0" lv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/>
              <a:t>социализацию обучения, </a:t>
            </a:r>
          </a:p>
          <a:p>
            <a:pPr marL="0" lvl="0">
              <a:spcBef>
                <a:spcPts val="0"/>
              </a:spcBef>
              <a:buNone/>
            </a:pPr>
            <a:r>
              <a:rPr lang="ru-RU" sz="1600" dirty="0" smtClean="0"/>
              <a:t>построение внутрикорпоративной коммуникативной </a:t>
            </a:r>
          </a:p>
          <a:p>
            <a:pPr marL="0" lvl="0">
              <a:spcBef>
                <a:spcPts val="0"/>
              </a:spcBef>
              <a:buNone/>
            </a:pPr>
            <a:r>
              <a:rPr lang="ru-RU" sz="1600" dirty="0" smtClean="0"/>
              <a:t>среды на основе корпоративного образовательного или HR-портала,</a:t>
            </a:r>
          </a:p>
          <a:p>
            <a:pPr marL="0" lvl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/>
              <a:t>подбор персонала.</a:t>
            </a:r>
          </a:p>
        </p:txBody>
      </p:sp>
      <p:sp>
        <p:nvSpPr>
          <p:cNvPr id="43" name="Freeform 12"/>
          <p:cNvSpPr>
            <a:spLocks/>
          </p:cNvSpPr>
          <p:nvPr/>
        </p:nvSpPr>
        <p:spPr bwMode="auto">
          <a:xfrm>
            <a:off x="754704" y="2204864"/>
            <a:ext cx="144888" cy="149088"/>
          </a:xfrm>
          <a:custGeom>
            <a:avLst/>
            <a:gdLst/>
            <a:ahLst/>
            <a:cxnLst>
              <a:cxn ang="0">
                <a:pos x="1036" y="0"/>
              </a:cxn>
              <a:cxn ang="0">
                <a:pos x="1021" y="7"/>
              </a:cxn>
              <a:cxn ang="0">
                <a:pos x="1004" y="18"/>
              </a:cxn>
              <a:cxn ang="0">
                <a:pos x="985" y="33"/>
              </a:cxn>
              <a:cxn ang="0">
                <a:pos x="964" y="51"/>
              </a:cxn>
              <a:cxn ang="0">
                <a:pos x="941" y="73"/>
              </a:cxn>
              <a:cxn ang="0">
                <a:pos x="918" y="97"/>
              </a:cxn>
              <a:cxn ang="0">
                <a:pos x="892" y="124"/>
              </a:cxn>
              <a:cxn ang="0">
                <a:pos x="866" y="153"/>
              </a:cxn>
              <a:cxn ang="0">
                <a:pos x="812" y="218"/>
              </a:cxn>
              <a:cxn ang="0">
                <a:pos x="755" y="288"/>
              </a:cxn>
              <a:cxn ang="0">
                <a:pos x="696" y="361"/>
              </a:cxn>
              <a:cxn ang="0">
                <a:pos x="639" y="436"/>
              </a:cxn>
              <a:cxn ang="0">
                <a:pos x="583" y="510"/>
              </a:cxn>
              <a:cxn ang="0">
                <a:pos x="530" y="582"/>
              </a:cxn>
              <a:cxn ang="0">
                <a:pos x="481" y="649"/>
              </a:cxn>
              <a:cxn ang="0">
                <a:pos x="438" y="709"/>
              </a:cxn>
              <a:cxn ang="0">
                <a:pos x="402" y="758"/>
              </a:cxn>
              <a:cxn ang="0">
                <a:pos x="376" y="797"/>
              </a:cxn>
              <a:cxn ang="0">
                <a:pos x="359" y="822"/>
              </a:cxn>
              <a:cxn ang="0">
                <a:pos x="352" y="830"/>
              </a:cxn>
              <a:cxn ang="0">
                <a:pos x="163" y="526"/>
              </a:cxn>
              <a:cxn ang="0">
                <a:pos x="0" y="624"/>
              </a:cxn>
              <a:cxn ang="0">
                <a:pos x="288" y="1064"/>
              </a:cxn>
              <a:cxn ang="0">
                <a:pos x="414" y="1064"/>
              </a:cxn>
              <a:cxn ang="0">
                <a:pos x="419" y="1057"/>
              </a:cxn>
              <a:cxn ang="0">
                <a:pos x="433" y="1037"/>
              </a:cxn>
              <a:cxn ang="0">
                <a:pos x="455" y="1006"/>
              </a:cxn>
              <a:cxn ang="0">
                <a:pos x="485" y="965"/>
              </a:cxn>
              <a:cxn ang="0">
                <a:pos x="521" y="916"/>
              </a:cxn>
              <a:cxn ang="0">
                <a:pos x="561" y="861"/>
              </a:cxn>
              <a:cxn ang="0">
                <a:pos x="607" y="801"/>
              </a:cxn>
              <a:cxn ang="0">
                <a:pos x="655" y="737"/>
              </a:cxn>
              <a:cxn ang="0">
                <a:pos x="706" y="671"/>
              </a:cxn>
              <a:cxn ang="0">
                <a:pos x="758" y="606"/>
              </a:cxn>
              <a:cxn ang="0">
                <a:pos x="809" y="541"/>
              </a:cxn>
              <a:cxn ang="0">
                <a:pos x="860" y="479"/>
              </a:cxn>
              <a:cxn ang="0">
                <a:pos x="909" y="423"/>
              </a:cxn>
              <a:cxn ang="0">
                <a:pos x="955" y="372"/>
              </a:cxn>
              <a:cxn ang="0">
                <a:pos x="977" y="349"/>
              </a:cxn>
              <a:cxn ang="0">
                <a:pos x="997" y="329"/>
              </a:cxn>
              <a:cxn ang="0">
                <a:pos x="1018" y="311"/>
              </a:cxn>
              <a:cxn ang="0">
                <a:pos x="1036" y="295"/>
              </a:cxn>
              <a:cxn ang="0">
                <a:pos x="1036" y="0"/>
              </a:cxn>
            </a:cxnLst>
            <a:rect l="0" t="0" r="r" b="b"/>
            <a:pathLst>
              <a:path w="1036" h="1064">
                <a:moveTo>
                  <a:pt x="1036" y="0"/>
                </a:moveTo>
                <a:lnTo>
                  <a:pt x="1021" y="7"/>
                </a:lnTo>
                <a:lnTo>
                  <a:pt x="1004" y="18"/>
                </a:lnTo>
                <a:lnTo>
                  <a:pt x="985" y="33"/>
                </a:lnTo>
                <a:lnTo>
                  <a:pt x="964" y="51"/>
                </a:lnTo>
                <a:lnTo>
                  <a:pt x="941" y="73"/>
                </a:lnTo>
                <a:lnTo>
                  <a:pt x="918" y="97"/>
                </a:lnTo>
                <a:lnTo>
                  <a:pt x="892" y="124"/>
                </a:lnTo>
                <a:lnTo>
                  <a:pt x="866" y="153"/>
                </a:lnTo>
                <a:lnTo>
                  <a:pt x="812" y="218"/>
                </a:lnTo>
                <a:lnTo>
                  <a:pt x="755" y="288"/>
                </a:lnTo>
                <a:lnTo>
                  <a:pt x="696" y="361"/>
                </a:lnTo>
                <a:lnTo>
                  <a:pt x="639" y="436"/>
                </a:lnTo>
                <a:lnTo>
                  <a:pt x="583" y="510"/>
                </a:lnTo>
                <a:lnTo>
                  <a:pt x="530" y="582"/>
                </a:lnTo>
                <a:lnTo>
                  <a:pt x="481" y="649"/>
                </a:lnTo>
                <a:lnTo>
                  <a:pt x="438" y="709"/>
                </a:lnTo>
                <a:lnTo>
                  <a:pt x="402" y="758"/>
                </a:lnTo>
                <a:lnTo>
                  <a:pt x="376" y="797"/>
                </a:lnTo>
                <a:lnTo>
                  <a:pt x="359" y="822"/>
                </a:lnTo>
                <a:lnTo>
                  <a:pt x="352" y="830"/>
                </a:lnTo>
                <a:lnTo>
                  <a:pt x="163" y="526"/>
                </a:lnTo>
                <a:lnTo>
                  <a:pt x="0" y="624"/>
                </a:lnTo>
                <a:lnTo>
                  <a:pt x="288" y="1064"/>
                </a:lnTo>
                <a:lnTo>
                  <a:pt x="414" y="1064"/>
                </a:lnTo>
                <a:lnTo>
                  <a:pt x="419" y="1057"/>
                </a:lnTo>
                <a:lnTo>
                  <a:pt x="433" y="1037"/>
                </a:lnTo>
                <a:lnTo>
                  <a:pt x="455" y="1006"/>
                </a:lnTo>
                <a:lnTo>
                  <a:pt x="485" y="965"/>
                </a:lnTo>
                <a:lnTo>
                  <a:pt x="521" y="916"/>
                </a:lnTo>
                <a:lnTo>
                  <a:pt x="561" y="861"/>
                </a:lnTo>
                <a:lnTo>
                  <a:pt x="607" y="801"/>
                </a:lnTo>
                <a:lnTo>
                  <a:pt x="655" y="737"/>
                </a:lnTo>
                <a:lnTo>
                  <a:pt x="706" y="671"/>
                </a:lnTo>
                <a:lnTo>
                  <a:pt x="758" y="606"/>
                </a:lnTo>
                <a:lnTo>
                  <a:pt x="809" y="541"/>
                </a:lnTo>
                <a:lnTo>
                  <a:pt x="860" y="479"/>
                </a:lnTo>
                <a:lnTo>
                  <a:pt x="909" y="423"/>
                </a:lnTo>
                <a:lnTo>
                  <a:pt x="955" y="372"/>
                </a:lnTo>
                <a:lnTo>
                  <a:pt x="977" y="349"/>
                </a:lnTo>
                <a:lnTo>
                  <a:pt x="997" y="329"/>
                </a:lnTo>
                <a:lnTo>
                  <a:pt x="1018" y="311"/>
                </a:lnTo>
                <a:lnTo>
                  <a:pt x="1036" y="295"/>
                </a:lnTo>
                <a:lnTo>
                  <a:pt x="1036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Freeform 12"/>
          <p:cNvSpPr>
            <a:spLocks/>
          </p:cNvSpPr>
          <p:nvPr/>
        </p:nvSpPr>
        <p:spPr bwMode="auto">
          <a:xfrm>
            <a:off x="754704" y="1839752"/>
            <a:ext cx="144888" cy="149088"/>
          </a:xfrm>
          <a:custGeom>
            <a:avLst/>
            <a:gdLst/>
            <a:ahLst/>
            <a:cxnLst>
              <a:cxn ang="0">
                <a:pos x="1036" y="0"/>
              </a:cxn>
              <a:cxn ang="0">
                <a:pos x="1021" y="7"/>
              </a:cxn>
              <a:cxn ang="0">
                <a:pos x="1004" y="18"/>
              </a:cxn>
              <a:cxn ang="0">
                <a:pos x="985" y="33"/>
              </a:cxn>
              <a:cxn ang="0">
                <a:pos x="964" y="51"/>
              </a:cxn>
              <a:cxn ang="0">
                <a:pos x="941" y="73"/>
              </a:cxn>
              <a:cxn ang="0">
                <a:pos x="918" y="97"/>
              </a:cxn>
              <a:cxn ang="0">
                <a:pos x="892" y="124"/>
              </a:cxn>
              <a:cxn ang="0">
                <a:pos x="866" y="153"/>
              </a:cxn>
              <a:cxn ang="0">
                <a:pos x="812" y="218"/>
              </a:cxn>
              <a:cxn ang="0">
                <a:pos x="755" y="288"/>
              </a:cxn>
              <a:cxn ang="0">
                <a:pos x="696" y="361"/>
              </a:cxn>
              <a:cxn ang="0">
                <a:pos x="639" y="436"/>
              </a:cxn>
              <a:cxn ang="0">
                <a:pos x="583" y="510"/>
              </a:cxn>
              <a:cxn ang="0">
                <a:pos x="530" y="582"/>
              </a:cxn>
              <a:cxn ang="0">
                <a:pos x="481" y="649"/>
              </a:cxn>
              <a:cxn ang="0">
                <a:pos x="438" y="709"/>
              </a:cxn>
              <a:cxn ang="0">
                <a:pos x="402" y="758"/>
              </a:cxn>
              <a:cxn ang="0">
                <a:pos x="376" y="797"/>
              </a:cxn>
              <a:cxn ang="0">
                <a:pos x="359" y="822"/>
              </a:cxn>
              <a:cxn ang="0">
                <a:pos x="352" y="830"/>
              </a:cxn>
              <a:cxn ang="0">
                <a:pos x="163" y="526"/>
              </a:cxn>
              <a:cxn ang="0">
                <a:pos x="0" y="624"/>
              </a:cxn>
              <a:cxn ang="0">
                <a:pos x="288" y="1064"/>
              </a:cxn>
              <a:cxn ang="0">
                <a:pos x="414" y="1064"/>
              </a:cxn>
              <a:cxn ang="0">
                <a:pos x="419" y="1057"/>
              </a:cxn>
              <a:cxn ang="0">
                <a:pos x="433" y="1037"/>
              </a:cxn>
              <a:cxn ang="0">
                <a:pos x="455" y="1006"/>
              </a:cxn>
              <a:cxn ang="0">
                <a:pos x="485" y="965"/>
              </a:cxn>
              <a:cxn ang="0">
                <a:pos x="521" y="916"/>
              </a:cxn>
              <a:cxn ang="0">
                <a:pos x="561" y="861"/>
              </a:cxn>
              <a:cxn ang="0">
                <a:pos x="607" y="801"/>
              </a:cxn>
              <a:cxn ang="0">
                <a:pos x="655" y="737"/>
              </a:cxn>
              <a:cxn ang="0">
                <a:pos x="706" y="671"/>
              </a:cxn>
              <a:cxn ang="0">
                <a:pos x="758" y="606"/>
              </a:cxn>
              <a:cxn ang="0">
                <a:pos x="809" y="541"/>
              </a:cxn>
              <a:cxn ang="0">
                <a:pos x="860" y="479"/>
              </a:cxn>
              <a:cxn ang="0">
                <a:pos x="909" y="423"/>
              </a:cxn>
              <a:cxn ang="0">
                <a:pos x="955" y="372"/>
              </a:cxn>
              <a:cxn ang="0">
                <a:pos x="977" y="349"/>
              </a:cxn>
              <a:cxn ang="0">
                <a:pos x="997" y="329"/>
              </a:cxn>
              <a:cxn ang="0">
                <a:pos x="1018" y="311"/>
              </a:cxn>
              <a:cxn ang="0">
                <a:pos x="1036" y="295"/>
              </a:cxn>
              <a:cxn ang="0">
                <a:pos x="1036" y="0"/>
              </a:cxn>
            </a:cxnLst>
            <a:rect l="0" t="0" r="r" b="b"/>
            <a:pathLst>
              <a:path w="1036" h="1064">
                <a:moveTo>
                  <a:pt x="1036" y="0"/>
                </a:moveTo>
                <a:lnTo>
                  <a:pt x="1021" y="7"/>
                </a:lnTo>
                <a:lnTo>
                  <a:pt x="1004" y="18"/>
                </a:lnTo>
                <a:lnTo>
                  <a:pt x="985" y="33"/>
                </a:lnTo>
                <a:lnTo>
                  <a:pt x="964" y="51"/>
                </a:lnTo>
                <a:lnTo>
                  <a:pt x="941" y="73"/>
                </a:lnTo>
                <a:lnTo>
                  <a:pt x="918" y="97"/>
                </a:lnTo>
                <a:lnTo>
                  <a:pt x="892" y="124"/>
                </a:lnTo>
                <a:lnTo>
                  <a:pt x="866" y="153"/>
                </a:lnTo>
                <a:lnTo>
                  <a:pt x="812" y="218"/>
                </a:lnTo>
                <a:lnTo>
                  <a:pt x="755" y="288"/>
                </a:lnTo>
                <a:lnTo>
                  <a:pt x="696" y="361"/>
                </a:lnTo>
                <a:lnTo>
                  <a:pt x="639" y="436"/>
                </a:lnTo>
                <a:lnTo>
                  <a:pt x="583" y="510"/>
                </a:lnTo>
                <a:lnTo>
                  <a:pt x="530" y="582"/>
                </a:lnTo>
                <a:lnTo>
                  <a:pt x="481" y="649"/>
                </a:lnTo>
                <a:lnTo>
                  <a:pt x="438" y="709"/>
                </a:lnTo>
                <a:lnTo>
                  <a:pt x="402" y="758"/>
                </a:lnTo>
                <a:lnTo>
                  <a:pt x="376" y="797"/>
                </a:lnTo>
                <a:lnTo>
                  <a:pt x="359" y="822"/>
                </a:lnTo>
                <a:lnTo>
                  <a:pt x="352" y="830"/>
                </a:lnTo>
                <a:lnTo>
                  <a:pt x="163" y="526"/>
                </a:lnTo>
                <a:lnTo>
                  <a:pt x="0" y="624"/>
                </a:lnTo>
                <a:lnTo>
                  <a:pt x="288" y="1064"/>
                </a:lnTo>
                <a:lnTo>
                  <a:pt x="414" y="1064"/>
                </a:lnTo>
                <a:lnTo>
                  <a:pt x="419" y="1057"/>
                </a:lnTo>
                <a:lnTo>
                  <a:pt x="433" y="1037"/>
                </a:lnTo>
                <a:lnTo>
                  <a:pt x="455" y="1006"/>
                </a:lnTo>
                <a:lnTo>
                  <a:pt x="485" y="965"/>
                </a:lnTo>
                <a:lnTo>
                  <a:pt x="521" y="916"/>
                </a:lnTo>
                <a:lnTo>
                  <a:pt x="561" y="861"/>
                </a:lnTo>
                <a:lnTo>
                  <a:pt x="607" y="801"/>
                </a:lnTo>
                <a:lnTo>
                  <a:pt x="655" y="737"/>
                </a:lnTo>
                <a:lnTo>
                  <a:pt x="706" y="671"/>
                </a:lnTo>
                <a:lnTo>
                  <a:pt x="758" y="606"/>
                </a:lnTo>
                <a:lnTo>
                  <a:pt x="809" y="541"/>
                </a:lnTo>
                <a:lnTo>
                  <a:pt x="860" y="479"/>
                </a:lnTo>
                <a:lnTo>
                  <a:pt x="909" y="423"/>
                </a:lnTo>
                <a:lnTo>
                  <a:pt x="955" y="372"/>
                </a:lnTo>
                <a:lnTo>
                  <a:pt x="977" y="349"/>
                </a:lnTo>
                <a:lnTo>
                  <a:pt x="997" y="329"/>
                </a:lnTo>
                <a:lnTo>
                  <a:pt x="1018" y="311"/>
                </a:lnTo>
                <a:lnTo>
                  <a:pt x="1036" y="295"/>
                </a:lnTo>
                <a:lnTo>
                  <a:pt x="1036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Freeform 12"/>
          <p:cNvSpPr>
            <a:spLocks/>
          </p:cNvSpPr>
          <p:nvPr/>
        </p:nvSpPr>
        <p:spPr bwMode="auto">
          <a:xfrm>
            <a:off x="755576" y="2559832"/>
            <a:ext cx="144888" cy="149088"/>
          </a:xfrm>
          <a:custGeom>
            <a:avLst/>
            <a:gdLst/>
            <a:ahLst/>
            <a:cxnLst>
              <a:cxn ang="0">
                <a:pos x="1036" y="0"/>
              </a:cxn>
              <a:cxn ang="0">
                <a:pos x="1021" y="7"/>
              </a:cxn>
              <a:cxn ang="0">
                <a:pos x="1004" y="18"/>
              </a:cxn>
              <a:cxn ang="0">
                <a:pos x="985" y="33"/>
              </a:cxn>
              <a:cxn ang="0">
                <a:pos x="964" y="51"/>
              </a:cxn>
              <a:cxn ang="0">
                <a:pos x="941" y="73"/>
              </a:cxn>
              <a:cxn ang="0">
                <a:pos x="918" y="97"/>
              </a:cxn>
              <a:cxn ang="0">
                <a:pos x="892" y="124"/>
              </a:cxn>
              <a:cxn ang="0">
                <a:pos x="866" y="153"/>
              </a:cxn>
              <a:cxn ang="0">
                <a:pos x="812" y="218"/>
              </a:cxn>
              <a:cxn ang="0">
                <a:pos x="755" y="288"/>
              </a:cxn>
              <a:cxn ang="0">
                <a:pos x="696" y="361"/>
              </a:cxn>
              <a:cxn ang="0">
                <a:pos x="639" y="436"/>
              </a:cxn>
              <a:cxn ang="0">
                <a:pos x="583" y="510"/>
              </a:cxn>
              <a:cxn ang="0">
                <a:pos x="530" y="582"/>
              </a:cxn>
              <a:cxn ang="0">
                <a:pos x="481" y="649"/>
              </a:cxn>
              <a:cxn ang="0">
                <a:pos x="438" y="709"/>
              </a:cxn>
              <a:cxn ang="0">
                <a:pos x="402" y="758"/>
              </a:cxn>
              <a:cxn ang="0">
                <a:pos x="376" y="797"/>
              </a:cxn>
              <a:cxn ang="0">
                <a:pos x="359" y="822"/>
              </a:cxn>
              <a:cxn ang="0">
                <a:pos x="352" y="830"/>
              </a:cxn>
              <a:cxn ang="0">
                <a:pos x="163" y="526"/>
              </a:cxn>
              <a:cxn ang="0">
                <a:pos x="0" y="624"/>
              </a:cxn>
              <a:cxn ang="0">
                <a:pos x="288" y="1064"/>
              </a:cxn>
              <a:cxn ang="0">
                <a:pos x="414" y="1064"/>
              </a:cxn>
              <a:cxn ang="0">
                <a:pos x="419" y="1057"/>
              </a:cxn>
              <a:cxn ang="0">
                <a:pos x="433" y="1037"/>
              </a:cxn>
              <a:cxn ang="0">
                <a:pos x="455" y="1006"/>
              </a:cxn>
              <a:cxn ang="0">
                <a:pos x="485" y="965"/>
              </a:cxn>
              <a:cxn ang="0">
                <a:pos x="521" y="916"/>
              </a:cxn>
              <a:cxn ang="0">
                <a:pos x="561" y="861"/>
              </a:cxn>
              <a:cxn ang="0">
                <a:pos x="607" y="801"/>
              </a:cxn>
              <a:cxn ang="0">
                <a:pos x="655" y="737"/>
              </a:cxn>
              <a:cxn ang="0">
                <a:pos x="706" y="671"/>
              </a:cxn>
              <a:cxn ang="0">
                <a:pos x="758" y="606"/>
              </a:cxn>
              <a:cxn ang="0">
                <a:pos x="809" y="541"/>
              </a:cxn>
              <a:cxn ang="0">
                <a:pos x="860" y="479"/>
              </a:cxn>
              <a:cxn ang="0">
                <a:pos x="909" y="423"/>
              </a:cxn>
              <a:cxn ang="0">
                <a:pos x="955" y="372"/>
              </a:cxn>
              <a:cxn ang="0">
                <a:pos x="977" y="349"/>
              </a:cxn>
              <a:cxn ang="0">
                <a:pos x="997" y="329"/>
              </a:cxn>
              <a:cxn ang="0">
                <a:pos x="1018" y="311"/>
              </a:cxn>
              <a:cxn ang="0">
                <a:pos x="1036" y="295"/>
              </a:cxn>
              <a:cxn ang="0">
                <a:pos x="1036" y="0"/>
              </a:cxn>
            </a:cxnLst>
            <a:rect l="0" t="0" r="r" b="b"/>
            <a:pathLst>
              <a:path w="1036" h="1064">
                <a:moveTo>
                  <a:pt x="1036" y="0"/>
                </a:moveTo>
                <a:lnTo>
                  <a:pt x="1021" y="7"/>
                </a:lnTo>
                <a:lnTo>
                  <a:pt x="1004" y="18"/>
                </a:lnTo>
                <a:lnTo>
                  <a:pt x="985" y="33"/>
                </a:lnTo>
                <a:lnTo>
                  <a:pt x="964" y="51"/>
                </a:lnTo>
                <a:lnTo>
                  <a:pt x="941" y="73"/>
                </a:lnTo>
                <a:lnTo>
                  <a:pt x="918" y="97"/>
                </a:lnTo>
                <a:lnTo>
                  <a:pt x="892" y="124"/>
                </a:lnTo>
                <a:lnTo>
                  <a:pt x="866" y="153"/>
                </a:lnTo>
                <a:lnTo>
                  <a:pt x="812" y="218"/>
                </a:lnTo>
                <a:lnTo>
                  <a:pt x="755" y="288"/>
                </a:lnTo>
                <a:lnTo>
                  <a:pt x="696" y="361"/>
                </a:lnTo>
                <a:lnTo>
                  <a:pt x="639" y="436"/>
                </a:lnTo>
                <a:lnTo>
                  <a:pt x="583" y="510"/>
                </a:lnTo>
                <a:lnTo>
                  <a:pt x="530" y="582"/>
                </a:lnTo>
                <a:lnTo>
                  <a:pt x="481" y="649"/>
                </a:lnTo>
                <a:lnTo>
                  <a:pt x="438" y="709"/>
                </a:lnTo>
                <a:lnTo>
                  <a:pt x="402" y="758"/>
                </a:lnTo>
                <a:lnTo>
                  <a:pt x="376" y="797"/>
                </a:lnTo>
                <a:lnTo>
                  <a:pt x="359" y="822"/>
                </a:lnTo>
                <a:lnTo>
                  <a:pt x="352" y="830"/>
                </a:lnTo>
                <a:lnTo>
                  <a:pt x="163" y="526"/>
                </a:lnTo>
                <a:lnTo>
                  <a:pt x="0" y="624"/>
                </a:lnTo>
                <a:lnTo>
                  <a:pt x="288" y="1064"/>
                </a:lnTo>
                <a:lnTo>
                  <a:pt x="414" y="1064"/>
                </a:lnTo>
                <a:lnTo>
                  <a:pt x="419" y="1057"/>
                </a:lnTo>
                <a:lnTo>
                  <a:pt x="433" y="1037"/>
                </a:lnTo>
                <a:lnTo>
                  <a:pt x="455" y="1006"/>
                </a:lnTo>
                <a:lnTo>
                  <a:pt x="485" y="965"/>
                </a:lnTo>
                <a:lnTo>
                  <a:pt x="521" y="916"/>
                </a:lnTo>
                <a:lnTo>
                  <a:pt x="561" y="861"/>
                </a:lnTo>
                <a:lnTo>
                  <a:pt x="607" y="801"/>
                </a:lnTo>
                <a:lnTo>
                  <a:pt x="655" y="737"/>
                </a:lnTo>
                <a:lnTo>
                  <a:pt x="706" y="671"/>
                </a:lnTo>
                <a:lnTo>
                  <a:pt x="758" y="606"/>
                </a:lnTo>
                <a:lnTo>
                  <a:pt x="809" y="541"/>
                </a:lnTo>
                <a:lnTo>
                  <a:pt x="860" y="479"/>
                </a:lnTo>
                <a:lnTo>
                  <a:pt x="909" y="423"/>
                </a:lnTo>
                <a:lnTo>
                  <a:pt x="955" y="372"/>
                </a:lnTo>
                <a:lnTo>
                  <a:pt x="977" y="349"/>
                </a:lnTo>
                <a:lnTo>
                  <a:pt x="997" y="329"/>
                </a:lnTo>
                <a:lnTo>
                  <a:pt x="1018" y="311"/>
                </a:lnTo>
                <a:lnTo>
                  <a:pt x="1036" y="295"/>
                </a:lnTo>
                <a:lnTo>
                  <a:pt x="1036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Freeform 12"/>
          <p:cNvSpPr>
            <a:spLocks/>
          </p:cNvSpPr>
          <p:nvPr/>
        </p:nvSpPr>
        <p:spPr bwMode="auto">
          <a:xfrm>
            <a:off x="755576" y="3284984"/>
            <a:ext cx="144888" cy="149088"/>
          </a:xfrm>
          <a:custGeom>
            <a:avLst/>
            <a:gdLst/>
            <a:ahLst/>
            <a:cxnLst>
              <a:cxn ang="0">
                <a:pos x="1036" y="0"/>
              </a:cxn>
              <a:cxn ang="0">
                <a:pos x="1021" y="7"/>
              </a:cxn>
              <a:cxn ang="0">
                <a:pos x="1004" y="18"/>
              </a:cxn>
              <a:cxn ang="0">
                <a:pos x="985" y="33"/>
              </a:cxn>
              <a:cxn ang="0">
                <a:pos x="964" y="51"/>
              </a:cxn>
              <a:cxn ang="0">
                <a:pos x="941" y="73"/>
              </a:cxn>
              <a:cxn ang="0">
                <a:pos x="918" y="97"/>
              </a:cxn>
              <a:cxn ang="0">
                <a:pos x="892" y="124"/>
              </a:cxn>
              <a:cxn ang="0">
                <a:pos x="866" y="153"/>
              </a:cxn>
              <a:cxn ang="0">
                <a:pos x="812" y="218"/>
              </a:cxn>
              <a:cxn ang="0">
                <a:pos x="755" y="288"/>
              </a:cxn>
              <a:cxn ang="0">
                <a:pos x="696" y="361"/>
              </a:cxn>
              <a:cxn ang="0">
                <a:pos x="639" y="436"/>
              </a:cxn>
              <a:cxn ang="0">
                <a:pos x="583" y="510"/>
              </a:cxn>
              <a:cxn ang="0">
                <a:pos x="530" y="582"/>
              </a:cxn>
              <a:cxn ang="0">
                <a:pos x="481" y="649"/>
              </a:cxn>
              <a:cxn ang="0">
                <a:pos x="438" y="709"/>
              </a:cxn>
              <a:cxn ang="0">
                <a:pos x="402" y="758"/>
              </a:cxn>
              <a:cxn ang="0">
                <a:pos x="376" y="797"/>
              </a:cxn>
              <a:cxn ang="0">
                <a:pos x="359" y="822"/>
              </a:cxn>
              <a:cxn ang="0">
                <a:pos x="352" y="830"/>
              </a:cxn>
              <a:cxn ang="0">
                <a:pos x="163" y="526"/>
              </a:cxn>
              <a:cxn ang="0">
                <a:pos x="0" y="624"/>
              </a:cxn>
              <a:cxn ang="0">
                <a:pos x="288" y="1064"/>
              </a:cxn>
              <a:cxn ang="0">
                <a:pos x="414" y="1064"/>
              </a:cxn>
              <a:cxn ang="0">
                <a:pos x="419" y="1057"/>
              </a:cxn>
              <a:cxn ang="0">
                <a:pos x="433" y="1037"/>
              </a:cxn>
              <a:cxn ang="0">
                <a:pos x="455" y="1006"/>
              </a:cxn>
              <a:cxn ang="0">
                <a:pos x="485" y="965"/>
              </a:cxn>
              <a:cxn ang="0">
                <a:pos x="521" y="916"/>
              </a:cxn>
              <a:cxn ang="0">
                <a:pos x="561" y="861"/>
              </a:cxn>
              <a:cxn ang="0">
                <a:pos x="607" y="801"/>
              </a:cxn>
              <a:cxn ang="0">
                <a:pos x="655" y="737"/>
              </a:cxn>
              <a:cxn ang="0">
                <a:pos x="706" y="671"/>
              </a:cxn>
              <a:cxn ang="0">
                <a:pos x="758" y="606"/>
              </a:cxn>
              <a:cxn ang="0">
                <a:pos x="809" y="541"/>
              </a:cxn>
              <a:cxn ang="0">
                <a:pos x="860" y="479"/>
              </a:cxn>
              <a:cxn ang="0">
                <a:pos x="909" y="423"/>
              </a:cxn>
              <a:cxn ang="0">
                <a:pos x="955" y="372"/>
              </a:cxn>
              <a:cxn ang="0">
                <a:pos x="977" y="349"/>
              </a:cxn>
              <a:cxn ang="0">
                <a:pos x="997" y="329"/>
              </a:cxn>
              <a:cxn ang="0">
                <a:pos x="1018" y="311"/>
              </a:cxn>
              <a:cxn ang="0">
                <a:pos x="1036" y="295"/>
              </a:cxn>
              <a:cxn ang="0">
                <a:pos x="1036" y="0"/>
              </a:cxn>
            </a:cxnLst>
            <a:rect l="0" t="0" r="r" b="b"/>
            <a:pathLst>
              <a:path w="1036" h="1064">
                <a:moveTo>
                  <a:pt x="1036" y="0"/>
                </a:moveTo>
                <a:lnTo>
                  <a:pt x="1021" y="7"/>
                </a:lnTo>
                <a:lnTo>
                  <a:pt x="1004" y="18"/>
                </a:lnTo>
                <a:lnTo>
                  <a:pt x="985" y="33"/>
                </a:lnTo>
                <a:lnTo>
                  <a:pt x="964" y="51"/>
                </a:lnTo>
                <a:lnTo>
                  <a:pt x="941" y="73"/>
                </a:lnTo>
                <a:lnTo>
                  <a:pt x="918" y="97"/>
                </a:lnTo>
                <a:lnTo>
                  <a:pt x="892" y="124"/>
                </a:lnTo>
                <a:lnTo>
                  <a:pt x="866" y="153"/>
                </a:lnTo>
                <a:lnTo>
                  <a:pt x="812" y="218"/>
                </a:lnTo>
                <a:lnTo>
                  <a:pt x="755" y="288"/>
                </a:lnTo>
                <a:lnTo>
                  <a:pt x="696" y="361"/>
                </a:lnTo>
                <a:lnTo>
                  <a:pt x="639" y="436"/>
                </a:lnTo>
                <a:lnTo>
                  <a:pt x="583" y="510"/>
                </a:lnTo>
                <a:lnTo>
                  <a:pt x="530" y="582"/>
                </a:lnTo>
                <a:lnTo>
                  <a:pt x="481" y="649"/>
                </a:lnTo>
                <a:lnTo>
                  <a:pt x="438" y="709"/>
                </a:lnTo>
                <a:lnTo>
                  <a:pt x="402" y="758"/>
                </a:lnTo>
                <a:lnTo>
                  <a:pt x="376" y="797"/>
                </a:lnTo>
                <a:lnTo>
                  <a:pt x="359" y="822"/>
                </a:lnTo>
                <a:lnTo>
                  <a:pt x="352" y="830"/>
                </a:lnTo>
                <a:lnTo>
                  <a:pt x="163" y="526"/>
                </a:lnTo>
                <a:lnTo>
                  <a:pt x="0" y="624"/>
                </a:lnTo>
                <a:lnTo>
                  <a:pt x="288" y="1064"/>
                </a:lnTo>
                <a:lnTo>
                  <a:pt x="414" y="1064"/>
                </a:lnTo>
                <a:lnTo>
                  <a:pt x="419" y="1057"/>
                </a:lnTo>
                <a:lnTo>
                  <a:pt x="433" y="1037"/>
                </a:lnTo>
                <a:lnTo>
                  <a:pt x="455" y="1006"/>
                </a:lnTo>
                <a:lnTo>
                  <a:pt x="485" y="965"/>
                </a:lnTo>
                <a:lnTo>
                  <a:pt x="521" y="916"/>
                </a:lnTo>
                <a:lnTo>
                  <a:pt x="561" y="861"/>
                </a:lnTo>
                <a:lnTo>
                  <a:pt x="607" y="801"/>
                </a:lnTo>
                <a:lnTo>
                  <a:pt x="655" y="737"/>
                </a:lnTo>
                <a:lnTo>
                  <a:pt x="706" y="671"/>
                </a:lnTo>
                <a:lnTo>
                  <a:pt x="758" y="606"/>
                </a:lnTo>
                <a:lnTo>
                  <a:pt x="809" y="541"/>
                </a:lnTo>
                <a:lnTo>
                  <a:pt x="860" y="479"/>
                </a:lnTo>
                <a:lnTo>
                  <a:pt x="909" y="423"/>
                </a:lnTo>
                <a:lnTo>
                  <a:pt x="955" y="372"/>
                </a:lnTo>
                <a:lnTo>
                  <a:pt x="977" y="349"/>
                </a:lnTo>
                <a:lnTo>
                  <a:pt x="997" y="329"/>
                </a:lnTo>
                <a:lnTo>
                  <a:pt x="1018" y="311"/>
                </a:lnTo>
                <a:lnTo>
                  <a:pt x="1036" y="295"/>
                </a:lnTo>
                <a:lnTo>
                  <a:pt x="1036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Freeform 12"/>
          <p:cNvSpPr>
            <a:spLocks/>
          </p:cNvSpPr>
          <p:nvPr/>
        </p:nvSpPr>
        <p:spPr bwMode="auto">
          <a:xfrm>
            <a:off x="755576" y="2919872"/>
            <a:ext cx="144888" cy="149088"/>
          </a:xfrm>
          <a:custGeom>
            <a:avLst/>
            <a:gdLst/>
            <a:ahLst/>
            <a:cxnLst>
              <a:cxn ang="0">
                <a:pos x="1036" y="0"/>
              </a:cxn>
              <a:cxn ang="0">
                <a:pos x="1021" y="7"/>
              </a:cxn>
              <a:cxn ang="0">
                <a:pos x="1004" y="18"/>
              </a:cxn>
              <a:cxn ang="0">
                <a:pos x="985" y="33"/>
              </a:cxn>
              <a:cxn ang="0">
                <a:pos x="964" y="51"/>
              </a:cxn>
              <a:cxn ang="0">
                <a:pos x="941" y="73"/>
              </a:cxn>
              <a:cxn ang="0">
                <a:pos x="918" y="97"/>
              </a:cxn>
              <a:cxn ang="0">
                <a:pos x="892" y="124"/>
              </a:cxn>
              <a:cxn ang="0">
                <a:pos x="866" y="153"/>
              </a:cxn>
              <a:cxn ang="0">
                <a:pos x="812" y="218"/>
              </a:cxn>
              <a:cxn ang="0">
                <a:pos x="755" y="288"/>
              </a:cxn>
              <a:cxn ang="0">
                <a:pos x="696" y="361"/>
              </a:cxn>
              <a:cxn ang="0">
                <a:pos x="639" y="436"/>
              </a:cxn>
              <a:cxn ang="0">
                <a:pos x="583" y="510"/>
              </a:cxn>
              <a:cxn ang="0">
                <a:pos x="530" y="582"/>
              </a:cxn>
              <a:cxn ang="0">
                <a:pos x="481" y="649"/>
              </a:cxn>
              <a:cxn ang="0">
                <a:pos x="438" y="709"/>
              </a:cxn>
              <a:cxn ang="0">
                <a:pos x="402" y="758"/>
              </a:cxn>
              <a:cxn ang="0">
                <a:pos x="376" y="797"/>
              </a:cxn>
              <a:cxn ang="0">
                <a:pos x="359" y="822"/>
              </a:cxn>
              <a:cxn ang="0">
                <a:pos x="352" y="830"/>
              </a:cxn>
              <a:cxn ang="0">
                <a:pos x="163" y="526"/>
              </a:cxn>
              <a:cxn ang="0">
                <a:pos x="0" y="624"/>
              </a:cxn>
              <a:cxn ang="0">
                <a:pos x="288" y="1064"/>
              </a:cxn>
              <a:cxn ang="0">
                <a:pos x="414" y="1064"/>
              </a:cxn>
              <a:cxn ang="0">
                <a:pos x="419" y="1057"/>
              </a:cxn>
              <a:cxn ang="0">
                <a:pos x="433" y="1037"/>
              </a:cxn>
              <a:cxn ang="0">
                <a:pos x="455" y="1006"/>
              </a:cxn>
              <a:cxn ang="0">
                <a:pos x="485" y="965"/>
              </a:cxn>
              <a:cxn ang="0">
                <a:pos x="521" y="916"/>
              </a:cxn>
              <a:cxn ang="0">
                <a:pos x="561" y="861"/>
              </a:cxn>
              <a:cxn ang="0">
                <a:pos x="607" y="801"/>
              </a:cxn>
              <a:cxn ang="0">
                <a:pos x="655" y="737"/>
              </a:cxn>
              <a:cxn ang="0">
                <a:pos x="706" y="671"/>
              </a:cxn>
              <a:cxn ang="0">
                <a:pos x="758" y="606"/>
              </a:cxn>
              <a:cxn ang="0">
                <a:pos x="809" y="541"/>
              </a:cxn>
              <a:cxn ang="0">
                <a:pos x="860" y="479"/>
              </a:cxn>
              <a:cxn ang="0">
                <a:pos x="909" y="423"/>
              </a:cxn>
              <a:cxn ang="0">
                <a:pos x="955" y="372"/>
              </a:cxn>
              <a:cxn ang="0">
                <a:pos x="977" y="349"/>
              </a:cxn>
              <a:cxn ang="0">
                <a:pos x="997" y="329"/>
              </a:cxn>
              <a:cxn ang="0">
                <a:pos x="1018" y="311"/>
              </a:cxn>
              <a:cxn ang="0">
                <a:pos x="1036" y="295"/>
              </a:cxn>
              <a:cxn ang="0">
                <a:pos x="1036" y="0"/>
              </a:cxn>
            </a:cxnLst>
            <a:rect l="0" t="0" r="r" b="b"/>
            <a:pathLst>
              <a:path w="1036" h="1064">
                <a:moveTo>
                  <a:pt x="1036" y="0"/>
                </a:moveTo>
                <a:lnTo>
                  <a:pt x="1021" y="7"/>
                </a:lnTo>
                <a:lnTo>
                  <a:pt x="1004" y="18"/>
                </a:lnTo>
                <a:lnTo>
                  <a:pt x="985" y="33"/>
                </a:lnTo>
                <a:lnTo>
                  <a:pt x="964" y="51"/>
                </a:lnTo>
                <a:lnTo>
                  <a:pt x="941" y="73"/>
                </a:lnTo>
                <a:lnTo>
                  <a:pt x="918" y="97"/>
                </a:lnTo>
                <a:lnTo>
                  <a:pt x="892" y="124"/>
                </a:lnTo>
                <a:lnTo>
                  <a:pt x="866" y="153"/>
                </a:lnTo>
                <a:lnTo>
                  <a:pt x="812" y="218"/>
                </a:lnTo>
                <a:lnTo>
                  <a:pt x="755" y="288"/>
                </a:lnTo>
                <a:lnTo>
                  <a:pt x="696" y="361"/>
                </a:lnTo>
                <a:lnTo>
                  <a:pt x="639" y="436"/>
                </a:lnTo>
                <a:lnTo>
                  <a:pt x="583" y="510"/>
                </a:lnTo>
                <a:lnTo>
                  <a:pt x="530" y="582"/>
                </a:lnTo>
                <a:lnTo>
                  <a:pt x="481" y="649"/>
                </a:lnTo>
                <a:lnTo>
                  <a:pt x="438" y="709"/>
                </a:lnTo>
                <a:lnTo>
                  <a:pt x="402" y="758"/>
                </a:lnTo>
                <a:lnTo>
                  <a:pt x="376" y="797"/>
                </a:lnTo>
                <a:lnTo>
                  <a:pt x="359" y="822"/>
                </a:lnTo>
                <a:lnTo>
                  <a:pt x="352" y="830"/>
                </a:lnTo>
                <a:lnTo>
                  <a:pt x="163" y="526"/>
                </a:lnTo>
                <a:lnTo>
                  <a:pt x="0" y="624"/>
                </a:lnTo>
                <a:lnTo>
                  <a:pt x="288" y="1064"/>
                </a:lnTo>
                <a:lnTo>
                  <a:pt x="414" y="1064"/>
                </a:lnTo>
                <a:lnTo>
                  <a:pt x="419" y="1057"/>
                </a:lnTo>
                <a:lnTo>
                  <a:pt x="433" y="1037"/>
                </a:lnTo>
                <a:lnTo>
                  <a:pt x="455" y="1006"/>
                </a:lnTo>
                <a:lnTo>
                  <a:pt x="485" y="965"/>
                </a:lnTo>
                <a:lnTo>
                  <a:pt x="521" y="916"/>
                </a:lnTo>
                <a:lnTo>
                  <a:pt x="561" y="861"/>
                </a:lnTo>
                <a:lnTo>
                  <a:pt x="607" y="801"/>
                </a:lnTo>
                <a:lnTo>
                  <a:pt x="655" y="737"/>
                </a:lnTo>
                <a:lnTo>
                  <a:pt x="706" y="671"/>
                </a:lnTo>
                <a:lnTo>
                  <a:pt x="758" y="606"/>
                </a:lnTo>
                <a:lnTo>
                  <a:pt x="809" y="541"/>
                </a:lnTo>
                <a:lnTo>
                  <a:pt x="860" y="479"/>
                </a:lnTo>
                <a:lnTo>
                  <a:pt x="909" y="423"/>
                </a:lnTo>
                <a:lnTo>
                  <a:pt x="955" y="372"/>
                </a:lnTo>
                <a:lnTo>
                  <a:pt x="977" y="349"/>
                </a:lnTo>
                <a:lnTo>
                  <a:pt x="997" y="329"/>
                </a:lnTo>
                <a:lnTo>
                  <a:pt x="1018" y="311"/>
                </a:lnTo>
                <a:lnTo>
                  <a:pt x="1036" y="295"/>
                </a:lnTo>
                <a:lnTo>
                  <a:pt x="1036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Freeform 12"/>
          <p:cNvSpPr>
            <a:spLocks/>
          </p:cNvSpPr>
          <p:nvPr/>
        </p:nvSpPr>
        <p:spPr bwMode="auto">
          <a:xfrm>
            <a:off x="756448" y="3639952"/>
            <a:ext cx="144888" cy="149088"/>
          </a:xfrm>
          <a:custGeom>
            <a:avLst/>
            <a:gdLst/>
            <a:ahLst/>
            <a:cxnLst>
              <a:cxn ang="0">
                <a:pos x="1036" y="0"/>
              </a:cxn>
              <a:cxn ang="0">
                <a:pos x="1021" y="7"/>
              </a:cxn>
              <a:cxn ang="0">
                <a:pos x="1004" y="18"/>
              </a:cxn>
              <a:cxn ang="0">
                <a:pos x="985" y="33"/>
              </a:cxn>
              <a:cxn ang="0">
                <a:pos x="964" y="51"/>
              </a:cxn>
              <a:cxn ang="0">
                <a:pos x="941" y="73"/>
              </a:cxn>
              <a:cxn ang="0">
                <a:pos x="918" y="97"/>
              </a:cxn>
              <a:cxn ang="0">
                <a:pos x="892" y="124"/>
              </a:cxn>
              <a:cxn ang="0">
                <a:pos x="866" y="153"/>
              </a:cxn>
              <a:cxn ang="0">
                <a:pos x="812" y="218"/>
              </a:cxn>
              <a:cxn ang="0">
                <a:pos x="755" y="288"/>
              </a:cxn>
              <a:cxn ang="0">
                <a:pos x="696" y="361"/>
              </a:cxn>
              <a:cxn ang="0">
                <a:pos x="639" y="436"/>
              </a:cxn>
              <a:cxn ang="0">
                <a:pos x="583" y="510"/>
              </a:cxn>
              <a:cxn ang="0">
                <a:pos x="530" y="582"/>
              </a:cxn>
              <a:cxn ang="0">
                <a:pos x="481" y="649"/>
              </a:cxn>
              <a:cxn ang="0">
                <a:pos x="438" y="709"/>
              </a:cxn>
              <a:cxn ang="0">
                <a:pos x="402" y="758"/>
              </a:cxn>
              <a:cxn ang="0">
                <a:pos x="376" y="797"/>
              </a:cxn>
              <a:cxn ang="0">
                <a:pos x="359" y="822"/>
              </a:cxn>
              <a:cxn ang="0">
                <a:pos x="352" y="830"/>
              </a:cxn>
              <a:cxn ang="0">
                <a:pos x="163" y="526"/>
              </a:cxn>
              <a:cxn ang="0">
                <a:pos x="0" y="624"/>
              </a:cxn>
              <a:cxn ang="0">
                <a:pos x="288" y="1064"/>
              </a:cxn>
              <a:cxn ang="0">
                <a:pos x="414" y="1064"/>
              </a:cxn>
              <a:cxn ang="0">
                <a:pos x="419" y="1057"/>
              </a:cxn>
              <a:cxn ang="0">
                <a:pos x="433" y="1037"/>
              </a:cxn>
              <a:cxn ang="0">
                <a:pos x="455" y="1006"/>
              </a:cxn>
              <a:cxn ang="0">
                <a:pos x="485" y="965"/>
              </a:cxn>
              <a:cxn ang="0">
                <a:pos x="521" y="916"/>
              </a:cxn>
              <a:cxn ang="0">
                <a:pos x="561" y="861"/>
              </a:cxn>
              <a:cxn ang="0">
                <a:pos x="607" y="801"/>
              </a:cxn>
              <a:cxn ang="0">
                <a:pos x="655" y="737"/>
              </a:cxn>
              <a:cxn ang="0">
                <a:pos x="706" y="671"/>
              </a:cxn>
              <a:cxn ang="0">
                <a:pos x="758" y="606"/>
              </a:cxn>
              <a:cxn ang="0">
                <a:pos x="809" y="541"/>
              </a:cxn>
              <a:cxn ang="0">
                <a:pos x="860" y="479"/>
              </a:cxn>
              <a:cxn ang="0">
                <a:pos x="909" y="423"/>
              </a:cxn>
              <a:cxn ang="0">
                <a:pos x="955" y="372"/>
              </a:cxn>
              <a:cxn ang="0">
                <a:pos x="977" y="349"/>
              </a:cxn>
              <a:cxn ang="0">
                <a:pos x="997" y="329"/>
              </a:cxn>
              <a:cxn ang="0">
                <a:pos x="1018" y="311"/>
              </a:cxn>
              <a:cxn ang="0">
                <a:pos x="1036" y="295"/>
              </a:cxn>
              <a:cxn ang="0">
                <a:pos x="1036" y="0"/>
              </a:cxn>
            </a:cxnLst>
            <a:rect l="0" t="0" r="r" b="b"/>
            <a:pathLst>
              <a:path w="1036" h="1064">
                <a:moveTo>
                  <a:pt x="1036" y="0"/>
                </a:moveTo>
                <a:lnTo>
                  <a:pt x="1021" y="7"/>
                </a:lnTo>
                <a:lnTo>
                  <a:pt x="1004" y="18"/>
                </a:lnTo>
                <a:lnTo>
                  <a:pt x="985" y="33"/>
                </a:lnTo>
                <a:lnTo>
                  <a:pt x="964" y="51"/>
                </a:lnTo>
                <a:lnTo>
                  <a:pt x="941" y="73"/>
                </a:lnTo>
                <a:lnTo>
                  <a:pt x="918" y="97"/>
                </a:lnTo>
                <a:lnTo>
                  <a:pt x="892" y="124"/>
                </a:lnTo>
                <a:lnTo>
                  <a:pt x="866" y="153"/>
                </a:lnTo>
                <a:lnTo>
                  <a:pt x="812" y="218"/>
                </a:lnTo>
                <a:lnTo>
                  <a:pt x="755" y="288"/>
                </a:lnTo>
                <a:lnTo>
                  <a:pt x="696" y="361"/>
                </a:lnTo>
                <a:lnTo>
                  <a:pt x="639" y="436"/>
                </a:lnTo>
                <a:lnTo>
                  <a:pt x="583" y="510"/>
                </a:lnTo>
                <a:lnTo>
                  <a:pt x="530" y="582"/>
                </a:lnTo>
                <a:lnTo>
                  <a:pt x="481" y="649"/>
                </a:lnTo>
                <a:lnTo>
                  <a:pt x="438" y="709"/>
                </a:lnTo>
                <a:lnTo>
                  <a:pt x="402" y="758"/>
                </a:lnTo>
                <a:lnTo>
                  <a:pt x="376" y="797"/>
                </a:lnTo>
                <a:lnTo>
                  <a:pt x="359" y="822"/>
                </a:lnTo>
                <a:lnTo>
                  <a:pt x="352" y="830"/>
                </a:lnTo>
                <a:lnTo>
                  <a:pt x="163" y="526"/>
                </a:lnTo>
                <a:lnTo>
                  <a:pt x="0" y="624"/>
                </a:lnTo>
                <a:lnTo>
                  <a:pt x="288" y="1064"/>
                </a:lnTo>
                <a:lnTo>
                  <a:pt x="414" y="1064"/>
                </a:lnTo>
                <a:lnTo>
                  <a:pt x="419" y="1057"/>
                </a:lnTo>
                <a:lnTo>
                  <a:pt x="433" y="1037"/>
                </a:lnTo>
                <a:lnTo>
                  <a:pt x="455" y="1006"/>
                </a:lnTo>
                <a:lnTo>
                  <a:pt x="485" y="965"/>
                </a:lnTo>
                <a:lnTo>
                  <a:pt x="521" y="916"/>
                </a:lnTo>
                <a:lnTo>
                  <a:pt x="561" y="861"/>
                </a:lnTo>
                <a:lnTo>
                  <a:pt x="607" y="801"/>
                </a:lnTo>
                <a:lnTo>
                  <a:pt x="655" y="737"/>
                </a:lnTo>
                <a:lnTo>
                  <a:pt x="706" y="671"/>
                </a:lnTo>
                <a:lnTo>
                  <a:pt x="758" y="606"/>
                </a:lnTo>
                <a:lnTo>
                  <a:pt x="809" y="541"/>
                </a:lnTo>
                <a:lnTo>
                  <a:pt x="860" y="479"/>
                </a:lnTo>
                <a:lnTo>
                  <a:pt x="909" y="423"/>
                </a:lnTo>
                <a:lnTo>
                  <a:pt x="955" y="372"/>
                </a:lnTo>
                <a:lnTo>
                  <a:pt x="977" y="349"/>
                </a:lnTo>
                <a:lnTo>
                  <a:pt x="997" y="329"/>
                </a:lnTo>
                <a:lnTo>
                  <a:pt x="1018" y="311"/>
                </a:lnTo>
                <a:lnTo>
                  <a:pt x="1036" y="295"/>
                </a:lnTo>
                <a:lnTo>
                  <a:pt x="1036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Freeform 12"/>
          <p:cNvSpPr>
            <a:spLocks/>
          </p:cNvSpPr>
          <p:nvPr/>
        </p:nvSpPr>
        <p:spPr bwMode="auto">
          <a:xfrm>
            <a:off x="755576" y="3933056"/>
            <a:ext cx="144888" cy="149088"/>
          </a:xfrm>
          <a:custGeom>
            <a:avLst/>
            <a:gdLst/>
            <a:ahLst/>
            <a:cxnLst>
              <a:cxn ang="0">
                <a:pos x="1036" y="0"/>
              </a:cxn>
              <a:cxn ang="0">
                <a:pos x="1021" y="7"/>
              </a:cxn>
              <a:cxn ang="0">
                <a:pos x="1004" y="18"/>
              </a:cxn>
              <a:cxn ang="0">
                <a:pos x="985" y="33"/>
              </a:cxn>
              <a:cxn ang="0">
                <a:pos x="964" y="51"/>
              </a:cxn>
              <a:cxn ang="0">
                <a:pos x="941" y="73"/>
              </a:cxn>
              <a:cxn ang="0">
                <a:pos x="918" y="97"/>
              </a:cxn>
              <a:cxn ang="0">
                <a:pos x="892" y="124"/>
              </a:cxn>
              <a:cxn ang="0">
                <a:pos x="866" y="153"/>
              </a:cxn>
              <a:cxn ang="0">
                <a:pos x="812" y="218"/>
              </a:cxn>
              <a:cxn ang="0">
                <a:pos x="755" y="288"/>
              </a:cxn>
              <a:cxn ang="0">
                <a:pos x="696" y="361"/>
              </a:cxn>
              <a:cxn ang="0">
                <a:pos x="639" y="436"/>
              </a:cxn>
              <a:cxn ang="0">
                <a:pos x="583" y="510"/>
              </a:cxn>
              <a:cxn ang="0">
                <a:pos x="530" y="582"/>
              </a:cxn>
              <a:cxn ang="0">
                <a:pos x="481" y="649"/>
              </a:cxn>
              <a:cxn ang="0">
                <a:pos x="438" y="709"/>
              </a:cxn>
              <a:cxn ang="0">
                <a:pos x="402" y="758"/>
              </a:cxn>
              <a:cxn ang="0">
                <a:pos x="376" y="797"/>
              </a:cxn>
              <a:cxn ang="0">
                <a:pos x="359" y="822"/>
              </a:cxn>
              <a:cxn ang="0">
                <a:pos x="352" y="830"/>
              </a:cxn>
              <a:cxn ang="0">
                <a:pos x="163" y="526"/>
              </a:cxn>
              <a:cxn ang="0">
                <a:pos x="0" y="624"/>
              </a:cxn>
              <a:cxn ang="0">
                <a:pos x="288" y="1064"/>
              </a:cxn>
              <a:cxn ang="0">
                <a:pos x="414" y="1064"/>
              </a:cxn>
              <a:cxn ang="0">
                <a:pos x="419" y="1057"/>
              </a:cxn>
              <a:cxn ang="0">
                <a:pos x="433" y="1037"/>
              </a:cxn>
              <a:cxn ang="0">
                <a:pos x="455" y="1006"/>
              </a:cxn>
              <a:cxn ang="0">
                <a:pos x="485" y="965"/>
              </a:cxn>
              <a:cxn ang="0">
                <a:pos x="521" y="916"/>
              </a:cxn>
              <a:cxn ang="0">
                <a:pos x="561" y="861"/>
              </a:cxn>
              <a:cxn ang="0">
                <a:pos x="607" y="801"/>
              </a:cxn>
              <a:cxn ang="0">
                <a:pos x="655" y="737"/>
              </a:cxn>
              <a:cxn ang="0">
                <a:pos x="706" y="671"/>
              </a:cxn>
              <a:cxn ang="0">
                <a:pos x="758" y="606"/>
              </a:cxn>
              <a:cxn ang="0">
                <a:pos x="809" y="541"/>
              </a:cxn>
              <a:cxn ang="0">
                <a:pos x="860" y="479"/>
              </a:cxn>
              <a:cxn ang="0">
                <a:pos x="909" y="423"/>
              </a:cxn>
              <a:cxn ang="0">
                <a:pos x="955" y="372"/>
              </a:cxn>
              <a:cxn ang="0">
                <a:pos x="977" y="349"/>
              </a:cxn>
              <a:cxn ang="0">
                <a:pos x="997" y="329"/>
              </a:cxn>
              <a:cxn ang="0">
                <a:pos x="1018" y="311"/>
              </a:cxn>
              <a:cxn ang="0">
                <a:pos x="1036" y="295"/>
              </a:cxn>
              <a:cxn ang="0">
                <a:pos x="1036" y="0"/>
              </a:cxn>
            </a:cxnLst>
            <a:rect l="0" t="0" r="r" b="b"/>
            <a:pathLst>
              <a:path w="1036" h="1064">
                <a:moveTo>
                  <a:pt x="1036" y="0"/>
                </a:moveTo>
                <a:lnTo>
                  <a:pt x="1021" y="7"/>
                </a:lnTo>
                <a:lnTo>
                  <a:pt x="1004" y="18"/>
                </a:lnTo>
                <a:lnTo>
                  <a:pt x="985" y="33"/>
                </a:lnTo>
                <a:lnTo>
                  <a:pt x="964" y="51"/>
                </a:lnTo>
                <a:lnTo>
                  <a:pt x="941" y="73"/>
                </a:lnTo>
                <a:lnTo>
                  <a:pt x="918" y="97"/>
                </a:lnTo>
                <a:lnTo>
                  <a:pt x="892" y="124"/>
                </a:lnTo>
                <a:lnTo>
                  <a:pt x="866" y="153"/>
                </a:lnTo>
                <a:lnTo>
                  <a:pt x="812" y="218"/>
                </a:lnTo>
                <a:lnTo>
                  <a:pt x="755" y="288"/>
                </a:lnTo>
                <a:lnTo>
                  <a:pt x="696" y="361"/>
                </a:lnTo>
                <a:lnTo>
                  <a:pt x="639" y="436"/>
                </a:lnTo>
                <a:lnTo>
                  <a:pt x="583" y="510"/>
                </a:lnTo>
                <a:lnTo>
                  <a:pt x="530" y="582"/>
                </a:lnTo>
                <a:lnTo>
                  <a:pt x="481" y="649"/>
                </a:lnTo>
                <a:lnTo>
                  <a:pt x="438" y="709"/>
                </a:lnTo>
                <a:lnTo>
                  <a:pt x="402" y="758"/>
                </a:lnTo>
                <a:lnTo>
                  <a:pt x="376" y="797"/>
                </a:lnTo>
                <a:lnTo>
                  <a:pt x="359" y="822"/>
                </a:lnTo>
                <a:lnTo>
                  <a:pt x="352" y="830"/>
                </a:lnTo>
                <a:lnTo>
                  <a:pt x="163" y="526"/>
                </a:lnTo>
                <a:lnTo>
                  <a:pt x="0" y="624"/>
                </a:lnTo>
                <a:lnTo>
                  <a:pt x="288" y="1064"/>
                </a:lnTo>
                <a:lnTo>
                  <a:pt x="414" y="1064"/>
                </a:lnTo>
                <a:lnTo>
                  <a:pt x="419" y="1057"/>
                </a:lnTo>
                <a:lnTo>
                  <a:pt x="433" y="1037"/>
                </a:lnTo>
                <a:lnTo>
                  <a:pt x="455" y="1006"/>
                </a:lnTo>
                <a:lnTo>
                  <a:pt x="485" y="965"/>
                </a:lnTo>
                <a:lnTo>
                  <a:pt x="521" y="916"/>
                </a:lnTo>
                <a:lnTo>
                  <a:pt x="561" y="861"/>
                </a:lnTo>
                <a:lnTo>
                  <a:pt x="607" y="801"/>
                </a:lnTo>
                <a:lnTo>
                  <a:pt x="655" y="737"/>
                </a:lnTo>
                <a:lnTo>
                  <a:pt x="706" y="671"/>
                </a:lnTo>
                <a:lnTo>
                  <a:pt x="758" y="606"/>
                </a:lnTo>
                <a:lnTo>
                  <a:pt x="809" y="541"/>
                </a:lnTo>
                <a:lnTo>
                  <a:pt x="860" y="479"/>
                </a:lnTo>
                <a:lnTo>
                  <a:pt x="909" y="423"/>
                </a:lnTo>
                <a:lnTo>
                  <a:pt x="955" y="372"/>
                </a:lnTo>
                <a:lnTo>
                  <a:pt x="977" y="349"/>
                </a:lnTo>
                <a:lnTo>
                  <a:pt x="997" y="329"/>
                </a:lnTo>
                <a:lnTo>
                  <a:pt x="1018" y="311"/>
                </a:lnTo>
                <a:lnTo>
                  <a:pt x="1036" y="295"/>
                </a:lnTo>
                <a:lnTo>
                  <a:pt x="1036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Freeform 12"/>
          <p:cNvSpPr>
            <a:spLocks/>
          </p:cNvSpPr>
          <p:nvPr/>
        </p:nvSpPr>
        <p:spPr bwMode="auto">
          <a:xfrm>
            <a:off x="755576" y="4725144"/>
            <a:ext cx="144888" cy="149088"/>
          </a:xfrm>
          <a:custGeom>
            <a:avLst/>
            <a:gdLst/>
            <a:ahLst/>
            <a:cxnLst>
              <a:cxn ang="0">
                <a:pos x="1036" y="0"/>
              </a:cxn>
              <a:cxn ang="0">
                <a:pos x="1021" y="7"/>
              </a:cxn>
              <a:cxn ang="0">
                <a:pos x="1004" y="18"/>
              </a:cxn>
              <a:cxn ang="0">
                <a:pos x="985" y="33"/>
              </a:cxn>
              <a:cxn ang="0">
                <a:pos x="964" y="51"/>
              </a:cxn>
              <a:cxn ang="0">
                <a:pos x="941" y="73"/>
              </a:cxn>
              <a:cxn ang="0">
                <a:pos x="918" y="97"/>
              </a:cxn>
              <a:cxn ang="0">
                <a:pos x="892" y="124"/>
              </a:cxn>
              <a:cxn ang="0">
                <a:pos x="866" y="153"/>
              </a:cxn>
              <a:cxn ang="0">
                <a:pos x="812" y="218"/>
              </a:cxn>
              <a:cxn ang="0">
                <a:pos x="755" y="288"/>
              </a:cxn>
              <a:cxn ang="0">
                <a:pos x="696" y="361"/>
              </a:cxn>
              <a:cxn ang="0">
                <a:pos x="639" y="436"/>
              </a:cxn>
              <a:cxn ang="0">
                <a:pos x="583" y="510"/>
              </a:cxn>
              <a:cxn ang="0">
                <a:pos x="530" y="582"/>
              </a:cxn>
              <a:cxn ang="0">
                <a:pos x="481" y="649"/>
              </a:cxn>
              <a:cxn ang="0">
                <a:pos x="438" y="709"/>
              </a:cxn>
              <a:cxn ang="0">
                <a:pos x="402" y="758"/>
              </a:cxn>
              <a:cxn ang="0">
                <a:pos x="376" y="797"/>
              </a:cxn>
              <a:cxn ang="0">
                <a:pos x="359" y="822"/>
              </a:cxn>
              <a:cxn ang="0">
                <a:pos x="352" y="830"/>
              </a:cxn>
              <a:cxn ang="0">
                <a:pos x="163" y="526"/>
              </a:cxn>
              <a:cxn ang="0">
                <a:pos x="0" y="624"/>
              </a:cxn>
              <a:cxn ang="0">
                <a:pos x="288" y="1064"/>
              </a:cxn>
              <a:cxn ang="0">
                <a:pos x="414" y="1064"/>
              </a:cxn>
              <a:cxn ang="0">
                <a:pos x="419" y="1057"/>
              </a:cxn>
              <a:cxn ang="0">
                <a:pos x="433" y="1037"/>
              </a:cxn>
              <a:cxn ang="0">
                <a:pos x="455" y="1006"/>
              </a:cxn>
              <a:cxn ang="0">
                <a:pos x="485" y="965"/>
              </a:cxn>
              <a:cxn ang="0">
                <a:pos x="521" y="916"/>
              </a:cxn>
              <a:cxn ang="0">
                <a:pos x="561" y="861"/>
              </a:cxn>
              <a:cxn ang="0">
                <a:pos x="607" y="801"/>
              </a:cxn>
              <a:cxn ang="0">
                <a:pos x="655" y="737"/>
              </a:cxn>
              <a:cxn ang="0">
                <a:pos x="706" y="671"/>
              </a:cxn>
              <a:cxn ang="0">
                <a:pos x="758" y="606"/>
              </a:cxn>
              <a:cxn ang="0">
                <a:pos x="809" y="541"/>
              </a:cxn>
              <a:cxn ang="0">
                <a:pos x="860" y="479"/>
              </a:cxn>
              <a:cxn ang="0">
                <a:pos x="909" y="423"/>
              </a:cxn>
              <a:cxn ang="0">
                <a:pos x="955" y="372"/>
              </a:cxn>
              <a:cxn ang="0">
                <a:pos x="977" y="349"/>
              </a:cxn>
              <a:cxn ang="0">
                <a:pos x="997" y="329"/>
              </a:cxn>
              <a:cxn ang="0">
                <a:pos x="1018" y="311"/>
              </a:cxn>
              <a:cxn ang="0">
                <a:pos x="1036" y="295"/>
              </a:cxn>
              <a:cxn ang="0">
                <a:pos x="1036" y="0"/>
              </a:cxn>
            </a:cxnLst>
            <a:rect l="0" t="0" r="r" b="b"/>
            <a:pathLst>
              <a:path w="1036" h="1064">
                <a:moveTo>
                  <a:pt x="1036" y="0"/>
                </a:moveTo>
                <a:lnTo>
                  <a:pt x="1021" y="7"/>
                </a:lnTo>
                <a:lnTo>
                  <a:pt x="1004" y="18"/>
                </a:lnTo>
                <a:lnTo>
                  <a:pt x="985" y="33"/>
                </a:lnTo>
                <a:lnTo>
                  <a:pt x="964" y="51"/>
                </a:lnTo>
                <a:lnTo>
                  <a:pt x="941" y="73"/>
                </a:lnTo>
                <a:lnTo>
                  <a:pt x="918" y="97"/>
                </a:lnTo>
                <a:lnTo>
                  <a:pt x="892" y="124"/>
                </a:lnTo>
                <a:lnTo>
                  <a:pt x="866" y="153"/>
                </a:lnTo>
                <a:lnTo>
                  <a:pt x="812" y="218"/>
                </a:lnTo>
                <a:lnTo>
                  <a:pt x="755" y="288"/>
                </a:lnTo>
                <a:lnTo>
                  <a:pt x="696" y="361"/>
                </a:lnTo>
                <a:lnTo>
                  <a:pt x="639" y="436"/>
                </a:lnTo>
                <a:lnTo>
                  <a:pt x="583" y="510"/>
                </a:lnTo>
                <a:lnTo>
                  <a:pt x="530" y="582"/>
                </a:lnTo>
                <a:lnTo>
                  <a:pt x="481" y="649"/>
                </a:lnTo>
                <a:lnTo>
                  <a:pt x="438" y="709"/>
                </a:lnTo>
                <a:lnTo>
                  <a:pt x="402" y="758"/>
                </a:lnTo>
                <a:lnTo>
                  <a:pt x="376" y="797"/>
                </a:lnTo>
                <a:lnTo>
                  <a:pt x="359" y="822"/>
                </a:lnTo>
                <a:lnTo>
                  <a:pt x="352" y="830"/>
                </a:lnTo>
                <a:lnTo>
                  <a:pt x="163" y="526"/>
                </a:lnTo>
                <a:lnTo>
                  <a:pt x="0" y="624"/>
                </a:lnTo>
                <a:lnTo>
                  <a:pt x="288" y="1064"/>
                </a:lnTo>
                <a:lnTo>
                  <a:pt x="414" y="1064"/>
                </a:lnTo>
                <a:lnTo>
                  <a:pt x="419" y="1057"/>
                </a:lnTo>
                <a:lnTo>
                  <a:pt x="433" y="1037"/>
                </a:lnTo>
                <a:lnTo>
                  <a:pt x="455" y="1006"/>
                </a:lnTo>
                <a:lnTo>
                  <a:pt x="485" y="965"/>
                </a:lnTo>
                <a:lnTo>
                  <a:pt x="521" y="916"/>
                </a:lnTo>
                <a:lnTo>
                  <a:pt x="561" y="861"/>
                </a:lnTo>
                <a:lnTo>
                  <a:pt x="607" y="801"/>
                </a:lnTo>
                <a:lnTo>
                  <a:pt x="655" y="737"/>
                </a:lnTo>
                <a:lnTo>
                  <a:pt x="706" y="671"/>
                </a:lnTo>
                <a:lnTo>
                  <a:pt x="758" y="606"/>
                </a:lnTo>
                <a:lnTo>
                  <a:pt x="809" y="541"/>
                </a:lnTo>
                <a:lnTo>
                  <a:pt x="860" y="479"/>
                </a:lnTo>
                <a:lnTo>
                  <a:pt x="909" y="423"/>
                </a:lnTo>
                <a:lnTo>
                  <a:pt x="955" y="372"/>
                </a:lnTo>
                <a:lnTo>
                  <a:pt x="977" y="349"/>
                </a:lnTo>
                <a:lnTo>
                  <a:pt x="997" y="329"/>
                </a:lnTo>
                <a:lnTo>
                  <a:pt x="1018" y="311"/>
                </a:lnTo>
                <a:lnTo>
                  <a:pt x="1036" y="295"/>
                </a:lnTo>
                <a:lnTo>
                  <a:pt x="1036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" name="Picture 5" descr="D:\! Заказчики АКТУАЛЬНО\!!!! Мираполис\Презентация\выбранное\Ракет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628800"/>
            <a:ext cx="1661274" cy="3600399"/>
          </a:xfrm>
          <a:prstGeom prst="rect">
            <a:avLst/>
          </a:prstGeom>
          <a:noFill/>
        </p:spPr>
      </p:pic>
      <p:sp>
        <p:nvSpPr>
          <p:cNvPr id="61" name="Скругленный прямоугольник 60"/>
          <p:cNvSpPr/>
          <p:nvPr/>
        </p:nvSpPr>
        <p:spPr>
          <a:xfrm>
            <a:off x="603392" y="5445224"/>
            <a:ext cx="8001056" cy="857256"/>
          </a:xfrm>
          <a:prstGeom prst="roundRect">
            <a:avLst>
              <a:gd name="adj" fmla="val 6092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667686" y="5520428"/>
            <a:ext cx="7865324" cy="706849"/>
          </a:xfrm>
          <a:prstGeom prst="roundRect">
            <a:avLst>
              <a:gd name="adj" fmla="val 654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817706" y="5620995"/>
            <a:ext cx="7643866" cy="538609"/>
          </a:xfrm>
          <a:prstGeom prst="rect">
            <a:avLst/>
          </a:prstGeom>
          <a:noFill/>
        </p:spPr>
        <p:txBody>
          <a:bodyPr wrap="square" lIns="72000" tIns="0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Комплексное использование системы позволяет существенно повысить эффективность и прозрачность </a:t>
            </a:r>
            <a:r>
              <a:rPr lang="en-US" sz="1600" dirty="0" smtClean="0">
                <a:solidFill>
                  <a:schemeClr val="bg1"/>
                </a:solidFill>
              </a:rPr>
              <a:t>HR-</a:t>
            </a:r>
            <a:r>
              <a:rPr lang="ru-RU" sz="1600" dirty="0" smtClean="0">
                <a:solidFill>
                  <a:schemeClr val="bg1"/>
                </a:solidFill>
              </a:rPr>
              <a:t>процессов.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30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143900" y="21429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tx1"/>
                </a:solidFill>
              </a:rPr>
              <a:t>/</a:t>
            </a:r>
            <a:endParaRPr lang="ru-RU" sz="2200" b="0" kern="0" baseline="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42" y="928670"/>
            <a:ext cx="35718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Спасибо </a:t>
            </a:r>
          </a:p>
          <a:p>
            <a:r>
              <a:rPr lang="ru-RU" sz="4000" b="1" dirty="0" smtClean="0">
                <a:solidFill>
                  <a:schemeClr val="tx2"/>
                </a:solidFill>
              </a:rPr>
              <a:t>за внимание!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2942" y="2578238"/>
            <a:ext cx="3571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3"/>
                </a:solidFill>
              </a:rPr>
              <a:t>Вопросы</a:t>
            </a:r>
            <a:r>
              <a:rPr lang="en-US" sz="4000" b="1" dirty="0" smtClean="0">
                <a:solidFill>
                  <a:schemeClr val="accent3"/>
                </a:solidFill>
              </a:rPr>
              <a:t>?</a:t>
            </a:r>
            <a:endParaRPr lang="ru-RU" sz="4000" b="1" dirty="0">
              <a:solidFill>
                <a:schemeClr val="accent3"/>
              </a:solidFill>
            </a:endParaRPr>
          </a:p>
        </p:txBody>
      </p:sp>
      <p:pic>
        <p:nvPicPr>
          <p:cNvPr id="91138" name="Picture 2" descr="C:\Users\Лена\Desktop\Рисунок1.png"/>
          <p:cNvPicPr>
            <a:picLocks noChangeAspect="1" noChangeArrowheads="1"/>
          </p:cNvPicPr>
          <p:nvPr/>
        </p:nvPicPr>
        <p:blipFill>
          <a:blip r:embed="rId3" cstate="print"/>
          <a:srcRect r="15830"/>
          <a:stretch>
            <a:fillRect/>
          </a:stretch>
        </p:blipFill>
        <p:spPr bwMode="auto">
          <a:xfrm>
            <a:off x="5286380" y="1785926"/>
            <a:ext cx="3857620" cy="45831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Mirapolis HCM – </a:t>
            </a:r>
            <a:r>
              <a:rPr lang="ru-RU" dirty="0" smtClean="0"/>
              <a:t>комплексная автоматизация </a:t>
            </a:r>
            <a:br>
              <a:rPr lang="ru-RU" dirty="0" smtClean="0"/>
            </a:br>
            <a:r>
              <a:rPr lang="en-US" dirty="0" smtClean="0"/>
              <a:t>HR</a:t>
            </a:r>
            <a:r>
              <a:rPr lang="ru-RU" dirty="0" smtClean="0"/>
              <a:t>-процессов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6428" y="1298476"/>
            <a:ext cx="3672408" cy="72008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одержимое 28"/>
          <p:cNvSpPr txBox="1">
            <a:spLocks/>
          </p:cNvSpPr>
          <p:nvPr/>
        </p:nvSpPr>
        <p:spPr>
          <a:xfrm>
            <a:off x="1601814" y="1369914"/>
            <a:ext cx="2784372" cy="509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500" dirty="0" smtClean="0">
                <a:solidFill>
                  <a:schemeClr val="bg1"/>
                </a:solidFill>
              </a:rPr>
              <a:t>Подбор персонала</a:t>
            </a:r>
            <a:endParaRPr kumimoji="0" lang="ru-RU" sz="15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298476"/>
            <a:ext cx="3672408" cy="72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6428" y="2113424"/>
            <a:ext cx="3672408" cy="7200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одержимое 28"/>
          <p:cNvSpPr txBox="1">
            <a:spLocks/>
          </p:cNvSpPr>
          <p:nvPr/>
        </p:nvSpPr>
        <p:spPr>
          <a:xfrm>
            <a:off x="5460036" y="1501641"/>
            <a:ext cx="2743714" cy="3008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600" dirty="0" smtClean="0">
                <a:solidFill>
                  <a:schemeClr val="bg1"/>
                </a:solidFill>
              </a:rPr>
              <a:t>Планы развития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2113424"/>
            <a:ext cx="3672408" cy="720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06428" y="2928372"/>
            <a:ext cx="3672408" cy="72008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одержимое 28"/>
          <p:cNvSpPr txBox="1">
            <a:spLocks/>
          </p:cNvSpPr>
          <p:nvPr/>
        </p:nvSpPr>
        <p:spPr>
          <a:xfrm>
            <a:off x="1619672" y="2292019"/>
            <a:ext cx="2712364" cy="4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500" dirty="0" smtClean="0">
                <a:solidFill>
                  <a:schemeClr val="bg1"/>
                </a:solidFill>
              </a:rPr>
              <a:t>Адаптация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99992" y="2928372"/>
            <a:ext cx="3672408" cy="720080"/>
          </a:xfrm>
          <a:prstGeom prst="rect">
            <a:avLst/>
          </a:prstGeom>
          <a:solidFill>
            <a:srgbClr val="7F13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одержимое 28"/>
          <p:cNvSpPr txBox="1">
            <a:spLocks/>
          </p:cNvSpPr>
          <p:nvPr/>
        </p:nvSpPr>
        <p:spPr>
          <a:xfrm>
            <a:off x="5460036" y="3041786"/>
            <a:ext cx="2743714" cy="509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80000"/>
              </a:lnSpc>
              <a:spcBef>
                <a:spcPts val="600"/>
              </a:spcBef>
              <a:buClr>
                <a:schemeClr val="tx2"/>
              </a:buClr>
            </a:pPr>
            <a:r>
              <a:rPr lang="ru-RU" sz="1500" dirty="0" smtClean="0">
                <a:solidFill>
                  <a:schemeClr val="bg1"/>
                </a:solidFill>
              </a:rPr>
              <a:t>Образовательная среда/ Коммуникации/</a:t>
            </a:r>
            <a:r>
              <a:rPr lang="en-US" sz="1500" dirty="0" smtClean="0">
                <a:solidFill>
                  <a:schemeClr val="bg1"/>
                </a:solidFill>
              </a:rPr>
              <a:t> </a:t>
            </a:r>
            <a:br>
              <a:rPr lang="en-US" sz="1500" dirty="0" smtClean="0">
                <a:solidFill>
                  <a:schemeClr val="bg1"/>
                </a:solidFill>
              </a:rPr>
            </a:br>
            <a:r>
              <a:rPr lang="ru-RU" sz="1500" dirty="0" smtClean="0">
                <a:solidFill>
                  <a:schemeClr val="bg1"/>
                </a:solidFill>
              </a:rPr>
              <a:t>Социализация обучения</a:t>
            </a:r>
            <a:endParaRPr kumimoji="0" lang="ru-RU" sz="15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8"/>
          <p:cNvSpPr txBox="1">
            <a:spLocks/>
          </p:cNvSpPr>
          <p:nvPr/>
        </p:nvSpPr>
        <p:spPr>
          <a:xfrm>
            <a:off x="5460036" y="2185432"/>
            <a:ext cx="2743714" cy="5091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500" dirty="0" smtClean="0">
                <a:solidFill>
                  <a:schemeClr val="bg1"/>
                </a:solidFill>
              </a:rPr>
              <a:t>Образовательный портал/</a:t>
            </a:r>
            <a:br>
              <a:rPr lang="ru-RU" sz="1500" dirty="0" smtClean="0">
                <a:solidFill>
                  <a:schemeClr val="bg1"/>
                </a:solidFill>
              </a:rPr>
            </a:br>
            <a:r>
              <a:rPr lang="en-US" sz="1500" dirty="0" smtClean="0">
                <a:solidFill>
                  <a:schemeClr val="bg1"/>
                </a:solidFill>
              </a:rPr>
              <a:t>HR-</a:t>
            </a:r>
            <a:r>
              <a:rPr lang="ru-RU" sz="1500" dirty="0" smtClean="0">
                <a:solidFill>
                  <a:schemeClr val="bg1"/>
                </a:solidFill>
              </a:rPr>
              <a:t>портал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8"/>
          <p:cNvSpPr txBox="1">
            <a:spLocks/>
          </p:cNvSpPr>
          <p:nvPr/>
        </p:nvSpPr>
        <p:spPr>
          <a:xfrm>
            <a:off x="1601814" y="3036927"/>
            <a:ext cx="2784372" cy="50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600" dirty="0" smtClean="0">
                <a:solidFill>
                  <a:schemeClr val="bg1"/>
                </a:solidFill>
              </a:rPr>
              <a:t>Учебный центр 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(все виды и формы обучения)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06428" y="3743320"/>
            <a:ext cx="3672408" cy="720080"/>
          </a:xfrm>
          <a:prstGeom prst="rect">
            <a:avLst/>
          </a:prstGeom>
          <a:solidFill>
            <a:srgbClr val="CA2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одержимое 28"/>
          <p:cNvSpPr txBox="1">
            <a:spLocks/>
          </p:cNvSpPr>
          <p:nvPr/>
        </p:nvSpPr>
        <p:spPr>
          <a:xfrm>
            <a:off x="1635122" y="3838188"/>
            <a:ext cx="2743714" cy="509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lnSpc>
                <a:spcPct val="80000"/>
              </a:lnSpc>
              <a:spcBef>
                <a:spcPts val="600"/>
              </a:spcBef>
              <a:buClr>
                <a:schemeClr val="tx2"/>
              </a:buClr>
            </a:pPr>
            <a:r>
              <a:rPr lang="ru-RU" sz="1500" dirty="0" smtClean="0">
                <a:solidFill>
                  <a:schemeClr val="bg1"/>
                </a:solidFill>
              </a:rPr>
              <a:t>Оценка персонала </a:t>
            </a:r>
            <a:br>
              <a:rPr lang="ru-RU" sz="1500" dirty="0" smtClean="0">
                <a:solidFill>
                  <a:schemeClr val="bg1"/>
                </a:solidFill>
              </a:rPr>
            </a:br>
            <a:r>
              <a:rPr lang="ru-RU" sz="1500" dirty="0" smtClean="0">
                <a:solidFill>
                  <a:schemeClr val="bg1"/>
                </a:solidFill>
              </a:rPr>
              <a:t>(по компетенциям, </a:t>
            </a:r>
            <a:r>
              <a:rPr lang="ru-RU" sz="1500" dirty="0" err="1" smtClean="0">
                <a:solidFill>
                  <a:schemeClr val="bg1"/>
                </a:solidFill>
              </a:rPr>
              <a:t>KPIs</a:t>
            </a:r>
            <a:r>
              <a:rPr lang="ru-RU" sz="1500" dirty="0" smtClean="0">
                <a:solidFill>
                  <a:schemeClr val="bg1"/>
                </a:solidFill>
              </a:rPr>
              <a:t>/целям, задачам)</a:t>
            </a:r>
            <a:endParaRPr kumimoji="0" lang="ru-RU" sz="15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99992" y="3743320"/>
            <a:ext cx="3672408" cy="7200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06428" y="4558268"/>
            <a:ext cx="3672408" cy="720080"/>
          </a:xfrm>
          <a:prstGeom prst="rect">
            <a:avLst/>
          </a:prstGeom>
          <a:solidFill>
            <a:srgbClr val="E13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одержимое 28"/>
          <p:cNvSpPr txBox="1">
            <a:spLocks/>
          </p:cNvSpPr>
          <p:nvPr/>
        </p:nvSpPr>
        <p:spPr>
          <a:xfrm>
            <a:off x="5458956" y="3959344"/>
            <a:ext cx="2775064" cy="30089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600" dirty="0" smtClean="0">
                <a:solidFill>
                  <a:schemeClr val="bg1"/>
                </a:solidFill>
              </a:rPr>
              <a:t>Управление финансами</a:t>
            </a:r>
            <a:endParaRPr kumimoji="0" lang="ru-RU" sz="16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99992" y="4558268"/>
            <a:ext cx="3672408" cy="72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730002" y="5373216"/>
            <a:ext cx="3786214" cy="720080"/>
          </a:xfrm>
          <a:prstGeom prst="rect">
            <a:avLst/>
          </a:prstGeom>
          <a:solidFill>
            <a:srgbClr val="CE2C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одержимое 28"/>
          <p:cNvSpPr txBox="1">
            <a:spLocks/>
          </p:cNvSpPr>
          <p:nvPr/>
        </p:nvSpPr>
        <p:spPr>
          <a:xfrm>
            <a:off x="1635122" y="4630276"/>
            <a:ext cx="2743714" cy="439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500" dirty="0" smtClean="0">
                <a:solidFill>
                  <a:schemeClr val="bg1"/>
                </a:solidFill>
              </a:rPr>
              <a:t>Управление талантами и кадровый резерв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Содержимое 28"/>
          <p:cNvSpPr txBox="1">
            <a:spLocks/>
          </p:cNvSpPr>
          <p:nvPr/>
        </p:nvSpPr>
        <p:spPr>
          <a:xfrm>
            <a:off x="5451546" y="4761529"/>
            <a:ext cx="2703056" cy="509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500" dirty="0" err="1" smtClean="0">
                <a:solidFill>
                  <a:schemeClr val="bg1"/>
                </a:solidFill>
              </a:rPr>
              <a:t>Медиабиблиотека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Содержимое 28"/>
          <p:cNvSpPr txBox="1">
            <a:spLocks/>
          </p:cNvSpPr>
          <p:nvPr/>
        </p:nvSpPr>
        <p:spPr>
          <a:xfrm>
            <a:off x="3658696" y="5584096"/>
            <a:ext cx="2743714" cy="50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ts val="600"/>
              </a:spcBef>
              <a:buClr>
                <a:schemeClr val="tx2"/>
              </a:buClr>
            </a:pPr>
            <a:r>
              <a:rPr lang="ru-RU" sz="1500" dirty="0" smtClean="0">
                <a:solidFill>
                  <a:schemeClr val="bg1"/>
                </a:solidFill>
              </a:rPr>
              <a:t>Виртуальная комната</a:t>
            </a: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" name="Рисунок 31" descr="v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5517232"/>
            <a:ext cx="360039" cy="426714"/>
          </a:xfrm>
          <a:prstGeom prst="rect">
            <a:avLst/>
          </a:prstGeom>
        </p:spPr>
      </p:pic>
      <p:sp>
        <p:nvSpPr>
          <p:cNvPr id="33" name="Freeform 8"/>
          <p:cNvSpPr>
            <a:spLocks noEditPoints="1"/>
          </p:cNvSpPr>
          <p:nvPr/>
        </p:nvSpPr>
        <p:spPr bwMode="auto">
          <a:xfrm flipH="1">
            <a:off x="964250" y="4702284"/>
            <a:ext cx="329915" cy="432048"/>
          </a:xfrm>
          <a:custGeom>
            <a:avLst/>
            <a:gdLst/>
            <a:ahLst/>
            <a:cxnLst>
              <a:cxn ang="0">
                <a:pos x="3573" y="621"/>
              </a:cxn>
              <a:cxn ang="0">
                <a:pos x="3521" y="504"/>
              </a:cxn>
              <a:cxn ang="0">
                <a:pos x="3476" y="484"/>
              </a:cxn>
              <a:cxn ang="0">
                <a:pos x="3241" y="355"/>
              </a:cxn>
              <a:cxn ang="0">
                <a:pos x="3203" y="277"/>
              </a:cxn>
              <a:cxn ang="0">
                <a:pos x="2802" y="264"/>
              </a:cxn>
              <a:cxn ang="0">
                <a:pos x="2840" y="178"/>
              </a:cxn>
              <a:cxn ang="0">
                <a:pos x="2811" y="72"/>
              </a:cxn>
              <a:cxn ang="0">
                <a:pos x="2714" y="8"/>
              </a:cxn>
              <a:cxn ang="0">
                <a:pos x="2245" y="8"/>
              </a:cxn>
              <a:cxn ang="0">
                <a:pos x="2148" y="72"/>
              </a:cxn>
              <a:cxn ang="0">
                <a:pos x="2118" y="178"/>
              </a:cxn>
              <a:cxn ang="0">
                <a:pos x="2156" y="264"/>
              </a:cxn>
              <a:cxn ang="0">
                <a:pos x="1744" y="277"/>
              </a:cxn>
              <a:cxn ang="0">
                <a:pos x="1703" y="355"/>
              </a:cxn>
              <a:cxn ang="0">
                <a:pos x="1470" y="484"/>
              </a:cxn>
              <a:cxn ang="0">
                <a:pos x="1427" y="504"/>
              </a:cxn>
              <a:cxn ang="0">
                <a:pos x="1373" y="621"/>
              </a:cxn>
              <a:cxn ang="0">
                <a:pos x="386" y="732"/>
              </a:cxn>
              <a:cxn ang="0">
                <a:pos x="248" y="765"/>
              </a:cxn>
              <a:cxn ang="0">
                <a:pos x="133" y="842"/>
              </a:cxn>
              <a:cxn ang="0">
                <a:pos x="49" y="954"/>
              </a:cxn>
              <a:cxn ang="0">
                <a:pos x="4" y="1092"/>
              </a:cxn>
              <a:cxn ang="0">
                <a:pos x="4" y="6107"/>
              </a:cxn>
              <a:cxn ang="0">
                <a:pos x="49" y="6244"/>
              </a:cxn>
              <a:cxn ang="0">
                <a:pos x="133" y="6356"/>
              </a:cxn>
              <a:cxn ang="0">
                <a:pos x="248" y="6434"/>
              </a:cxn>
              <a:cxn ang="0">
                <a:pos x="386" y="6466"/>
              </a:cxn>
              <a:cxn ang="0">
                <a:pos x="4637" y="6453"/>
              </a:cxn>
              <a:cxn ang="0">
                <a:pos x="4762" y="6394"/>
              </a:cxn>
              <a:cxn ang="0">
                <a:pos x="4861" y="6296"/>
              </a:cxn>
              <a:cxn ang="0">
                <a:pos x="4923" y="6168"/>
              </a:cxn>
              <a:cxn ang="0">
                <a:pos x="4942" y="1156"/>
              </a:cxn>
              <a:cxn ang="0">
                <a:pos x="4917" y="1010"/>
              </a:cxn>
              <a:cxn ang="0">
                <a:pos x="4849" y="886"/>
              </a:cxn>
              <a:cxn ang="0">
                <a:pos x="4746" y="793"/>
              </a:cxn>
              <a:cxn ang="0">
                <a:pos x="4617" y="741"/>
              </a:cxn>
              <a:cxn ang="0">
                <a:pos x="1431" y="5161"/>
              </a:cxn>
              <a:cxn ang="0">
                <a:pos x="998" y="5084"/>
              </a:cxn>
              <a:cxn ang="0">
                <a:pos x="998" y="3821"/>
              </a:cxn>
              <a:cxn ang="0">
                <a:pos x="1431" y="1848"/>
              </a:cxn>
              <a:cxn ang="0">
                <a:pos x="1642" y="5097"/>
              </a:cxn>
              <a:cxn ang="0">
                <a:pos x="3936" y="3985"/>
              </a:cxn>
              <a:cxn ang="0">
                <a:pos x="1642" y="3261"/>
              </a:cxn>
              <a:cxn ang="0">
                <a:pos x="998" y="2892"/>
              </a:cxn>
              <a:cxn ang="0">
                <a:pos x="1642" y="2089"/>
              </a:cxn>
              <a:cxn ang="0">
                <a:pos x="4577" y="5938"/>
              </a:cxn>
              <a:cxn ang="0">
                <a:pos x="4530" y="6012"/>
              </a:cxn>
              <a:cxn ang="0">
                <a:pos x="4447" y="6039"/>
              </a:cxn>
              <a:cxn ang="0">
                <a:pos x="440" y="6029"/>
              </a:cxn>
              <a:cxn ang="0">
                <a:pos x="379" y="5975"/>
              </a:cxn>
              <a:cxn ang="0">
                <a:pos x="356" y="1303"/>
              </a:cxn>
              <a:cxn ang="0">
                <a:pos x="389" y="1207"/>
              </a:cxn>
              <a:cxn ang="0">
                <a:pos x="464" y="1164"/>
              </a:cxn>
              <a:cxn ang="0">
                <a:pos x="4506" y="1170"/>
              </a:cxn>
              <a:cxn ang="0">
                <a:pos x="4560" y="1218"/>
              </a:cxn>
              <a:cxn ang="0">
                <a:pos x="4584" y="5846"/>
              </a:cxn>
            </a:cxnLst>
            <a:rect l="0" t="0" r="r" b="b"/>
            <a:pathLst>
              <a:path w="4942" h="6466">
                <a:moveTo>
                  <a:pt x="4535" y="732"/>
                </a:moveTo>
                <a:lnTo>
                  <a:pt x="3587" y="732"/>
                </a:lnTo>
                <a:lnTo>
                  <a:pt x="3585" y="709"/>
                </a:lnTo>
                <a:lnTo>
                  <a:pt x="3583" y="686"/>
                </a:lnTo>
                <a:lnTo>
                  <a:pt x="3581" y="664"/>
                </a:lnTo>
                <a:lnTo>
                  <a:pt x="3576" y="642"/>
                </a:lnTo>
                <a:lnTo>
                  <a:pt x="3573" y="621"/>
                </a:lnTo>
                <a:lnTo>
                  <a:pt x="3568" y="600"/>
                </a:lnTo>
                <a:lnTo>
                  <a:pt x="3562" y="581"/>
                </a:lnTo>
                <a:lnTo>
                  <a:pt x="3556" y="562"/>
                </a:lnTo>
                <a:lnTo>
                  <a:pt x="3548" y="545"/>
                </a:lnTo>
                <a:lnTo>
                  <a:pt x="3540" y="529"/>
                </a:lnTo>
                <a:lnTo>
                  <a:pt x="3531" y="516"/>
                </a:lnTo>
                <a:lnTo>
                  <a:pt x="3521" y="504"/>
                </a:lnTo>
                <a:lnTo>
                  <a:pt x="3515" y="500"/>
                </a:lnTo>
                <a:lnTo>
                  <a:pt x="3510" y="496"/>
                </a:lnTo>
                <a:lnTo>
                  <a:pt x="3503" y="491"/>
                </a:lnTo>
                <a:lnTo>
                  <a:pt x="3497" y="489"/>
                </a:lnTo>
                <a:lnTo>
                  <a:pt x="3490" y="486"/>
                </a:lnTo>
                <a:lnTo>
                  <a:pt x="3484" y="485"/>
                </a:lnTo>
                <a:lnTo>
                  <a:pt x="3476" y="484"/>
                </a:lnTo>
                <a:lnTo>
                  <a:pt x="3469" y="483"/>
                </a:lnTo>
                <a:lnTo>
                  <a:pt x="3254" y="483"/>
                </a:lnTo>
                <a:lnTo>
                  <a:pt x="3253" y="447"/>
                </a:lnTo>
                <a:lnTo>
                  <a:pt x="3250" y="410"/>
                </a:lnTo>
                <a:lnTo>
                  <a:pt x="3248" y="391"/>
                </a:lnTo>
                <a:lnTo>
                  <a:pt x="3244" y="373"/>
                </a:lnTo>
                <a:lnTo>
                  <a:pt x="3241" y="355"/>
                </a:lnTo>
                <a:lnTo>
                  <a:pt x="3237" y="339"/>
                </a:lnTo>
                <a:lnTo>
                  <a:pt x="3231" y="322"/>
                </a:lnTo>
                <a:lnTo>
                  <a:pt x="3226" y="308"/>
                </a:lnTo>
                <a:lnTo>
                  <a:pt x="3219" y="296"/>
                </a:lnTo>
                <a:lnTo>
                  <a:pt x="3212" y="285"/>
                </a:lnTo>
                <a:lnTo>
                  <a:pt x="3207" y="280"/>
                </a:lnTo>
                <a:lnTo>
                  <a:pt x="3203" y="277"/>
                </a:lnTo>
                <a:lnTo>
                  <a:pt x="3197" y="272"/>
                </a:lnTo>
                <a:lnTo>
                  <a:pt x="3192" y="269"/>
                </a:lnTo>
                <a:lnTo>
                  <a:pt x="3188" y="267"/>
                </a:lnTo>
                <a:lnTo>
                  <a:pt x="3181" y="266"/>
                </a:lnTo>
                <a:lnTo>
                  <a:pt x="3176" y="265"/>
                </a:lnTo>
                <a:lnTo>
                  <a:pt x="3169" y="264"/>
                </a:lnTo>
                <a:lnTo>
                  <a:pt x="2802" y="264"/>
                </a:lnTo>
                <a:lnTo>
                  <a:pt x="2811" y="254"/>
                </a:lnTo>
                <a:lnTo>
                  <a:pt x="2818" y="242"/>
                </a:lnTo>
                <a:lnTo>
                  <a:pt x="2825" y="230"/>
                </a:lnTo>
                <a:lnTo>
                  <a:pt x="2832" y="218"/>
                </a:lnTo>
                <a:lnTo>
                  <a:pt x="2836" y="205"/>
                </a:lnTo>
                <a:lnTo>
                  <a:pt x="2839" y="191"/>
                </a:lnTo>
                <a:lnTo>
                  <a:pt x="2840" y="178"/>
                </a:lnTo>
                <a:lnTo>
                  <a:pt x="2841" y="163"/>
                </a:lnTo>
                <a:lnTo>
                  <a:pt x="2840" y="146"/>
                </a:lnTo>
                <a:lnTo>
                  <a:pt x="2838" y="130"/>
                </a:lnTo>
                <a:lnTo>
                  <a:pt x="2834" y="114"/>
                </a:lnTo>
                <a:lnTo>
                  <a:pt x="2827" y="99"/>
                </a:lnTo>
                <a:lnTo>
                  <a:pt x="2820" y="85"/>
                </a:lnTo>
                <a:lnTo>
                  <a:pt x="2811" y="72"/>
                </a:lnTo>
                <a:lnTo>
                  <a:pt x="2800" y="59"/>
                </a:lnTo>
                <a:lnTo>
                  <a:pt x="2788" y="48"/>
                </a:lnTo>
                <a:lnTo>
                  <a:pt x="2776" y="37"/>
                </a:lnTo>
                <a:lnTo>
                  <a:pt x="2762" y="28"/>
                </a:lnTo>
                <a:lnTo>
                  <a:pt x="2747" y="20"/>
                </a:lnTo>
                <a:lnTo>
                  <a:pt x="2730" y="13"/>
                </a:lnTo>
                <a:lnTo>
                  <a:pt x="2714" y="8"/>
                </a:lnTo>
                <a:lnTo>
                  <a:pt x="2696" y="3"/>
                </a:lnTo>
                <a:lnTo>
                  <a:pt x="2679" y="1"/>
                </a:lnTo>
                <a:lnTo>
                  <a:pt x="2661" y="0"/>
                </a:lnTo>
                <a:lnTo>
                  <a:pt x="2298" y="0"/>
                </a:lnTo>
                <a:lnTo>
                  <a:pt x="2279" y="1"/>
                </a:lnTo>
                <a:lnTo>
                  <a:pt x="2262" y="3"/>
                </a:lnTo>
                <a:lnTo>
                  <a:pt x="2245" y="8"/>
                </a:lnTo>
                <a:lnTo>
                  <a:pt x="2228" y="13"/>
                </a:lnTo>
                <a:lnTo>
                  <a:pt x="2212" y="20"/>
                </a:lnTo>
                <a:lnTo>
                  <a:pt x="2197" y="28"/>
                </a:lnTo>
                <a:lnTo>
                  <a:pt x="2184" y="37"/>
                </a:lnTo>
                <a:lnTo>
                  <a:pt x="2170" y="48"/>
                </a:lnTo>
                <a:lnTo>
                  <a:pt x="2159" y="59"/>
                </a:lnTo>
                <a:lnTo>
                  <a:pt x="2148" y="72"/>
                </a:lnTo>
                <a:lnTo>
                  <a:pt x="2139" y="85"/>
                </a:lnTo>
                <a:lnTo>
                  <a:pt x="2131" y="99"/>
                </a:lnTo>
                <a:lnTo>
                  <a:pt x="2126" y="114"/>
                </a:lnTo>
                <a:lnTo>
                  <a:pt x="2120" y="130"/>
                </a:lnTo>
                <a:lnTo>
                  <a:pt x="2118" y="146"/>
                </a:lnTo>
                <a:lnTo>
                  <a:pt x="2117" y="163"/>
                </a:lnTo>
                <a:lnTo>
                  <a:pt x="2118" y="178"/>
                </a:lnTo>
                <a:lnTo>
                  <a:pt x="2119" y="191"/>
                </a:lnTo>
                <a:lnTo>
                  <a:pt x="2123" y="205"/>
                </a:lnTo>
                <a:lnTo>
                  <a:pt x="2128" y="218"/>
                </a:lnTo>
                <a:lnTo>
                  <a:pt x="2133" y="230"/>
                </a:lnTo>
                <a:lnTo>
                  <a:pt x="2140" y="242"/>
                </a:lnTo>
                <a:lnTo>
                  <a:pt x="2148" y="254"/>
                </a:lnTo>
                <a:lnTo>
                  <a:pt x="2156" y="264"/>
                </a:lnTo>
                <a:lnTo>
                  <a:pt x="1775" y="264"/>
                </a:lnTo>
                <a:lnTo>
                  <a:pt x="1770" y="265"/>
                </a:lnTo>
                <a:lnTo>
                  <a:pt x="1764" y="266"/>
                </a:lnTo>
                <a:lnTo>
                  <a:pt x="1759" y="267"/>
                </a:lnTo>
                <a:lnTo>
                  <a:pt x="1753" y="269"/>
                </a:lnTo>
                <a:lnTo>
                  <a:pt x="1748" y="272"/>
                </a:lnTo>
                <a:lnTo>
                  <a:pt x="1744" y="277"/>
                </a:lnTo>
                <a:lnTo>
                  <a:pt x="1739" y="280"/>
                </a:lnTo>
                <a:lnTo>
                  <a:pt x="1735" y="285"/>
                </a:lnTo>
                <a:lnTo>
                  <a:pt x="1727" y="296"/>
                </a:lnTo>
                <a:lnTo>
                  <a:pt x="1720" y="308"/>
                </a:lnTo>
                <a:lnTo>
                  <a:pt x="1714" y="322"/>
                </a:lnTo>
                <a:lnTo>
                  <a:pt x="1709" y="339"/>
                </a:lnTo>
                <a:lnTo>
                  <a:pt x="1703" y="355"/>
                </a:lnTo>
                <a:lnTo>
                  <a:pt x="1700" y="373"/>
                </a:lnTo>
                <a:lnTo>
                  <a:pt x="1696" y="391"/>
                </a:lnTo>
                <a:lnTo>
                  <a:pt x="1694" y="410"/>
                </a:lnTo>
                <a:lnTo>
                  <a:pt x="1689" y="447"/>
                </a:lnTo>
                <a:lnTo>
                  <a:pt x="1687" y="483"/>
                </a:lnTo>
                <a:lnTo>
                  <a:pt x="1477" y="483"/>
                </a:lnTo>
                <a:lnTo>
                  <a:pt x="1470" y="484"/>
                </a:lnTo>
                <a:lnTo>
                  <a:pt x="1464" y="485"/>
                </a:lnTo>
                <a:lnTo>
                  <a:pt x="1456" y="486"/>
                </a:lnTo>
                <a:lnTo>
                  <a:pt x="1451" y="489"/>
                </a:lnTo>
                <a:lnTo>
                  <a:pt x="1444" y="491"/>
                </a:lnTo>
                <a:lnTo>
                  <a:pt x="1438" y="496"/>
                </a:lnTo>
                <a:lnTo>
                  <a:pt x="1432" y="500"/>
                </a:lnTo>
                <a:lnTo>
                  <a:pt x="1427" y="504"/>
                </a:lnTo>
                <a:lnTo>
                  <a:pt x="1417" y="516"/>
                </a:lnTo>
                <a:lnTo>
                  <a:pt x="1407" y="529"/>
                </a:lnTo>
                <a:lnTo>
                  <a:pt x="1399" y="545"/>
                </a:lnTo>
                <a:lnTo>
                  <a:pt x="1392" y="562"/>
                </a:lnTo>
                <a:lnTo>
                  <a:pt x="1384" y="581"/>
                </a:lnTo>
                <a:lnTo>
                  <a:pt x="1379" y="600"/>
                </a:lnTo>
                <a:lnTo>
                  <a:pt x="1373" y="621"/>
                </a:lnTo>
                <a:lnTo>
                  <a:pt x="1368" y="642"/>
                </a:lnTo>
                <a:lnTo>
                  <a:pt x="1365" y="665"/>
                </a:lnTo>
                <a:lnTo>
                  <a:pt x="1360" y="686"/>
                </a:lnTo>
                <a:lnTo>
                  <a:pt x="1358" y="709"/>
                </a:lnTo>
                <a:lnTo>
                  <a:pt x="1356" y="732"/>
                </a:lnTo>
                <a:lnTo>
                  <a:pt x="406" y="732"/>
                </a:lnTo>
                <a:lnTo>
                  <a:pt x="386" y="732"/>
                </a:lnTo>
                <a:lnTo>
                  <a:pt x="365" y="734"/>
                </a:lnTo>
                <a:lnTo>
                  <a:pt x="344" y="737"/>
                </a:lnTo>
                <a:lnTo>
                  <a:pt x="325" y="741"/>
                </a:lnTo>
                <a:lnTo>
                  <a:pt x="305" y="745"/>
                </a:lnTo>
                <a:lnTo>
                  <a:pt x="285" y="751"/>
                </a:lnTo>
                <a:lnTo>
                  <a:pt x="267" y="757"/>
                </a:lnTo>
                <a:lnTo>
                  <a:pt x="248" y="765"/>
                </a:lnTo>
                <a:lnTo>
                  <a:pt x="230" y="774"/>
                </a:lnTo>
                <a:lnTo>
                  <a:pt x="212" y="783"/>
                </a:lnTo>
                <a:lnTo>
                  <a:pt x="196" y="793"/>
                </a:lnTo>
                <a:lnTo>
                  <a:pt x="179" y="804"/>
                </a:lnTo>
                <a:lnTo>
                  <a:pt x="163" y="816"/>
                </a:lnTo>
                <a:lnTo>
                  <a:pt x="148" y="829"/>
                </a:lnTo>
                <a:lnTo>
                  <a:pt x="133" y="842"/>
                </a:lnTo>
                <a:lnTo>
                  <a:pt x="119" y="856"/>
                </a:lnTo>
                <a:lnTo>
                  <a:pt x="106" y="871"/>
                </a:lnTo>
                <a:lnTo>
                  <a:pt x="93" y="886"/>
                </a:lnTo>
                <a:lnTo>
                  <a:pt x="81" y="902"/>
                </a:lnTo>
                <a:lnTo>
                  <a:pt x="70" y="918"/>
                </a:lnTo>
                <a:lnTo>
                  <a:pt x="59" y="936"/>
                </a:lnTo>
                <a:lnTo>
                  <a:pt x="49" y="954"/>
                </a:lnTo>
                <a:lnTo>
                  <a:pt x="40" y="972"/>
                </a:lnTo>
                <a:lnTo>
                  <a:pt x="32" y="991"/>
                </a:lnTo>
                <a:lnTo>
                  <a:pt x="24" y="1010"/>
                </a:lnTo>
                <a:lnTo>
                  <a:pt x="19" y="1030"/>
                </a:lnTo>
                <a:lnTo>
                  <a:pt x="13" y="1050"/>
                </a:lnTo>
                <a:lnTo>
                  <a:pt x="8" y="1071"/>
                </a:lnTo>
                <a:lnTo>
                  <a:pt x="4" y="1092"/>
                </a:lnTo>
                <a:lnTo>
                  <a:pt x="2" y="1113"/>
                </a:lnTo>
                <a:lnTo>
                  <a:pt x="0" y="1134"/>
                </a:lnTo>
                <a:lnTo>
                  <a:pt x="0" y="1156"/>
                </a:lnTo>
                <a:lnTo>
                  <a:pt x="0" y="6041"/>
                </a:lnTo>
                <a:lnTo>
                  <a:pt x="0" y="6063"/>
                </a:lnTo>
                <a:lnTo>
                  <a:pt x="2" y="6085"/>
                </a:lnTo>
                <a:lnTo>
                  <a:pt x="4" y="6107"/>
                </a:lnTo>
                <a:lnTo>
                  <a:pt x="8" y="6127"/>
                </a:lnTo>
                <a:lnTo>
                  <a:pt x="13" y="6148"/>
                </a:lnTo>
                <a:lnTo>
                  <a:pt x="19" y="6168"/>
                </a:lnTo>
                <a:lnTo>
                  <a:pt x="24" y="6187"/>
                </a:lnTo>
                <a:lnTo>
                  <a:pt x="32" y="6207"/>
                </a:lnTo>
                <a:lnTo>
                  <a:pt x="40" y="6225"/>
                </a:lnTo>
                <a:lnTo>
                  <a:pt x="49" y="6244"/>
                </a:lnTo>
                <a:lnTo>
                  <a:pt x="59" y="6262"/>
                </a:lnTo>
                <a:lnTo>
                  <a:pt x="70" y="6279"/>
                </a:lnTo>
                <a:lnTo>
                  <a:pt x="81" y="6296"/>
                </a:lnTo>
                <a:lnTo>
                  <a:pt x="93" y="6311"/>
                </a:lnTo>
                <a:lnTo>
                  <a:pt x="106" y="6328"/>
                </a:lnTo>
                <a:lnTo>
                  <a:pt x="119" y="6342"/>
                </a:lnTo>
                <a:lnTo>
                  <a:pt x="133" y="6356"/>
                </a:lnTo>
                <a:lnTo>
                  <a:pt x="148" y="6369"/>
                </a:lnTo>
                <a:lnTo>
                  <a:pt x="163" y="6382"/>
                </a:lnTo>
                <a:lnTo>
                  <a:pt x="179" y="6394"/>
                </a:lnTo>
                <a:lnTo>
                  <a:pt x="196" y="6405"/>
                </a:lnTo>
                <a:lnTo>
                  <a:pt x="212" y="6415"/>
                </a:lnTo>
                <a:lnTo>
                  <a:pt x="230" y="6425"/>
                </a:lnTo>
                <a:lnTo>
                  <a:pt x="248" y="6434"/>
                </a:lnTo>
                <a:lnTo>
                  <a:pt x="267" y="6441"/>
                </a:lnTo>
                <a:lnTo>
                  <a:pt x="285" y="6448"/>
                </a:lnTo>
                <a:lnTo>
                  <a:pt x="305" y="6453"/>
                </a:lnTo>
                <a:lnTo>
                  <a:pt x="325" y="6457"/>
                </a:lnTo>
                <a:lnTo>
                  <a:pt x="344" y="6462"/>
                </a:lnTo>
                <a:lnTo>
                  <a:pt x="365" y="6464"/>
                </a:lnTo>
                <a:lnTo>
                  <a:pt x="386" y="6466"/>
                </a:lnTo>
                <a:lnTo>
                  <a:pt x="406" y="6466"/>
                </a:lnTo>
                <a:lnTo>
                  <a:pt x="4535" y="6466"/>
                </a:lnTo>
                <a:lnTo>
                  <a:pt x="4556" y="6466"/>
                </a:lnTo>
                <a:lnTo>
                  <a:pt x="4577" y="6464"/>
                </a:lnTo>
                <a:lnTo>
                  <a:pt x="4597" y="6462"/>
                </a:lnTo>
                <a:lnTo>
                  <a:pt x="4617" y="6457"/>
                </a:lnTo>
                <a:lnTo>
                  <a:pt x="4637" y="6453"/>
                </a:lnTo>
                <a:lnTo>
                  <a:pt x="4657" y="6448"/>
                </a:lnTo>
                <a:lnTo>
                  <a:pt x="4675" y="6441"/>
                </a:lnTo>
                <a:lnTo>
                  <a:pt x="4694" y="6434"/>
                </a:lnTo>
                <a:lnTo>
                  <a:pt x="4711" y="6425"/>
                </a:lnTo>
                <a:lnTo>
                  <a:pt x="4730" y="6415"/>
                </a:lnTo>
                <a:lnTo>
                  <a:pt x="4746" y="6405"/>
                </a:lnTo>
                <a:lnTo>
                  <a:pt x="4762" y="6394"/>
                </a:lnTo>
                <a:lnTo>
                  <a:pt x="4779" y="6382"/>
                </a:lnTo>
                <a:lnTo>
                  <a:pt x="4794" y="6369"/>
                </a:lnTo>
                <a:lnTo>
                  <a:pt x="4809" y="6356"/>
                </a:lnTo>
                <a:lnTo>
                  <a:pt x="4823" y="6342"/>
                </a:lnTo>
                <a:lnTo>
                  <a:pt x="4836" y="6328"/>
                </a:lnTo>
                <a:lnTo>
                  <a:pt x="4849" y="6311"/>
                </a:lnTo>
                <a:lnTo>
                  <a:pt x="4861" y="6296"/>
                </a:lnTo>
                <a:lnTo>
                  <a:pt x="4872" y="6279"/>
                </a:lnTo>
                <a:lnTo>
                  <a:pt x="4883" y="6262"/>
                </a:lnTo>
                <a:lnTo>
                  <a:pt x="4893" y="6244"/>
                </a:lnTo>
                <a:lnTo>
                  <a:pt x="4902" y="6225"/>
                </a:lnTo>
                <a:lnTo>
                  <a:pt x="4910" y="6207"/>
                </a:lnTo>
                <a:lnTo>
                  <a:pt x="4917" y="6187"/>
                </a:lnTo>
                <a:lnTo>
                  <a:pt x="4923" y="6168"/>
                </a:lnTo>
                <a:lnTo>
                  <a:pt x="4929" y="6148"/>
                </a:lnTo>
                <a:lnTo>
                  <a:pt x="4933" y="6127"/>
                </a:lnTo>
                <a:lnTo>
                  <a:pt x="4938" y="6107"/>
                </a:lnTo>
                <a:lnTo>
                  <a:pt x="4940" y="6085"/>
                </a:lnTo>
                <a:lnTo>
                  <a:pt x="4942" y="6063"/>
                </a:lnTo>
                <a:lnTo>
                  <a:pt x="4942" y="6041"/>
                </a:lnTo>
                <a:lnTo>
                  <a:pt x="4942" y="1156"/>
                </a:lnTo>
                <a:lnTo>
                  <a:pt x="4942" y="1134"/>
                </a:lnTo>
                <a:lnTo>
                  <a:pt x="4940" y="1113"/>
                </a:lnTo>
                <a:lnTo>
                  <a:pt x="4938" y="1092"/>
                </a:lnTo>
                <a:lnTo>
                  <a:pt x="4933" y="1071"/>
                </a:lnTo>
                <a:lnTo>
                  <a:pt x="4929" y="1050"/>
                </a:lnTo>
                <a:lnTo>
                  <a:pt x="4923" y="1030"/>
                </a:lnTo>
                <a:lnTo>
                  <a:pt x="4917" y="1010"/>
                </a:lnTo>
                <a:lnTo>
                  <a:pt x="4910" y="991"/>
                </a:lnTo>
                <a:lnTo>
                  <a:pt x="4902" y="972"/>
                </a:lnTo>
                <a:lnTo>
                  <a:pt x="4893" y="954"/>
                </a:lnTo>
                <a:lnTo>
                  <a:pt x="4883" y="936"/>
                </a:lnTo>
                <a:lnTo>
                  <a:pt x="4872" y="918"/>
                </a:lnTo>
                <a:lnTo>
                  <a:pt x="4861" y="902"/>
                </a:lnTo>
                <a:lnTo>
                  <a:pt x="4849" y="886"/>
                </a:lnTo>
                <a:lnTo>
                  <a:pt x="4836" y="871"/>
                </a:lnTo>
                <a:lnTo>
                  <a:pt x="4823" y="856"/>
                </a:lnTo>
                <a:lnTo>
                  <a:pt x="4809" y="842"/>
                </a:lnTo>
                <a:lnTo>
                  <a:pt x="4794" y="829"/>
                </a:lnTo>
                <a:lnTo>
                  <a:pt x="4779" y="816"/>
                </a:lnTo>
                <a:lnTo>
                  <a:pt x="4762" y="804"/>
                </a:lnTo>
                <a:lnTo>
                  <a:pt x="4746" y="793"/>
                </a:lnTo>
                <a:lnTo>
                  <a:pt x="4730" y="783"/>
                </a:lnTo>
                <a:lnTo>
                  <a:pt x="4711" y="774"/>
                </a:lnTo>
                <a:lnTo>
                  <a:pt x="4694" y="765"/>
                </a:lnTo>
                <a:lnTo>
                  <a:pt x="4675" y="757"/>
                </a:lnTo>
                <a:lnTo>
                  <a:pt x="4657" y="751"/>
                </a:lnTo>
                <a:lnTo>
                  <a:pt x="4637" y="745"/>
                </a:lnTo>
                <a:lnTo>
                  <a:pt x="4617" y="741"/>
                </a:lnTo>
                <a:lnTo>
                  <a:pt x="4597" y="737"/>
                </a:lnTo>
                <a:lnTo>
                  <a:pt x="4577" y="734"/>
                </a:lnTo>
                <a:lnTo>
                  <a:pt x="4556" y="732"/>
                </a:lnTo>
                <a:lnTo>
                  <a:pt x="4535" y="732"/>
                </a:lnTo>
                <a:close/>
                <a:moveTo>
                  <a:pt x="921" y="4651"/>
                </a:moveTo>
                <a:lnTo>
                  <a:pt x="921" y="5161"/>
                </a:lnTo>
                <a:lnTo>
                  <a:pt x="1431" y="5161"/>
                </a:lnTo>
                <a:lnTo>
                  <a:pt x="1431" y="4651"/>
                </a:lnTo>
                <a:lnTo>
                  <a:pt x="921" y="4651"/>
                </a:lnTo>
                <a:close/>
                <a:moveTo>
                  <a:pt x="998" y="5084"/>
                </a:moveTo>
                <a:lnTo>
                  <a:pt x="998" y="4727"/>
                </a:lnTo>
                <a:lnTo>
                  <a:pt x="1355" y="4727"/>
                </a:lnTo>
                <a:lnTo>
                  <a:pt x="1355" y="5084"/>
                </a:lnTo>
                <a:lnTo>
                  <a:pt x="998" y="5084"/>
                </a:lnTo>
                <a:close/>
                <a:moveTo>
                  <a:pt x="921" y="3745"/>
                </a:moveTo>
                <a:lnTo>
                  <a:pt x="921" y="4255"/>
                </a:lnTo>
                <a:lnTo>
                  <a:pt x="1431" y="4255"/>
                </a:lnTo>
                <a:lnTo>
                  <a:pt x="1431" y="3745"/>
                </a:lnTo>
                <a:lnTo>
                  <a:pt x="921" y="3745"/>
                </a:lnTo>
                <a:close/>
                <a:moveTo>
                  <a:pt x="998" y="4177"/>
                </a:moveTo>
                <a:lnTo>
                  <a:pt x="998" y="3821"/>
                </a:lnTo>
                <a:lnTo>
                  <a:pt x="1355" y="3821"/>
                </a:lnTo>
                <a:lnTo>
                  <a:pt x="1355" y="4177"/>
                </a:lnTo>
                <a:lnTo>
                  <a:pt x="998" y="4177"/>
                </a:lnTo>
                <a:close/>
                <a:moveTo>
                  <a:pt x="921" y="1848"/>
                </a:moveTo>
                <a:lnTo>
                  <a:pt x="921" y="2358"/>
                </a:lnTo>
                <a:lnTo>
                  <a:pt x="1431" y="2358"/>
                </a:lnTo>
                <a:lnTo>
                  <a:pt x="1431" y="1848"/>
                </a:lnTo>
                <a:lnTo>
                  <a:pt x="921" y="1848"/>
                </a:lnTo>
                <a:close/>
                <a:moveTo>
                  <a:pt x="998" y="2280"/>
                </a:moveTo>
                <a:lnTo>
                  <a:pt x="998" y="1923"/>
                </a:lnTo>
                <a:lnTo>
                  <a:pt x="1355" y="1923"/>
                </a:lnTo>
                <a:lnTo>
                  <a:pt x="1355" y="2280"/>
                </a:lnTo>
                <a:lnTo>
                  <a:pt x="998" y="2280"/>
                </a:lnTo>
                <a:close/>
                <a:moveTo>
                  <a:pt x="1642" y="5097"/>
                </a:moveTo>
                <a:lnTo>
                  <a:pt x="3936" y="5097"/>
                </a:lnTo>
                <a:lnTo>
                  <a:pt x="3936" y="4893"/>
                </a:lnTo>
                <a:lnTo>
                  <a:pt x="1642" y="4893"/>
                </a:lnTo>
                <a:lnTo>
                  <a:pt x="1642" y="5097"/>
                </a:lnTo>
                <a:close/>
                <a:moveTo>
                  <a:pt x="1642" y="4190"/>
                </a:moveTo>
                <a:lnTo>
                  <a:pt x="3936" y="4190"/>
                </a:lnTo>
                <a:lnTo>
                  <a:pt x="3936" y="3985"/>
                </a:lnTo>
                <a:lnTo>
                  <a:pt x="1642" y="3985"/>
                </a:lnTo>
                <a:lnTo>
                  <a:pt x="1642" y="4190"/>
                </a:lnTo>
                <a:close/>
                <a:moveTo>
                  <a:pt x="1642" y="3261"/>
                </a:moveTo>
                <a:lnTo>
                  <a:pt x="3936" y="3261"/>
                </a:lnTo>
                <a:lnTo>
                  <a:pt x="3936" y="3057"/>
                </a:lnTo>
                <a:lnTo>
                  <a:pt x="1642" y="3057"/>
                </a:lnTo>
                <a:lnTo>
                  <a:pt x="1642" y="3261"/>
                </a:lnTo>
                <a:close/>
                <a:moveTo>
                  <a:pt x="921" y="2816"/>
                </a:moveTo>
                <a:lnTo>
                  <a:pt x="921" y="3326"/>
                </a:lnTo>
                <a:lnTo>
                  <a:pt x="1431" y="3326"/>
                </a:lnTo>
                <a:lnTo>
                  <a:pt x="1431" y="2816"/>
                </a:lnTo>
                <a:lnTo>
                  <a:pt x="921" y="2816"/>
                </a:lnTo>
                <a:close/>
                <a:moveTo>
                  <a:pt x="998" y="3249"/>
                </a:moveTo>
                <a:lnTo>
                  <a:pt x="998" y="2892"/>
                </a:lnTo>
                <a:lnTo>
                  <a:pt x="1355" y="2892"/>
                </a:lnTo>
                <a:lnTo>
                  <a:pt x="1355" y="3249"/>
                </a:lnTo>
                <a:lnTo>
                  <a:pt x="998" y="3249"/>
                </a:lnTo>
                <a:close/>
                <a:moveTo>
                  <a:pt x="1642" y="2292"/>
                </a:moveTo>
                <a:lnTo>
                  <a:pt x="3936" y="2292"/>
                </a:lnTo>
                <a:lnTo>
                  <a:pt x="3936" y="2089"/>
                </a:lnTo>
                <a:lnTo>
                  <a:pt x="1642" y="2089"/>
                </a:lnTo>
                <a:lnTo>
                  <a:pt x="1642" y="2292"/>
                </a:lnTo>
                <a:close/>
                <a:moveTo>
                  <a:pt x="4584" y="5846"/>
                </a:moveTo>
                <a:lnTo>
                  <a:pt x="4585" y="5862"/>
                </a:lnTo>
                <a:lnTo>
                  <a:pt x="4584" y="5901"/>
                </a:lnTo>
                <a:lnTo>
                  <a:pt x="4583" y="5913"/>
                </a:lnTo>
                <a:lnTo>
                  <a:pt x="4580" y="5926"/>
                </a:lnTo>
                <a:lnTo>
                  <a:pt x="4577" y="5938"/>
                </a:lnTo>
                <a:lnTo>
                  <a:pt x="4574" y="5950"/>
                </a:lnTo>
                <a:lnTo>
                  <a:pt x="4570" y="5962"/>
                </a:lnTo>
                <a:lnTo>
                  <a:pt x="4564" y="5974"/>
                </a:lnTo>
                <a:lnTo>
                  <a:pt x="4558" y="5985"/>
                </a:lnTo>
                <a:lnTo>
                  <a:pt x="4549" y="5994"/>
                </a:lnTo>
                <a:lnTo>
                  <a:pt x="4540" y="6004"/>
                </a:lnTo>
                <a:lnTo>
                  <a:pt x="4530" y="6012"/>
                </a:lnTo>
                <a:lnTo>
                  <a:pt x="4519" y="6018"/>
                </a:lnTo>
                <a:lnTo>
                  <a:pt x="4509" y="6024"/>
                </a:lnTo>
                <a:lnTo>
                  <a:pt x="4498" y="6028"/>
                </a:lnTo>
                <a:lnTo>
                  <a:pt x="4487" y="6031"/>
                </a:lnTo>
                <a:lnTo>
                  <a:pt x="4476" y="6035"/>
                </a:lnTo>
                <a:lnTo>
                  <a:pt x="4465" y="6037"/>
                </a:lnTo>
                <a:lnTo>
                  <a:pt x="4447" y="6039"/>
                </a:lnTo>
                <a:lnTo>
                  <a:pt x="4430" y="6040"/>
                </a:lnTo>
                <a:lnTo>
                  <a:pt x="4420" y="6040"/>
                </a:lnTo>
                <a:lnTo>
                  <a:pt x="4416" y="6039"/>
                </a:lnTo>
                <a:lnTo>
                  <a:pt x="489" y="6041"/>
                </a:lnTo>
                <a:lnTo>
                  <a:pt x="479" y="6040"/>
                </a:lnTo>
                <a:lnTo>
                  <a:pt x="455" y="6035"/>
                </a:lnTo>
                <a:lnTo>
                  <a:pt x="440" y="6029"/>
                </a:lnTo>
                <a:lnTo>
                  <a:pt x="424" y="6021"/>
                </a:lnTo>
                <a:lnTo>
                  <a:pt x="416" y="6015"/>
                </a:lnTo>
                <a:lnTo>
                  <a:pt x="407" y="6009"/>
                </a:lnTo>
                <a:lnTo>
                  <a:pt x="399" y="6001"/>
                </a:lnTo>
                <a:lnTo>
                  <a:pt x="391" y="5992"/>
                </a:lnTo>
                <a:lnTo>
                  <a:pt x="385" y="5984"/>
                </a:lnTo>
                <a:lnTo>
                  <a:pt x="379" y="5975"/>
                </a:lnTo>
                <a:lnTo>
                  <a:pt x="375" y="5965"/>
                </a:lnTo>
                <a:lnTo>
                  <a:pt x="370" y="5954"/>
                </a:lnTo>
                <a:lnTo>
                  <a:pt x="364" y="5932"/>
                </a:lnTo>
                <a:lnTo>
                  <a:pt x="359" y="5912"/>
                </a:lnTo>
                <a:lnTo>
                  <a:pt x="355" y="5877"/>
                </a:lnTo>
                <a:lnTo>
                  <a:pt x="355" y="5862"/>
                </a:lnTo>
                <a:lnTo>
                  <a:pt x="356" y="1303"/>
                </a:lnTo>
                <a:lnTo>
                  <a:pt x="357" y="1292"/>
                </a:lnTo>
                <a:lnTo>
                  <a:pt x="362" y="1265"/>
                </a:lnTo>
                <a:lnTo>
                  <a:pt x="366" y="1249"/>
                </a:lnTo>
                <a:lnTo>
                  <a:pt x="374" y="1231"/>
                </a:lnTo>
                <a:lnTo>
                  <a:pt x="378" y="1222"/>
                </a:lnTo>
                <a:lnTo>
                  <a:pt x="383" y="1215"/>
                </a:lnTo>
                <a:lnTo>
                  <a:pt x="389" y="1207"/>
                </a:lnTo>
                <a:lnTo>
                  <a:pt x="397" y="1200"/>
                </a:lnTo>
                <a:lnTo>
                  <a:pt x="404" y="1193"/>
                </a:lnTo>
                <a:lnTo>
                  <a:pt x="413" y="1186"/>
                </a:lnTo>
                <a:lnTo>
                  <a:pt x="422" y="1181"/>
                </a:lnTo>
                <a:lnTo>
                  <a:pt x="430" y="1177"/>
                </a:lnTo>
                <a:lnTo>
                  <a:pt x="448" y="1169"/>
                </a:lnTo>
                <a:lnTo>
                  <a:pt x="464" y="1164"/>
                </a:lnTo>
                <a:lnTo>
                  <a:pt x="490" y="1158"/>
                </a:lnTo>
                <a:lnTo>
                  <a:pt x="500" y="1157"/>
                </a:lnTo>
                <a:lnTo>
                  <a:pt x="4429" y="1157"/>
                </a:lnTo>
                <a:lnTo>
                  <a:pt x="4441" y="1157"/>
                </a:lnTo>
                <a:lnTo>
                  <a:pt x="4470" y="1160"/>
                </a:lnTo>
                <a:lnTo>
                  <a:pt x="4488" y="1165"/>
                </a:lnTo>
                <a:lnTo>
                  <a:pt x="4506" y="1170"/>
                </a:lnTo>
                <a:lnTo>
                  <a:pt x="4515" y="1174"/>
                </a:lnTo>
                <a:lnTo>
                  <a:pt x="4523" y="1179"/>
                </a:lnTo>
                <a:lnTo>
                  <a:pt x="4531" y="1184"/>
                </a:lnTo>
                <a:lnTo>
                  <a:pt x="4538" y="1191"/>
                </a:lnTo>
                <a:lnTo>
                  <a:pt x="4547" y="1200"/>
                </a:lnTo>
                <a:lnTo>
                  <a:pt x="4553" y="1209"/>
                </a:lnTo>
                <a:lnTo>
                  <a:pt x="4560" y="1218"/>
                </a:lnTo>
                <a:lnTo>
                  <a:pt x="4565" y="1227"/>
                </a:lnTo>
                <a:lnTo>
                  <a:pt x="4573" y="1244"/>
                </a:lnTo>
                <a:lnTo>
                  <a:pt x="4578" y="1258"/>
                </a:lnTo>
                <a:lnTo>
                  <a:pt x="4584" y="1281"/>
                </a:lnTo>
                <a:lnTo>
                  <a:pt x="4584" y="1290"/>
                </a:lnTo>
                <a:lnTo>
                  <a:pt x="4584" y="5846"/>
                </a:lnTo>
                <a:lnTo>
                  <a:pt x="4584" y="584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4716016" y="4702284"/>
            <a:ext cx="430800" cy="432048"/>
          </a:xfrm>
          <a:custGeom>
            <a:avLst/>
            <a:gdLst/>
            <a:ahLst/>
            <a:cxnLst>
              <a:cxn ang="0">
                <a:pos x="1535" y="2002"/>
              </a:cxn>
              <a:cxn ang="0">
                <a:pos x="1285" y="1912"/>
              </a:cxn>
              <a:cxn ang="0">
                <a:pos x="909" y="2239"/>
              </a:cxn>
              <a:cxn ang="0">
                <a:pos x="337" y="2759"/>
              </a:cxn>
              <a:cxn ang="0">
                <a:pos x="231" y="2763"/>
              </a:cxn>
              <a:cxn ang="0">
                <a:pos x="155" y="2737"/>
              </a:cxn>
              <a:cxn ang="0">
                <a:pos x="90" y="2692"/>
              </a:cxn>
              <a:cxn ang="0">
                <a:pos x="40" y="2629"/>
              </a:cxn>
              <a:cxn ang="0">
                <a:pos x="9" y="2556"/>
              </a:cxn>
              <a:cxn ang="0">
                <a:pos x="1" y="2467"/>
              </a:cxn>
              <a:cxn ang="0">
                <a:pos x="43" y="2343"/>
              </a:cxn>
              <a:cxn ang="0">
                <a:pos x="900" y="1555"/>
              </a:cxn>
              <a:cxn ang="0">
                <a:pos x="788" y="1310"/>
              </a:cxn>
              <a:cxn ang="0">
                <a:pos x="742" y="1048"/>
              </a:cxn>
              <a:cxn ang="0">
                <a:pos x="773" y="754"/>
              </a:cxn>
              <a:cxn ang="0">
                <a:pos x="890" y="486"/>
              </a:cxn>
              <a:cxn ang="0">
                <a:pos x="1076" y="262"/>
              </a:cxn>
              <a:cxn ang="0">
                <a:pos x="1319" y="100"/>
              </a:cxn>
              <a:cxn ang="0">
                <a:pos x="1602" y="12"/>
              </a:cxn>
              <a:cxn ang="0">
                <a:pos x="1904" y="12"/>
              </a:cxn>
              <a:cxn ang="0">
                <a:pos x="2186" y="101"/>
              </a:cxn>
              <a:cxn ang="0">
                <a:pos x="2427" y="267"/>
              </a:cxn>
              <a:cxn ang="0">
                <a:pos x="2613" y="491"/>
              </a:cxn>
              <a:cxn ang="0">
                <a:pos x="2730" y="760"/>
              </a:cxn>
              <a:cxn ang="0">
                <a:pos x="2762" y="1033"/>
              </a:cxn>
              <a:cxn ang="0">
                <a:pos x="2748" y="1180"/>
              </a:cxn>
              <a:cxn ang="0">
                <a:pos x="2715" y="1323"/>
              </a:cxn>
              <a:cxn ang="0">
                <a:pos x="2660" y="1460"/>
              </a:cxn>
              <a:cxn ang="0">
                <a:pos x="2586" y="1589"/>
              </a:cxn>
              <a:cxn ang="0">
                <a:pos x="2489" y="1707"/>
              </a:cxn>
              <a:cxn ang="0">
                <a:pos x="2374" y="1812"/>
              </a:cxn>
              <a:cxn ang="0">
                <a:pos x="2247" y="1897"/>
              </a:cxn>
              <a:cxn ang="0">
                <a:pos x="2112" y="1959"/>
              </a:cxn>
              <a:cxn ang="0">
                <a:pos x="1971" y="2002"/>
              </a:cxn>
              <a:cxn ang="0">
                <a:pos x="1827" y="2023"/>
              </a:cxn>
              <a:cxn ang="0">
                <a:pos x="1816" y="1632"/>
              </a:cxn>
              <a:cxn ang="0">
                <a:pos x="1992" y="1586"/>
              </a:cxn>
              <a:cxn ang="0">
                <a:pos x="2145" y="1492"/>
              </a:cxn>
              <a:cxn ang="0">
                <a:pos x="2265" y="1358"/>
              </a:cxn>
              <a:cxn ang="0">
                <a:pos x="2343" y="1194"/>
              </a:cxn>
              <a:cxn ang="0">
                <a:pos x="2372" y="1009"/>
              </a:cxn>
              <a:cxn ang="0">
                <a:pos x="2343" y="826"/>
              </a:cxn>
              <a:cxn ang="0">
                <a:pos x="2264" y="665"/>
              </a:cxn>
              <a:cxn ang="0">
                <a:pos x="2143" y="534"/>
              </a:cxn>
              <a:cxn ang="0">
                <a:pos x="1990" y="440"/>
              </a:cxn>
              <a:cxn ang="0">
                <a:pos x="1815" y="394"/>
              </a:cxn>
              <a:cxn ang="0">
                <a:pos x="1630" y="403"/>
              </a:cxn>
              <a:cxn ang="0">
                <a:pos x="1459" y="467"/>
              </a:cxn>
              <a:cxn ang="0">
                <a:pos x="1315" y="575"/>
              </a:cxn>
              <a:cxn ang="0">
                <a:pos x="1208" y="718"/>
              </a:cxn>
              <a:cxn ang="0">
                <a:pos x="1144" y="887"/>
              </a:cxn>
              <a:cxn ang="0">
                <a:pos x="1134" y="1069"/>
              </a:cxn>
              <a:cxn ang="0">
                <a:pos x="1177" y="1246"/>
              </a:cxn>
              <a:cxn ang="0">
                <a:pos x="1270" y="1406"/>
              </a:cxn>
              <a:cxn ang="0">
                <a:pos x="1411" y="1531"/>
              </a:cxn>
              <a:cxn ang="0">
                <a:pos x="1577" y="1608"/>
              </a:cxn>
              <a:cxn ang="0">
                <a:pos x="1754" y="1635"/>
              </a:cxn>
            </a:cxnLst>
            <a:rect l="0" t="0" r="r" b="b"/>
            <a:pathLst>
              <a:path w="2762" h="2766">
                <a:moveTo>
                  <a:pt x="1754" y="2026"/>
                </a:moveTo>
                <a:lnTo>
                  <a:pt x="1710" y="2025"/>
                </a:lnTo>
                <a:lnTo>
                  <a:pt x="1666" y="2022"/>
                </a:lnTo>
                <a:lnTo>
                  <a:pt x="1622" y="2017"/>
                </a:lnTo>
                <a:lnTo>
                  <a:pt x="1578" y="2010"/>
                </a:lnTo>
                <a:lnTo>
                  <a:pt x="1535" y="2002"/>
                </a:lnTo>
                <a:lnTo>
                  <a:pt x="1492" y="1991"/>
                </a:lnTo>
                <a:lnTo>
                  <a:pt x="1449" y="1979"/>
                </a:lnTo>
                <a:lnTo>
                  <a:pt x="1408" y="1965"/>
                </a:lnTo>
                <a:lnTo>
                  <a:pt x="1366" y="1949"/>
                </a:lnTo>
                <a:lnTo>
                  <a:pt x="1325" y="1931"/>
                </a:lnTo>
                <a:lnTo>
                  <a:pt x="1285" y="1912"/>
                </a:lnTo>
                <a:lnTo>
                  <a:pt x="1246" y="1889"/>
                </a:lnTo>
                <a:lnTo>
                  <a:pt x="1207" y="1866"/>
                </a:lnTo>
                <a:lnTo>
                  <a:pt x="1168" y="1841"/>
                </a:lnTo>
                <a:lnTo>
                  <a:pt x="1131" y="1814"/>
                </a:lnTo>
                <a:lnTo>
                  <a:pt x="1095" y="1784"/>
                </a:lnTo>
                <a:lnTo>
                  <a:pt x="909" y="2239"/>
                </a:lnTo>
                <a:lnTo>
                  <a:pt x="437" y="2712"/>
                </a:lnTo>
                <a:lnTo>
                  <a:pt x="418" y="2725"/>
                </a:lnTo>
                <a:lnTo>
                  <a:pt x="398" y="2735"/>
                </a:lnTo>
                <a:lnTo>
                  <a:pt x="379" y="2745"/>
                </a:lnTo>
                <a:lnTo>
                  <a:pt x="358" y="2752"/>
                </a:lnTo>
                <a:lnTo>
                  <a:pt x="337" y="2759"/>
                </a:lnTo>
                <a:lnTo>
                  <a:pt x="316" y="2763"/>
                </a:lnTo>
                <a:lnTo>
                  <a:pt x="295" y="2765"/>
                </a:lnTo>
                <a:lnTo>
                  <a:pt x="273" y="2766"/>
                </a:lnTo>
                <a:lnTo>
                  <a:pt x="259" y="2766"/>
                </a:lnTo>
                <a:lnTo>
                  <a:pt x="245" y="2765"/>
                </a:lnTo>
                <a:lnTo>
                  <a:pt x="231" y="2763"/>
                </a:lnTo>
                <a:lnTo>
                  <a:pt x="218" y="2760"/>
                </a:lnTo>
                <a:lnTo>
                  <a:pt x="205" y="2756"/>
                </a:lnTo>
                <a:lnTo>
                  <a:pt x="192" y="2753"/>
                </a:lnTo>
                <a:lnTo>
                  <a:pt x="179" y="2748"/>
                </a:lnTo>
                <a:lnTo>
                  <a:pt x="168" y="2743"/>
                </a:lnTo>
                <a:lnTo>
                  <a:pt x="155" y="2737"/>
                </a:lnTo>
                <a:lnTo>
                  <a:pt x="143" y="2731"/>
                </a:lnTo>
                <a:lnTo>
                  <a:pt x="132" y="2724"/>
                </a:lnTo>
                <a:lnTo>
                  <a:pt x="121" y="2716"/>
                </a:lnTo>
                <a:lnTo>
                  <a:pt x="110" y="2709"/>
                </a:lnTo>
                <a:lnTo>
                  <a:pt x="100" y="2700"/>
                </a:lnTo>
                <a:lnTo>
                  <a:pt x="90" y="2692"/>
                </a:lnTo>
                <a:lnTo>
                  <a:pt x="81" y="2682"/>
                </a:lnTo>
                <a:lnTo>
                  <a:pt x="71" y="2672"/>
                </a:lnTo>
                <a:lnTo>
                  <a:pt x="63" y="2662"/>
                </a:lnTo>
                <a:lnTo>
                  <a:pt x="54" y="2652"/>
                </a:lnTo>
                <a:lnTo>
                  <a:pt x="47" y="2641"/>
                </a:lnTo>
                <a:lnTo>
                  <a:pt x="40" y="2629"/>
                </a:lnTo>
                <a:lnTo>
                  <a:pt x="33" y="2618"/>
                </a:lnTo>
                <a:lnTo>
                  <a:pt x="28" y="2606"/>
                </a:lnTo>
                <a:lnTo>
                  <a:pt x="22" y="2593"/>
                </a:lnTo>
                <a:lnTo>
                  <a:pt x="17" y="2582"/>
                </a:lnTo>
                <a:lnTo>
                  <a:pt x="13" y="2569"/>
                </a:lnTo>
                <a:lnTo>
                  <a:pt x="9" y="2556"/>
                </a:lnTo>
                <a:lnTo>
                  <a:pt x="5" y="2542"/>
                </a:lnTo>
                <a:lnTo>
                  <a:pt x="3" y="2530"/>
                </a:lnTo>
                <a:lnTo>
                  <a:pt x="2" y="2516"/>
                </a:lnTo>
                <a:lnTo>
                  <a:pt x="1" y="2502"/>
                </a:lnTo>
                <a:lnTo>
                  <a:pt x="0" y="2489"/>
                </a:lnTo>
                <a:lnTo>
                  <a:pt x="1" y="2467"/>
                </a:lnTo>
                <a:lnTo>
                  <a:pt x="3" y="2445"/>
                </a:lnTo>
                <a:lnTo>
                  <a:pt x="8" y="2424"/>
                </a:lnTo>
                <a:lnTo>
                  <a:pt x="14" y="2402"/>
                </a:lnTo>
                <a:lnTo>
                  <a:pt x="21" y="2381"/>
                </a:lnTo>
                <a:lnTo>
                  <a:pt x="31" y="2362"/>
                </a:lnTo>
                <a:lnTo>
                  <a:pt x="43" y="2343"/>
                </a:lnTo>
                <a:lnTo>
                  <a:pt x="55" y="2325"/>
                </a:lnTo>
                <a:lnTo>
                  <a:pt x="523" y="1853"/>
                </a:lnTo>
                <a:lnTo>
                  <a:pt x="982" y="1667"/>
                </a:lnTo>
                <a:lnTo>
                  <a:pt x="952" y="1631"/>
                </a:lnTo>
                <a:lnTo>
                  <a:pt x="926" y="1594"/>
                </a:lnTo>
                <a:lnTo>
                  <a:pt x="900" y="1555"/>
                </a:lnTo>
                <a:lnTo>
                  <a:pt x="877" y="1516"/>
                </a:lnTo>
                <a:lnTo>
                  <a:pt x="856" y="1476"/>
                </a:lnTo>
                <a:lnTo>
                  <a:pt x="836" y="1436"/>
                </a:lnTo>
                <a:lnTo>
                  <a:pt x="817" y="1394"/>
                </a:lnTo>
                <a:lnTo>
                  <a:pt x="802" y="1352"/>
                </a:lnTo>
                <a:lnTo>
                  <a:pt x="788" y="1310"/>
                </a:lnTo>
                <a:lnTo>
                  <a:pt x="775" y="1267"/>
                </a:lnTo>
                <a:lnTo>
                  <a:pt x="764" y="1224"/>
                </a:lnTo>
                <a:lnTo>
                  <a:pt x="756" y="1180"/>
                </a:lnTo>
                <a:lnTo>
                  <a:pt x="750" y="1137"/>
                </a:lnTo>
                <a:lnTo>
                  <a:pt x="744" y="1092"/>
                </a:lnTo>
                <a:lnTo>
                  <a:pt x="742" y="1048"/>
                </a:lnTo>
                <a:lnTo>
                  <a:pt x="741" y="1004"/>
                </a:lnTo>
                <a:lnTo>
                  <a:pt x="742" y="952"/>
                </a:lnTo>
                <a:lnTo>
                  <a:pt x="746" y="903"/>
                </a:lnTo>
                <a:lnTo>
                  <a:pt x="753" y="852"/>
                </a:lnTo>
                <a:lnTo>
                  <a:pt x="761" y="803"/>
                </a:lnTo>
                <a:lnTo>
                  <a:pt x="773" y="754"/>
                </a:lnTo>
                <a:lnTo>
                  <a:pt x="787" y="707"/>
                </a:lnTo>
                <a:lnTo>
                  <a:pt x="804" y="661"/>
                </a:lnTo>
                <a:lnTo>
                  <a:pt x="822" y="615"/>
                </a:lnTo>
                <a:lnTo>
                  <a:pt x="842" y="571"/>
                </a:lnTo>
                <a:lnTo>
                  <a:pt x="865" y="527"/>
                </a:lnTo>
                <a:lnTo>
                  <a:pt x="890" y="486"/>
                </a:lnTo>
                <a:lnTo>
                  <a:pt x="916" y="445"/>
                </a:lnTo>
                <a:lnTo>
                  <a:pt x="945" y="405"/>
                </a:lnTo>
                <a:lnTo>
                  <a:pt x="975" y="367"/>
                </a:lnTo>
                <a:lnTo>
                  <a:pt x="1007" y="331"/>
                </a:lnTo>
                <a:lnTo>
                  <a:pt x="1041" y="296"/>
                </a:lnTo>
                <a:lnTo>
                  <a:pt x="1076" y="262"/>
                </a:lnTo>
                <a:lnTo>
                  <a:pt x="1113" y="230"/>
                </a:lnTo>
                <a:lnTo>
                  <a:pt x="1151" y="201"/>
                </a:lnTo>
                <a:lnTo>
                  <a:pt x="1192" y="173"/>
                </a:lnTo>
                <a:lnTo>
                  <a:pt x="1233" y="147"/>
                </a:lnTo>
                <a:lnTo>
                  <a:pt x="1275" y="122"/>
                </a:lnTo>
                <a:lnTo>
                  <a:pt x="1319" y="100"/>
                </a:lnTo>
                <a:lnTo>
                  <a:pt x="1363" y="80"/>
                </a:lnTo>
                <a:lnTo>
                  <a:pt x="1409" y="62"/>
                </a:lnTo>
                <a:lnTo>
                  <a:pt x="1456" y="46"/>
                </a:lnTo>
                <a:lnTo>
                  <a:pt x="1503" y="32"/>
                </a:lnTo>
                <a:lnTo>
                  <a:pt x="1552" y="21"/>
                </a:lnTo>
                <a:lnTo>
                  <a:pt x="1602" y="12"/>
                </a:lnTo>
                <a:lnTo>
                  <a:pt x="1652" y="6"/>
                </a:lnTo>
                <a:lnTo>
                  <a:pt x="1703" y="2"/>
                </a:lnTo>
                <a:lnTo>
                  <a:pt x="1754" y="0"/>
                </a:lnTo>
                <a:lnTo>
                  <a:pt x="1805" y="2"/>
                </a:lnTo>
                <a:lnTo>
                  <a:pt x="1855" y="6"/>
                </a:lnTo>
                <a:lnTo>
                  <a:pt x="1904" y="12"/>
                </a:lnTo>
                <a:lnTo>
                  <a:pt x="1954" y="21"/>
                </a:lnTo>
                <a:lnTo>
                  <a:pt x="2002" y="32"/>
                </a:lnTo>
                <a:lnTo>
                  <a:pt x="2049" y="46"/>
                </a:lnTo>
                <a:lnTo>
                  <a:pt x="2096" y="63"/>
                </a:lnTo>
                <a:lnTo>
                  <a:pt x="2142" y="81"/>
                </a:lnTo>
                <a:lnTo>
                  <a:pt x="2186" y="101"/>
                </a:lnTo>
                <a:lnTo>
                  <a:pt x="2230" y="124"/>
                </a:lnTo>
                <a:lnTo>
                  <a:pt x="2271" y="149"/>
                </a:lnTo>
                <a:lnTo>
                  <a:pt x="2312" y="175"/>
                </a:lnTo>
                <a:lnTo>
                  <a:pt x="2353" y="204"/>
                </a:lnTo>
                <a:lnTo>
                  <a:pt x="2391" y="235"/>
                </a:lnTo>
                <a:lnTo>
                  <a:pt x="2427" y="267"/>
                </a:lnTo>
                <a:lnTo>
                  <a:pt x="2463" y="299"/>
                </a:lnTo>
                <a:lnTo>
                  <a:pt x="2496" y="335"/>
                </a:lnTo>
                <a:lnTo>
                  <a:pt x="2529" y="371"/>
                </a:lnTo>
                <a:lnTo>
                  <a:pt x="2558" y="411"/>
                </a:lnTo>
                <a:lnTo>
                  <a:pt x="2587" y="450"/>
                </a:lnTo>
                <a:lnTo>
                  <a:pt x="2613" y="491"/>
                </a:lnTo>
                <a:lnTo>
                  <a:pt x="2638" y="533"/>
                </a:lnTo>
                <a:lnTo>
                  <a:pt x="2661" y="576"/>
                </a:lnTo>
                <a:lnTo>
                  <a:pt x="2681" y="621"/>
                </a:lnTo>
                <a:lnTo>
                  <a:pt x="2699" y="666"/>
                </a:lnTo>
                <a:lnTo>
                  <a:pt x="2716" y="713"/>
                </a:lnTo>
                <a:lnTo>
                  <a:pt x="2730" y="760"/>
                </a:lnTo>
                <a:lnTo>
                  <a:pt x="2742" y="808"/>
                </a:lnTo>
                <a:lnTo>
                  <a:pt x="2750" y="858"/>
                </a:lnTo>
                <a:lnTo>
                  <a:pt x="2757" y="907"/>
                </a:lnTo>
                <a:lnTo>
                  <a:pt x="2761" y="958"/>
                </a:lnTo>
                <a:lnTo>
                  <a:pt x="2762" y="1009"/>
                </a:lnTo>
                <a:lnTo>
                  <a:pt x="2762" y="1033"/>
                </a:lnTo>
                <a:lnTo>
                  <a:pt x="2761" y="1057"/>
                </a:lnTo>
                <a:lnTo>
                  <a:pt x="2760" y="1083"/>
                </a:lnTo>
                <a:lnTo>
                  <a:pt x="2758" y="1107"/>
                </a:lnTo>
                <a:lnTo>
                  <a:pt x="2755" y="1131"/>
                </a:lnTo>
                <a:lnTo>
                  <a:pt x="2752" y="1156"/>
                </a:lnTo>
                <a:lnTo>
                  <a:pt x="2748" y="1180"/>
                </a:lnTo>
                <a:lnTo>
                  <a:pt x="2744" y="1205"/>
                </a:lnTo>
                <a:lnTo>
                  <a:pt x="2740" y="1228"/>
                </a:lnTo>
                <a:lnTo>
                  <a:pt x="2734" y="1252"/>
                </a:lnTo>
                <a:lnTo>
                  <a:pt x="2728" y="1276"/>
                </a:lnTo>
                <a:lnTo>
                  <a:pt x="2722" y="1300"/>
                </a:lnTo>
                <a:lnTo>
                  <a:pt x="2715" y="1323"/>
                </a:lnTo>
                <a:lnTo>
                  <a:pt x="2707" y="1347"/>
                </a:lnTo>
                <a:lnTo>
                  <a:pt x="2699" y="1370"/>
                </a:lnTo>
                <a:lnTo>
                  <a:pt x="2690" y="1392"/>
                </a:lnTo>
                <a:lnTo>
                  <a:pt x="2681" y="1416"/>
                </a:lnTo>
                <a:lnTo>
                  <a:pt x="2671" y="1438"/>
                </a:lnTo>
                <a:lnTo>
                  <a:pt x="2660" y="1460"/>
                </a:lnTo>
                <a:lnTo>
                  <a:pt x="2649" y="1482"/>
                </a:lnTo>
                <a:lnTo>
                  <a:pt x="2638" y="1505"/>
                </a:lnTo>
                <a:lnTo>
                  <a:pt x="2625" y="1526"/>
                </a:lnTo>
                <a:lnTo>
                  <a:pt x="2612" y="1547"/>
                </a:lnTo>
                <a:lnTo>
                  <a:pt x="2600" y="1568"/>
                </a:lnTo>
                <a:lnTo>
                  <a:pt x="2586" y="1589"/>
                </a:lnTo>
                <a:lnTo>
                  <a:pt x="2571" y="1610"/>
                </a:lnTo>
                <a:lnTo>
                  <a:pt x="2556" y="1630"/>
                </a:lnTo>
                <a:lnTo>
                  <a:pt x="2540" y="1650"/>
                </a:lnTo>
                <a:lnTo>
                  <a:pt x="2524" y="1669"/>
                </a:lnTo>
                <a:lnTo>
                  <a:pt x="2507" y="1689"/>
                </a:lnTo>
                <a:lnTo>
                  <a:pt x="2489" y="1707"/>
                </a:lnTo>
                <a:lnTo>
                  <a:pt x="2471" y="1726"/>
                </a:lnTo>
                <a:lnTo>
                  <a:pt x="2452" y="1744"/>
                </a:lnTo>
                <a:lnTo>
                  <a:pt x="2433" y="1762"/>
                </a:lnTo>
                <a:lnTo>
                  <a:pt x="2414" y="1779"/>
                </a:lnTo>
                <a:lnTo>
                  <a:pt x="2394" y="1796"/>
                </a:lnTo>
                <a:lnTo>
                  <a:pt x="2374" y="1812"/>
                </a:lnTo>
                <a:lnTo>
                  <a:pt x="2354" y="1828"/>
                </a:lnTo>
                <a:lnTo>
                  <a:pt x="2332" y="1843"/>
                </a:lnTo>
                <a:lnTo>
                  <a:pt x="2311" y="1858"/>
                </a:lnTo>
                <a:lnTo>
                  <a:pt x="2290" y="1870"/>
                </a:lnTo>
                <a:lnTo>
                  <a:pt x="2269" y="1884"/>
                </a:lnTo>
                <a:lnTo>
                  <a:pt x="2247" y="1897"/>
                </a:lnTo>
                <a:lnTo>
                  <a:pt x="2225" y="1908"/>
                </a:lnTo>
                <a:lnTo>
                  <a:pt x="2203" y="1920"/>
                </a:lnTo>
                <a:lnTo>
                  <a:pt x="2181" y="1931"/>
                </a:lnTo>
                <a:lnTo>
                  <a:pt x="2158" y="1941"/>
                </a:lnTo>
                <a:lnTo>
                  <a:pt x="2135" y="1951"/>
                </a:lnTo>
                <a:lnTo>
                  <a:pt x="2112" y="1959"/>
                </a:lnTo>
                <a:lnTo>
                  <a:pt x="2089" y="1968"/>
                </a:lnTo>
                <a:lnTo>
                  <a:pt x="2065" y="1976"/>
                </a:lnTo>
                <a:lnTo>
                  <a:pt x="2042" y="1984"/>
                </a:lnTo>
                <a:lnTo>
                  <a:pt x="2019" y="1990"/>
                </a:lnTo>
                <a:lnTo>
                  <a:pt x="1995" y="1996"/>
                </a:lnTo>
                <a:lnTo>
                  <a:pt x="1971" y="2002"/>
                </a:lnTo>
                <a:lnTo>
                  <a:pt x="1948" y="2007"/>
                </a:lnTo>
                <a:lnTo>
                  <a:pt x="1923" y="2011"/>
                </a:lnTo>
                <a:lnTo>
                  <a:pt x="1899" y="2016"/>
                </a:lnTo>
                <a:lnTo>
                  <a:pt x="1876" y="2019"/>
                </a:lnTo>
                <a:lnTo>
                  <a:pt x="1851" y="2021"/>
                </a:lnTo>
                <a:lnTo>
                  <a:pt x="1827" y="2023"/>
                </a:lnTo>
                <a:lnTo>
                  <a:pt x="1802" y="2024"/>
                </a:lnTo>
                <a:lnTo>
                  <a:pt x="1778" y="2025"/>
                </a:lnTo>
                <a:lnTo>
                  <a:pt x="1754" y="2026"/>
                </a:lnTo>
                <a:close/>
                <a:moveTo>
                  <a:pt x="1754" y="1635"/>
                </a:moveTo>
                <a:lnTo>
                  <a:pt x="1785" y="1634"/>
                </a:lnTo>
                <a:lnTo>
                  <a:pt x="1816" y="1632"/>
                </a:lnTo>
                <a:lnTo>
                  <a:pt x="1847" y="1628"/>
                </a:lnTo>
                <a:lnTo>
                  <a:pt x="1877" y="1622"/>
                </a:lnTo>
                <a:lnTo>
                  <a:pt x="1906" y="1615"/>
                </a:lnTo>
                <a:lnTo>
                  <a:pt x="1936" y="1606"/>
                </a:lnTo>
                <a:lnTo>
                  <a:pt x="1965" y="1597"/>
                </a:lnTo>
                <a:lnTo>
                  <a:pt x="1992" y="1586"/>
                </a:lnTo>
                <a:lnTo>
                  <a:pt x="2020" y="1574"/>
                </a:lnTo>
                <a:lnTo>
                  <a:pt x="2046" y="1560"/>
                </a:lnTo>
                <a:lnTo>
                  <a:pt x="2072" y="1544"/>
                </a:lnTo>
                <a:lnTo>
                  <a:pt x="2097" y="1528"/>
                </a:lnTo>
                <a:lnTo>
                  <a:pt x="2121" y="1510"/>
                </a:lnTo>
                <a:lnTo>
                  <a:pt x="2145" y="1492"/>
                </a:lnTo>
                <a:lnTo>
                  <a:pt x="2167" y="1472"/>
                </a:lnTo>
                <a:lnTo>
                  <a:pt x="2189" y="1452"/>
                </a:lnTo>
                <a:lnTo>
                  <a:pt x="2209" y="1429"/>
                </a:lnTo>
                <a:lnTo>
                  <a:pt x="2229" y="1407"/>
                </a:lnTo>
                <a:lnTo>
                  <a:pt x="2248" y="1383"/>
                </a:lnTo>
                <a:lnTo>
                  <a:pt x="2265" y="1358"/>
                </a:lnTo>
                <a:lnTo>
                  <a:pt x="2282" y="1333"/>
                </a:lnTo>
                <a:lnTo>
                  <a:pt x="2296" y="1306"/>
                </a:lnTo>
                <a:lnTo>
                  <a:pt x="2310" y="1280"/>
                </a:lnTo>
                <a:lnTo>
                  <a:pt x="2323" y="1252"/>
                </a:lnTo>
                <a:lnTo>
                  <a:pt x="2334" y="1224"/>
                </a:lnTo>
                <a:lnTo>
                  <a:pt x="2343" y="1194"/>
                </a:lnTo>
                <a:lnTo>
                  <a:pt x="2352" y="1164"/>
                </a:lnTo>
                <a:lnTo>
                  <a:pt x="2359" y="1135"/>
                </a:lnTo>
                <a:lnTo>
                  <a:pt x="2364" y="1104"/>
                </a:lnTo>
                <a:lnTo>
                  <a:pt x="2369" y="1072"/>
                </a:lnTo>
                <a:lnTo>
                  <a:pt x="2371" y="1040"/>
                </a:lnTo>
                <a:lnTo>
                  <a:pt x="2372" y="1009"/>
                </a:lnTo>
                <a:lnTo>
                  <a:pt x="2371" y="977"/>
                </a:lnTo>
                <a:lnTo>
                  <a:pt x="2369" y="946"/>
                </a:lnTo>
                <a:lnTo>
                  <a:pt x="2364" y="915"/>
                </a:lnTo>
                <a:lnTo>
                  <a:pt x="2359" y="886"/>
                </a:lnTo>
                <a:lnTo>
                  <a:pt x="2352" y="856"/>
                </a:lnTo>
                <a:lnTo>
                  <a:pt x="2343" y="826"/>
                </a:lnTo>
                <a:lnTo>
                  <a:pt x="2334" y="798"/>
                </a:lnTo>
                <a:lnTo>
                  <a:pt x="2322" y="770"/>
                </a:lnTo>
                <a:lnTo>
                  <a:pt x="2309" y="742"/>
                </a:lnTo>
                <a:lnTo>
                  <a:pt x="2295" y="716"/>
                </a:lnTo>
                <a:lnTo>
                  <a:pt x="2281" y="691"/>
                </a:lnTo>
                <a:lnTo>
                  <a:pt x="2264" y="665"/>
                </a:lnTo>
                <a:lnTo>
                  <a:pt x="2247" y="641"/>
                </a:lnTo>
                <a:lnTo>
                  <a:pt x="2228" y="617"/>
                </a:lnTo>
                <a:lnTo>
                  <a:pt x="2207" y="595"/>
                </a:lnTo>
                <a:lnTo>
                  <a:pt x="2187" y="574"/>
                </a:lnTo>
                <a:lnTo>
                  <a:pt x="2166" y="553"/>
                </a:lnTo>
                <a:lnTo>
                  <a:pt x="2143" y="534"/>
                </a:lnTo>
                <a:lnTo>
                  <a:pt x="2119" y="515"/>
                </a:lnTo>
                <a:lnTo>
                  <a:pt x="2095" y="498"/>
                </a:lnTo>
                <a:lnTo>
                  <a:pt x="2070" y="482"/>
                </a:lnTo>
                <a:lnTo>
                  <a:pt x="2044" y="466"/>
                </a:lnTo>
                <a:lnTo>
                  <a:pt x="2018" y="452"/>
                </a:lnTo>
                <a:lnTo>
                  <a:pt x="1990" y="440"/>
                </a:lnTo>
                <a:lnTo>
                  <a:pt x="1962" y="429"/>
                </a:lnTo>
                <a:lnTo>
                  <a:pt x="1934" y="419"/>
                </a:lnTo>
                <a:lnTo>
                  <a:pt x="1905" y="411"/>
                </a:lnTo>
                <a:lnTo>
                  <a:pt x="1876" y="403"/>
                </a:lnTo>
                <a:lnTo>
                  <a:pt x="1846" y="398"/>
                </a:lnTo>
                <a:lnTo>
                  <a:pt x="1815" y="394"/>
                </a:lnTo>
                <a:lnTo>
                  <a:pt x="1784" y="392"/>
                </a:lnTo>
                <a:lnTo>
                  <a:pt x="1754" y="391"/>
                </a:lnTo>
                <a:lnTo>
                  <a:pt x="1722" y="392"/>
                </a:lnTo>
                <a:lnTo>
                  <a:pt x="1691" y="394"/>
                </a:lnTo>
                <a:lnTo>
                  <a:pt x="1659" y="398"/>
                </a:lnTo>
                <a:lnTo>
                  <a:pt x="1630" y="403"/>
                </a:lnTo>
                <a:lnTo>
                  <a:pt x="1599" y="411"/>
                </a:lnTo>
                <a:lnTo>
                  <a:pt x="1570" y="419"/>
                </a:lnTo>
                <a:lnTo>
                  <a:pt x="1542" y="430"/>
                </a:lnTo>
                <a:lnTo>
                  <a:pt x="1513" y="440"/>
                </a:lnTo>
                <a:lnTo>
                  <a:pt x="1485" y="453"/>
                </a:lnTo>
                <a:lnTo>
                  <a:pt x="1459" y="467"/>
                </a:lnTo>
                <a:lnTo>
                  <a:pt x="1432" y="483"/>
                </a:lnTo>
                <a:lnTo>
                  <a:pt x="1407" y="499"/>
                </a:lnTo>
                <a:lnTo>
                  <a:pt x="1383" y="517"/>
                </a:lnTo>
                <a:lnTo>
                  <a:pt x="1359" y="535"/>
                </a:lnTo>
                <a:lnTo>
                  <a:pt x="1337" y="555"/>
                </a:lnTo>
                <a:lnTo>
                  <a:pt x="1315" y="575"/>
                </a:lnTo>
                <a:lnTo>
                  <a:pt x="1295" y="597"/>
                </a:lnTo>
                <a:lnTo>
                  <a:pt x="1274" y="620"/>
                </a:lnTo>
                <a:lnTo>
                  <a:pt x="1256" y="643"/>
                </a:lnTo>
                <a:lnTo>
                  <a:pt x="1238" y="667"/>
                </a:lnTo>
                <a:lnTo>
                  <a:pt x="1222" y="693"/>
                </a:lnTo>
                <a:lnTo>
                  <a:pt x="1208" y="718"/>
                </a:lnTo>
                <a:lnTo>
                  <a:pt x="1194" y="745"/>
                </a:lnTo>
                <a:lnTo>
                  <a:pt x="1181" y="772"/>
                </a:lnTo>
                <a:lnTo>
                  <a:pt x="1169" y="800"/>
                </a:lnTo>
                <a:lnTo>
                  <a:pt x="1160" y="828"/>
                </a:lnTo>
                <a:lnTo>
                  <a:pt x="1151" y="857"/>
                </a:lnTo>
                <a:lnTo>
                  <a:pt x="1144" y="887"/>
                </a:lnTo>
                <a:lnTo>
                  <a:pt x="1139" y="916"/>
                </a:lnTo>
                <a:lnTo>
                  <a:pt x="1134" y="947"/>
                </a:lnTo>
                <a:lnTo>
                  <a:pt x="1132" y="978"/>
                </a:lnTo>
                <a:lnTo>
                  <a:pt x="1131" y="1009"/>
                </a:lnTo>
                <a:lnTo>
                  <a:pt x="1132" y="1039"/>
                </a:lnTo>
                <a:lnTo>
                  <a:pt x="1134" y="1069"/>
                </a:lnTo>
                <a:lnTo>
                  <a:pt x="1138" y="1100"/>
                </a:lnTo>
                <a:lnTo>
                  <a:pt x="1143" y="1129"/>
                </a:lnTo>
                <a:lnTo>
                  <a:pt x="1149" y="1159"/>
                </a:lnTo>
                <a:lnTo>
                  <a:pt x="1157" y="1189"/>
                </a:lnTo>
                <a:lnTo>
                  <a:pt x="1166" y="1217"/>
                </a:lnTo>
                <a:lnTo>
                  <a:pt x="1177" y="1246"/>
                </a:lnTo>
                <a:lnTo>
                  <a:pt x="1189" y="1275"/>
                </a:lnTo>
                <a:lnTo>
                  <a:pt x="1202" y="1302"/>
                </a:lnTo>
                <a:lnTo>
                  <a:pt x="1217" y="1329"/>
                </a:lnTo>
                <a:lnTo>
                  <a:pt x="1233" y="1355"/>
                </a:lnTo>
                <a:lnTo>
                  <a:pt x="1251" y="1381"/>
                </a:lnTo>
                <a:lnTo>
                  <a:pt x="1270" y="1406"/>
                </a:lnTo>
                <a:lnTo>
                  <a:pt x="1291" y="1430"/>
                </a:lnTo>
                <a:lnTo>
                  <a:pt x="1314" y="1454"/>
                </a:lnTo>
                <a:lnTo>
                  <a:pt x="1337" y="1475"/>
                </a:lnTo>
                <a:lnTo>
                  <a:pt x="1361" y="1495"/>
                </a:lnTo>
                <a:lnTo>
                  <a:pt x="1386" y="1514"/>
                </a:lnTo>
                <a:lnTo>
                  <a:pt x="1411" y="1531"/>
                </a:lnTo>
                <a:lnTo>
                  <a:pt x="1438" y="1548"/>
                </a:lnTo>
                <a:lnTo>
                  <a:pt x="1464" y="1563"/>
                </a:lnTo>
                <a:lnTo>
                  <a:pt x="1492" y="1577"/>
                </a:lnTo>
                <a:lnTo>
                  <a:pt x="1520" y="1588"/>
                </a:lnTo>
                <a:lnTo>
                  <a:pt x="1548" y="1599"/>
                </a:lnTo>
                <a:lnTo>
                  <a:pt x="1577" y="1608"/>
                </a:lnTo>
                <a:lnTo>
                  <a:pt x="1606" y="1617"/>
                </a:lnTo>
                <a:lnTo>
                  <a:pt x="1635" y="1623"/>
                </a:lnTo>
                <a:lnTo>
                  <a:pt x="1665" y="1629"/>
                </a:lnTo>
                <a:lnTo>
                  <a:pt x="1694" y="1632"/>
                </a:lnTo>
                <a:lnTo>
                  <a:pt x="1724" y="1634"/>
                </a:lnTo>
                <a:lnTo>
                  <a:pt x="1754" y="1635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964250" y="3887336"/>
            <a:ext cx="406852" cy="433531"/>
          </a:xfrm>
          <a:custGeom>
            <a:avLst/>
            <a:gdLst/>
            <a:ahLst/>
            <a:cxnLst>
              <a:cxn ang="0">
                <a:pos x="1363" y="158"/>
              </a:cxn>
              <a:cxn ang="0">
                <a:pos x="1237" y="2"/>
              </a:cxn>
              <a:cxn ang="0">
                <a:pos x="1108" y="123"/>
              </a:cxn>
              <a:cxn ang="0">
                <a:pos x="926" y="91"/>
              </a:cxn>
              <a:cxn ang="0">
                <a:pos x="848" y="208"/>
              </a:cxn>
              <a:cxn ang="0">
                <a:pos x="862" y="375"/>
              </a:cxn>
              <a:cxn ang="0">
                <a:pos x="833" y="529"/>
              </a:cxn>
              <a:cxn ang="0">
                <a:pos x="868" y="680"/>
              </a:cxn>
              <a:cxn ang="0">
                <a:pos x="1017" y="747"/>
              </a:cxn>
              <a:cxn ang="0">
                <a:pos x="1154" y="906"/>
              </a:cxn>
              <a:cxn ang="0">
                <a:pos x="1304" y="777"/>
              </a:cxn>
              <a:cxn ang="0">
                <a:pos x="1485" y="804"/>
              </a:cxn>
              <a:cxn ang="0">
                <a:pos x="1507" y="587"/>
              </a:cxn>
              <a:cxn ang="0">
                <a:pos x="1647" y="470"/>
              </a:cxn>
              <a:cxn ang="0">
                <a:pos x="1517" y="346"/>
              </a:cxn>
              <a:cxn ang="0">
                <a:pos x="403" y="1176"/>
              </a:cxn>
              <a:cxn ang="0">
                <a:pos x="558" y="1351"/>
              </a:cxn>
              <a:cxn ang="0">
                <a:pos x="766" y="1218"/>
              </a:cxn>
              <a:cxn ang="0">
                <a:pos x="670" y="1003"/>
              </a:cxn>
              <a:cxn ang="0">
                <a:pos x="431" y="1071"/>
              </a:cxn>
              <a:cxn ang="0">
                <a:pos x="660" y="1052"/>
              </a:cxn>
              <a:cxn ang="0">
                <a:pos x="711" y="1231"/>
              </a:cxn>
              <a:cxn ang="0">
                <a:pos x="553" y="1302"/>
              </a:cxn>
              <a:cxn ang="0">
                <a:pos x="451" y="1148"/>
              </a:cxn>
              <a:cxn ang="0">
                <a:pos x="701" y="595"/>
              </a:cxn>
              <a:cxn ang="0">
                <a:pos x="505" y="736"/>
              </a:cxn>
              <a:cxn ang="0">
                <a:pos x="299" y="657"/>
              </a:cxn>
              <a:cxn ang="0">
                <a:pos x="244" y="887"/>
              </a:cxn>
              <a:cxn ang="0">
                <a:pos x="13" y="1029"/>
              </a:cxn>
              <a:cxn ang="0">
                <a:pos x="153" y="1276"/>
              </a:cxn>
              <a:cxn ang="0">
                <a:pos x="127" y="1542"/>
              </a:cxn>
              <a:cxn ang="0">
                <a:pos x="375" y="1562"/>
              </a:cxn>
              <a:cxn ang="0">
                <a:pos x="502" y="1753"/>
              </a:cxn>
              <a:cxn ang="0">
                <a:pos x="700" y="1596"/>
              </a:cxn>
              <a:cxn ang="0">
                <a:pos x="918" y="1654"/>
              </a:cxn>
              <a:cxn ang="0">
                <a:pos x="959" y="1402"/>
              </a:cxn>
              <a:cxn ang="0">
                <a:pos x="1156" y="1305"/>
              </a:cxn>
              <a:cxn ang="0">
                <a:pos x="1015" y="1082"/>
              </a:cxn>
              <a:cxn ang="0">
                <a:pos x="1068" y="840"/>
              </a:cxn>
              <a:cxn ang="0">
                <a:pos x="807" y="790"/>
              </a:cxn>
              <a:cxn ang="0">
                <a:pos x="378" y="1228"/>
              </a:cxn>
              <a:cxn ang="0">
                <a:pos x="403" y="1055"/>
              </a:cxn>
              <a:cxn ang="0">
                <a:pos x="620" y="957"/>
              </a:cxn>
              <a:cxn ang="0">
                <a:pos x="791" y="1101"/>
              </a:cxn>
              <a:cxn ang="0">
                <a:pos x="775" y="1275"/>
              </a:cxn>
              <a:cxn ang="0">
                <a:pos x="594" y="1385"/>
              </a:cxn>
              <a:cxn ang="0">
                <a:pos x="431" y="1319"/>
              </a:cxn>
              <a:cxn ang="0">
                <a:pos x="1071" y="385"/>
              </a:cxn>
              <a:cxn ang="0">
                <a:pos x="1119" y="571"/>
              </a:cxn>
              <a:cxn ang="0">
                <a:pos x="1308" y="541"/>
              </a:cxn>
              <a:cxn ang="0">
                <a:pos x="1298" y="351"/>
              </a:cxn>
              <a:cxn ang="0">
                <a:pos x="1176" y="347"/>
              </a:cxn>
              <a:cxn ang="0">
                <a:pos x="1299" y="420"/>
              </a:cxn>
              <a:cxn ang="0">
                <a:pos x="1238" y="552"/>
              </a:cxn>
              <a:cxn ang="0">
                <a:pos x="1103" y="503"/>
              </a:cxn>
              <a:cxn ang="0">
                <a:pos x="1091" y="323"/>
              </a:cxn>
              <a:cxn ang="0">
                <a:pos x="1314" y="334"/>
              </a:cxn>
              <a:cxn ang="0">
                <a:pos x="1326" y="557"/>
              </a:cxn>
              <a:cxn ang="0">
                <a:pos x="1104" y="592"/>
              </a:cxn>
              <a:cxn ang="0">
                <a:pos x="1049" y="374"/>
              </a:cxn>
            </a:cxnLst>
            <a:rect l="0" t="0" r="r" b="b"/>
            <a:pathLst>
              <a:path w="1647" h="1756">
                <a:moveTo>
                  <a:pt x="1559" y="186"/>
                </a:moveTo>
                <a:lnTo>
                  <a:pt x="1559" y="184"/>
                </a:lnTo>
                <a:lnTo>
                  <a:pt x="1559" y="184"/>
                </a:lnTo>
                <a:lnTo>
                  <a:pt x="1548" y="170"/>
                </a:lnTo>
                <a:lnTo>
                  <a:pt x="1538" y="157"/>
                </a:lnTo>
                <a:lnTo>
                  <a:pt x="1526" y="146"/>
                </a:lnTo>
                <a:lnTo>
                  <a:pt x="1515" y="133"/>
                </a:lnTo>
                <a:lnTo>
                  <a:pt x="1489" y="111"/>
                </a:lnTo>
                <a:lnTo>
                  <a:pt x="1461" y="88"/>
                </a:lnTo>
                <a:lnTo>
                  <a:pt x="1461" y="91"/>
                </a:lnTo>
                <a:lnTo>
                  <a:pt x="1439" y="107"/>
                </a:lnTo>
                <a:lnTo>
                  <a:pt x="1416" y="127"/>
                </a:lnTo>
                <a:lnTo>
                  <a:pt x="1394" y="145"/>
                </a:lnTo>
                <a:lnTo>
                  <a:pt x="1371" y="164"/>
                </a:lnTo>
                <a:lnTo>
                  <a:pt x="1363" y="158"/>
                </a:lnTo>
                <a:lnTo>
                  <a:pt x="1354" y="154"/>
                </a:lnTo>
                <a:lnTo>
                  <a:pt x="1346" y="150"/>
                </a:lnTo>
                <a:lnTo>
                  <a:pt x="1337" y="146"/>
                </a:lnTo>
                <a:lnTo>
                  <a:pt x="1327" y="140"/>
                </a:lnTo>
                <a:lnTo>
                  <a:pt x="1316" y="135"/>
                </a:lnTo>
                <a:lnTo>
                  <a:pt x="1304" y="131"/>
                </a:lnTo>
                <a:lnTo>
                  <a:pt x="1293" y="128"/>
                </a:lnTo>
                <a:lnTo>
                  <a:pt x="1284" y="125"/>
                </a:lnTo>
                <a:lnTo>
                  <a:pt x="1277" y="124"/>
                </a:lnTo>
                <a:lnTo>
                  <a:pt x="1274" y="95"/>
                </a:lnTo>
                <a:lnTo>
                  <a:pt x="1270" y="65"/>
                </a:lnTo>
                <a:lnTo>
                  <a:pt x="1267" y="35"/>
                </a:lnTo>
                <a:lnTo>
                  <a:pt x="1264" y="6"/>
                </a:lnTo>
                <a:lnTo>
                  <a:pt x="1250" y="4"/>
                </a:lnTo>
                <a:lnTo>
                  <a:pt x="1237" y="2"/>
                </a:lnTo>
                <a:lnTo>
                  <a:pt x="1223" y="1"/>
                </a:lnTo>
                <a:lnTo>
                  <a:pt x="1208" y="0"/>
                </a:lnTo>
                <a:lnTo>
                  <a:pt x="1200" y="0"/>
                </a:lnTo>
                <a:lnTo>
                  <a:pt x="1194" y="0"/>
                </a:lnTo>
                <a:lnTo>
                  <a:pt x="1186" y="0"/>
                </a:lnTo>
                <a:lnTo>
                  <a:pt x="1179" y="0"/>
                </a:lnTo>
                <a:lnTo>
                  <a:pt x="1166" y="1"/>
                </a:lnTo>
                <a:lnTo>
                  <a:pt x="1154" y="2"/>
                </a:lnTo>
                <a:lnTo>
                  <a:pt x="1141" y="4"/>
                </a:lnTo>
                <a:lnTo>
                  <a:pt x="1128" y="6"/>
                </a:lnTo>
                <a:lnTo>
                  <a:pt x="1125" y="34"/>
                </a:lnTo>
                <a:lnTo>
                  <a:pt x="1122" y="63"/>
                </a:lnTo>
                <a:lnTo>
                  <a:pt x="1120" y="93"/>
                </a:lnTo>
                <a:lnTo>
                  <a:pt x="1118" y="122"/>
                </a:lnTo>
                <a:lnTo>
                  <a:pt x="1108" y="123"/>
                </a:lnTo>
                <a:lnTo>
                  <a:pt x="1099" y="127"/>
                </a:lnTo>
                <a:lnTo>
                  <a:pt x="1095" y="127"/>
                </a:lnTo>
                <a:lnTo>
                  <a:pt x="1093" y="128"/>
                </a:lnTo>
                <a:lnTo>
                  <a:pt x="1082" y="131"/>
                </a:lnTo>
                <a:lnTo>
                  <a:pt x="1071" y="135"/>
                </a:lnTo>
                <a:lnTo>
                  <a:pt x="1060" y="140"/>
                </a:lnTo>
                <a:lnTo>
                  <a:pt x="1050" y="146"/>
                </a:lnTo>
                <a:lnTo>
                  <a:pt x="1040" y="150"/>
                </a:lnTo>
                <a:lnTo>
                  <a:pt x="1032" y="154"/>
                </a:lnTo>
                <a:lnTo>
                  <a:pt x="1023" y="158"/>
                </a:lnTo>
                <a:lnTo>
                  <a:pt x="1016" y="164"/>
                </a:lnTo>
                <a:lnTo>
                  <a:pt x="992" y="146"/>
                </a:lnTo>
                <a:lnTo>
                  <a:pt x="970" y="127"/>
                </a:lnTo>
                <a:lnTo>
                  <a:pt x="948" y="109"/>
                </a:lnTo>
                <a:lnTo>
                  <a:pt x="926" y="91"/>
                </a:lnTo>
                <a:lnTo>
                  <a:pt x="926" y="89"/>
                </a:lnTo>
                <a:lnTo>
                  <a:pt x="923" y="88"/>
                </a:lnTo>
                <a:lnTo>
                  <a:pt x="913" y="97"/>
                </a:lnTo>
                <a:lnTo>
                  <a:pt x="903" y="104"/>
                </a:lnTo>
                <a:lnTo>
                  <a:pt x="895" y="112"/>
                </a:lnTo>
                <a:lnTo>
                  <a:pt x="886" y="119"/>
                </a:lnTo>
                <a:lnTo>
                  <a:pt x="879" y="127"/>
                </a:lnTo>
                <a:lnTo>
                  <a:pt x="871" y="135"/>
                </a:lnTo>
                <a:lnTo>
                  <a:pt x="860" y="147"/>
                </a:lnTo>
                <a:lnTo>
                  <a:pt x="849" y="158"/>
                </a:lnTo>
                <a:lnTo>
                  <a:pt x="839" y="172"/>
                </a:lnTo>
                <a:lnTo>
                  <a:pt x="828" y="186"/>
                </a:lnTo>
                <a:lnTo>
                  <a:pt x="828" y="186"/>
                </a:lnTo>
                <a:lnTo>
                  <a:pt x="830" y="186"/>
                </a:lnTo>
                <a:lnTo>
                  <a:pt x="848" y="208"/>
                </a:lnTo>
                <a:lnTo>
                  <a:pt x="866" y="230"/>
                </a:lnTo>
                <a:lnTo>
                  <a:pt x="885" y="253"/>
                </a:lnTo>
                <a:lnTo>
                  <a:pt x="903" y="275"/>
                </a:lnTo>
                <a:lnTo>
                  <a:pt x="898" y="283"/>
                </a:lnTo>
                <a:lnTo>
                  <a:pt x="893" y="292"/>
                </a:lnTo>
                <a:lnTo>
                  <a:pt x="888" y="302"/>
                </a:lnTo>
                <a:lnTo>
                  <a:pt x="884" y="310"/>
                </a:lnTo>
                <a:lnTo>
                  <a:pt x="879" y="321"/>
                </a:lnTo>
                <a:lnTo>
                  <a:pt x="875" y="332"/>
                </a:lnTo>
                <a:lnTo>
                  <a:pt x="870" y="344"/>
                </a:lnTo>
                <a:lnTo>
                  <a:pt x="867" y="355"/>
                </a:lnTo>
                <a:lnTo>
                  <a:pt x="865" y="360"/>
                </a:lnTo>
                <a:lnTo>
                  <a:pt x="864" y="365"/>
                </a:lnTo>
                <a:lnTo>
                  <a:pt x="863" y="370"/>
                </a:lnTo>
                <a:lnTo>
                  <a:pt x="862" y="375"/>
                </a:lnTo>
                <a:lnTo>
                  <a:pt x="832" y="377"/>
                </a:lnTo>
                <a:lnTo>
                  <a:pt x="804" y="380"/>
                </a:lnTo>
                <a:lnTo>
                  <a:pt x="774" y="383"/>
                </a:lnTo>
                <a:lnTo>
                  <a:pt x="745" y="387"/>
                </a:lnTo>
                <a:lnTo>
                  <a:pt x="743" y="400"/>
                </a:lnTo>
                <a:lnTo>
                  <a:pt x="741" y="414"/>
                </a:lnTo>
                <a:lnTo>
                  <a:pt x="740" y="428"/>
                </a:lnTo>
                <a:lnTo>
                  <a:pt x="740" y="443"/>
                </a:lnTo>
                <a:lnTo>
                  <a:pt x="740" y="463"/>
                </a:lnTo>
                <a:lnTo>
                  <a:pt x="741" y="483"/>
                </a:lnTo>
                <a:lnTo>
                  <a:pt x="744" y="503"/>
                </a:lnTo>
                <a:lnTo>
                  <a:pt x="747" y="522"/>
                </a:lnTo>
                <a:lnTo>
                  <a:pt x="776" y="524"/>
                </a:lnTo>
                <a:lnTo>
                  <a:pt x="804" y="527"/>
                </a:lnTo>
                <a:lnTo>
                  <a:pt x="833" y="529"/>
                </a:lnTo>
                <a:lnTo>
                  <a:pt x="862" y="533"/>
                </a:lnTo>
                <a:lnTo>
                  <a:pt x="863" y="538"/>
                </a:lnTo>
                <a:lnTo>
                  <a:pt x="864" y="543"/>
                </a:lnTo>
                <a:lnTo>
                  <a:pt x="865" y="549"/>
                </a:lnTo>
                <a:lnTo>
                  <a:pt x="867" y="553"/>
                </a:lnTo>
                <a:lnTo>
                  <a:pt x="870" y="564"/>
                </a:lnTo>
                <a:lnTo>
                  <a:pt x="875" y="576"/>
                </a:lnTo>
                <a:lnTo>
                  <a:pt x="879" y="588"/>
                </a:lnTo>
                <a:lnTo>
                  <a:pt x="884" y="599"/>
                </a:lnTo>
                <a:lnTo>
                  <a:pt x="890" y="609"/>
                </a:lnTo>
                <a:lnTo>
                  <a:pt x="894" y="617"/>
                </a:lnTo>
                <a:lnTo>
                  <a:pt x="899" y="627"/>
                </a:lnTo>
                <a:lnTo>
                  <a:pt x="905" y="636"/>
                </a:lnTo>
                <a:lnTo>
                  <a:pt x="886" y="658"/>
                </a:lnTo>
                <a:lnTo>
                  <a:pt x="868" y="680"/>
                </a:lnTo>
                <a:lnTo>
                  <a:pt x="849" y="702"/>
                </a:lnTo>
                <a:lnTo>
                  <a:pt x="832" y="726"/>
                </a:lnTo>
                <a:lnTo>
                  <a:pt x="842" y="739"/>
                </a:lnTo>
                <a:lnTo>
                  <a:pt x="853" y="752"/>
                </a:lnTo>
                <a:lnTo>
                  <a:pt x="864" y="766"/>
                </a:lnTo>
                <a:lnTo>
                  <a:pt x="877" y="778"/>
                </a:lnTo>
                <a:lnTo>
                  <a:pt x="888" y="789"/>
                </a:lnTo>
                <a:lnTo>
                  <a:pt x="901" y="801"/>
                </a:lnTo>
                <a:lnTo>
                  <a:pt x="915" y="812"/>
                </a:lnTo>
                <a:lnTo>
                  <a:pt x="929" y="822"/>
                </a:lnTo>
                <a:lnTo>
                  <a:pt x="929" y="821"/>
                </a:lnTo>
                <a:lnTo>
                  <a:pt x="951" y="803"/>
                </a:lnTo>
                <a:lnTo>
                  <a:pt x="973" y="784"/>
                </a:lnTo>
                <a:lnTo>
                  <a:pt x="996" y="766"/>
                </a:lnTo>
                <a:lnTo>
                  <a:pt x="1017" y="747"/>
                </a:lnTo>
                <a:lnTo>
                  <a:pt x="1019" y="747"/>
                </a:lnTo>
                <a:lnTo>
                  <a:pt x="1034" y="755"/>
                </a:lnTo>
                <a:lnTo>
                  <a:pt x="1048" y="763"/>
                </a:lnTo>
                <a:lnTo>
                  <a:pt x="1060" y="768"/>
                </a:lnTo>
                <a:lnTo>
                  <a:pt x="1073" y="773"/>
                </a:lnTo>
                <a:lnTo>
                  <a:pt x="1086" y="778"/>
                </a:lnTo>
                <a:lnTo>
                  <a:pt x="1099" y="781"/>
                </a:lnTo>
                <a:lnTo>
                  <a:pt x="1108" y="784"/>
                </a:lnTo>
                <a:lnTo>
                  <a:pt x="1117" y="786"/>
                </a:lnTo>
                <a:lnTo>
                  <a:pt x="1119" y="815"/>
                </a:lnTo>
                <a:lnTo>
                  <a:pt x="1122" y="844"/>
                </a:lnTo>
                <a:lnTo>
                  <a:pt x="1125" y="874"/>
                </a:lnTo>
                <a:lnTo>
                  <a:pt x="1128" y="904"/>
                </a:lnTo>
                <a:lnTo>
                  <a:pt x="1141" y="905"/>
                </a:lnTo>
                <a:lnTo>
                  <a:pt x="1154" y="906"/>
                </a:lnTo>
                <a:lnTo>
                  <a:pt x="1166" y="907"/>
                </a:lnTo>
                <a:lnTo>
                  <a:pt x="1179" y="907"/>
                </a:lnTo>
                <a:lnTo>
                  <a:pt x="1189" y="907"/>
                </a:lnTo>
                <a:lnTo>
                  <a:pt x="1206" y="907"/>
                </a:lnTo>
                <a:lnTo>
                  <a:pt x="1221" y="907"/>
                </a:lnTo>
                <a:lnTo>
                  <a:pt x="1235" y="906"/>
                </a:lnTo>
                <a:lnTo>
                  <a:pt x="1250" y="904"/>
                </a:lnTo>
                <a:lnTo>
                  <a:pt x="1265" y="902"/>
                </a:lnTo>
                <a:lnTo>
                  <a:pt x="1268" y="873"/>
                </a:lnTo>
                <a:lnTo>
                  <a:pt x="1270" y="843"/>
                </a:lnTo>
                <a:lnTo>
                  <a:pt x="1274" y="815"/>
                </a:lnTo>
                <a:lnTo>
                  <a:pt x="1277" y="785"/>
                </a:lnTo>
                <a:lnTo>
                  <a:pt x="1284" y="782"/>
                </a:lnTo>
                <a:lnTo>
                  <a:pt x="1293" y="779"/>
                </a:lnTo>
                <a:lnTo>
                  <a:pt x="1304" y="777"/>
                </a:lnTo>
                <a:lnTo>
                  <a:pt x="1316" y="772"/>
                </a:lnTo>
                <a:lnTo>
                  <a:pt x="1327" y="768"/>
                </a:lnTo>
                <a:lnTo>
                  <a:pt x="1337" y="763"/>
                </a:lnTo>
                <a:lnTo>
                  <a:pt x="1347" y="759"/>
                </a:lnTo>
                <a:lnTo>
                  <a:pt x="1356" y="753"/>
                </a:lnTo>
                <a:lnTo>
                  <a:pt x="1366" y="748"/>
                </a:lnTo>
                <a:lnTo>
                  <a:pt x="1376" y="742"/>
                </a:lnTo>
                <a:lnTo>
                  <a:pt x="1376" y="743"/>
                </a:lnTo>
                <a:lnTo>
                  <a:pt x="1378" y="744"/>
                </a:lnTo>
                <a:lnTo>
                  <a:pt x="1399" y="762"/>
                </a:lnTo>
                <a:lnTo>
                  <a:pt x="1421" y="781"/>
                </a:lnTo>
                <a:lnTo>
                  <a:pt x="1444" y="799"/>
                </a:lnTo>
                <a:lnTo>
                  <a:pt x="1467" y="817"/>
                </a:lnTo>
                <a:lnTo>
                  <a:pt x="1475" y="812"/>
                </a:lnTo>
                <a:lnTo>
                  <a:pt x="1485" y="804"/>
                </a:lnTo>
                <a:lnTo>
                  <a:pt x="1501" y="789"/>
                </a:lnTo>
                <a:lnTo>
                  <a:pt x="1516" y="773"/>
                </a:lnTo>
                <a:lnTo>
                  <a:pt x="1528" y="762"/>
                </a:lnTo>
                <a:lnTo>
                  <a:pt x="1540" y="748"/>
                </a:lnTo>
                <a:lnTo>
                  <a:pt x="1552" y="734"/>
                </a:lnTo>
                <a:lnTo>
                  <a:pt x="1562" y="719"/>
                </a:lnTo>
                <a:lnTo>
                  <a:pt x="1543" y="697"/>
                </a:lnTo>
                <a:lnTo>
                  <a:pt x="1525" y="674"/>
                </a:lnTo>
                <a:lnTo>
                  <a:pt x="1506" y="651"/>
                </a:lnTo>
                <a:lnTo>
                  <a:pt x="1487" y="630"/>
                </a:lnTo>
                <a:lnTo>
                  <a:pt x="1487" y="628"/>
                </a:lnTo>
                <a:lnTo>
                  <a:pt x="1487" y="628"/>
                </a:lnTo>
                <a:lnTo>
                  <a:pt x="1495" y="613"/>
                </a:lnTo>
                <a:lnTo>
                  <a:pt x="1503" y="597"/>
                </a:lnTo>
                <a:lnTo>
                  <a:pt x="1507" y="587"/>
                </a:lnTo>
                <a:lnTo>
                  <a:pt x="1512" y="576"/>
                </a:lnTo>
                <a:lnTo>
                  <a:pt x="1516" y="566"/>
                </a:lnTo>
                <a:lnTo>
                  <a:pt x="1520" y="554"/>
                </a:lnTo>
                <a:lnTo>
                  <a:pt x="1520" y="552"/>
                </a:lnTo>
                <a:lnTo>
                  <a:pt x="1521" y="551"/>
                </a:lnTo>
                <a:lnTo>
                  <a:pt x="1522" y="541"/>
                </a:lnTo>
                <a:lnTo>
                  <a:pt x="1525" y="535"/>
                </a:lnTo>
                <a:lnTo>
                  <a:pt x="1555" y="532"/>
                </a:lnTo>
                <a:lnTo>
                  <a:pt x="1583" y="529"/>
                </a:lnTo>
                <a:lnTo>
                  <a:pt x="1613" y="526"/>
                </a:lnTo>
                <a:lnTo>
                  <a:pt x="1642" y="524"/>
                </a:lnTo>
                <a:lnTo>
                  <a:pt x="1644" y="510"/>
                </a:lnTo>
                <a:lnTo>
                  <a:pt x="1645" y="497"/>
                </a:lnTo>
                <a:lnTo>
                  <a:pt x="1646" y="483"/>
                </a:lnTo>
                <a:lnTo>
                  <a:pt x="1647" y="470"/>
                </a:lnTo>
                <a:lnTo>
                  <a:pt x="1647" y="462"/>
                </a:lnTo>
                <a:lnTo>
                  <a:pt x="1647" y="453"/>
                </a:lnTo>
                <a:lnTo>
                  <a:pt x="1647" y="447"/>
                </a:lnTo>
                <a:lnTo>
                  <a:pt x="1647" y="439"/>
                </a:lnTo>
                <a:lnTo>
                  <a:pt x="1646" y="426"/>
                </a:lnTo>
                <a:lnTo>
                  <a:pt x="1645" y="412"/>
                </a:lnTo>
                <a:lnTo>
                  <a:pt x="1644" y="399"/>
                </a:lnTo>
                <a:lnTo>
                  <a:pt x="1642" y="385"/>
                </a:lnTo>
                <a:lnTo>
                  <a:pt x="1613" y="382"/>
                </a:lnTo>
                <a:lnTo>
                  <a:pt x="1583" y="380"/>
                </a:lnTo>
                <a:lnTo>
                  <a:pt x="1555" y="377"/>
                </a:lnTo>
                <a:lnTo>
                  <a:pt x="1525" y="375"/>
                </a:lnTo>
                <a:lnTo>
                  <a:pt x="1522" y="366"/>
                </a:lnTo>
                <a:lnTo>
                  <a:pt x="1521" y="358"/>
                </a:lnTo>
                <a:lnTo>
                  <a:pt x="1517" y="346"/>
                </a:lnTo>
                <a:lnTo>
                  <a:pt x="1512" y="334"/>
                </a:lnTo>
                <a:lnTo>
                  <a:pt x="1508" y="322"/>
                </a:lnTo>
                <a:lnTo>
                  <a:pt x="1503" y="310"/>
                </a:lnTo>
                <a:lnTo>
                  <a:pt x="1499" y="302"/>
                </a:lnTo>
                <a:lnTo>
                  <a:pt x="1494" y="292"/>
                </a:lnTo>
                <a:lnTo>
                  <a:pt x="1489" y="283"/>
                </a:lnTo>
                <a:lnTo>
                  <a:pt x="1485" y="275"/>
                </a:lnTo>
                <a:lnTo>
                  <a:pt x="1503" y="254"/>
                </a:lnTo>
                <a:lnTo>
                  <a:pt x="1521" y="232"/>
                </a:lnTo>
                <a:lnTo>
                  <a:pt x="1540" y="208"/>
                </a:lnTo>
                <a:lnTo>
                  <a:pt x="1559" y="186"/>
                </a:lnTo>
                <a:close/>
                <a:moveTo>
                  <a:pt x="411" y="1123"/>
                </a:moveTo>
                <a:lnTo>
                  <a:pt x="406" y="1141"/>
                </a:lnTo>
                <a:lnTo>
                  <a:pt x="404" y="1159"/>
                </a:lnTo>
                <a:lnTo>
                  <a:pt x="403" y="1176"/>
                </a:lnTo>
                <a:lnTo>
                  <a:pt x="404" y="1194"/>
                </a:lnTo>
                <a:lnTo>
                  <a:pt x="407" y="1211"/>
                </a:lnTo>
                <a:lnTo>
                  <a:pt x="412" y="1228"/>
                </a:lnTo>
                <a:lnTo>
                  <a:pt x="418" y="1245"/>
                </a:lnTo>
                <a:lnTo>
                  <a:pt x="427" y="1261"/>
                </a:lnTo>
                <a:lnTo>
                  <a:pt x="429" y="1261"/>
                </a:lnTo>
                <a:lnTo>
                  <a:pt x="439" y="1277"/>
                </a:lnTo>
                <a:lnTo>
                  <a:pt x="450" y="1292"/>
                </a:lnTo>
                <a:lnTo>
                  <a:pt x="462" y="1305"/>
                </a:lnTo>
                <a:lnTo>
                  <a:pt x="476" y="1316"/>
                </a:lnTo>
                <a:lnTo>
                  <a:pt x="491" y="1326"/>
                </a:lnTo>
                <a:lnTo>
                  <a:pt x="505" y="1334"/>
                </a:lnTo>
                <a:lnTo>
                  <a:pt x="522" y="1342"/>
                </a:lnTo>
                <a:lnTo>
                  <a:pt x="540" y="1348"/>
                </a:lnTo>
                <a:lnTo>
                  <a:pt x="558" y="1351"/>
                </a:lnTo>
                <a:lnTo>
                  <a:pt x="577" y="1353"/>
                </a:lnTo>
                <a:lnTo>
                  <a:pt x="595" y="1354"/>
                </a:lnTo>
                <a:lnTo>
                  <a:pt x="612" y="1353"/>
                </a:lnTo>
                <a:lnTo>
                  <a:pt x="630" y="1350"/>
                </a:lnTo>
                <a:lnTo>
                  <a:pt x="647" y="1345"/>
                </a:lnTo>
                <a:lnTo>
                  <a:pt x="664" y="1338"/>
                </a:lnTo>
                <a:lnTo>
                  <a:pt x="681" y="1330"/>
                </a:lnTo>
                <a:lnTo>
                  <a:pt x="696" y="1319"/>
                </a:lnTo>
                <a:lnTo>
                  <a:pt x="711" y="1308"/>
                </a:lnTo>
                <a:lnTo>
                  <a:pt x="724" y="1295"/>
                </a:lnTo>
                <a:lnTo>
                  <a:pt x="736" y="1282"/>
                </a:lnTo>
                <a:lnTo>
                  <a:pt x="745" y="1267"/>
                </a:lnTo>
                <a:lnTo>
                  <a:pt x="754" y="1253"/>
                </a:lnTo>
                <a:lnTo>
                  <a:pt x="761" y="1236"/>
                </a:lnTo>
                <a:lnTo>
                  <a:pt x="766" y="1218"/>
                </a:lnTo>
                <a:lnTo>
                  <a:pt x="766" y="1217"/>
                </a:lnTo>
                <a:lnTo>
                  <a:pt x="771" y="1199"/>
                </a:lnTo>
                <a:lnTo>
                  <a:pt x="773" y="1181"/>
                </a:lnTo>
                <a:lnTo>
                  <a:pt x="773" y="1162"/>
                </a:lnTo>
                <a:lnTo>
                  <a:pt x="771" y="1146"/>
                </a:lnTo>
                <a:lnTo>
                  <a:pt x="768" y="1127"/>
                </a:lnTo>
                <a:lnTo>
                  <a:pt x="762" y="1111"/>
                </a:lnTo>
                <a:lnTo>
                  <a:pt x="756" y="1095"/>
                </a:lnTo>
                <a:lnTo>
                  <a:pt x="747" y="1078"/>
                </a:lnTo>
                <a:lnTo>
                  <a:pt x="737" y="1062"/>
                </a:lnTo>
                <a:lnTo>
                  <a:pt x="726" y="1047"/>
                </a:lnTo>
                <a:lnTo>
                  <a:pt x="713" y="1034"/>
                </a:lnTo>
                <a:lnTo>
                  <a:pt x="700" y="1023"/>
                </a:lnTo>
                <a:lnTo>
                  <a:pt x="686" y="1012"/>
                </a:lnTo>
                <a:lnTo>
                  <a:pt x="670" y="1003"/>
                </a:lnTo>
                <a:lnTo>
                  <a:pt x="653" y="997"/>
                </a:lnTo>
                <a:lnTo>
                  <a:pt x="636" y="992"/>
                </a:lnTo>
                <a:lnTo>
                  <a:pt x="617" y="988"/>
                </a:lnTo>
                <a:lnTo>
                  <a:pt x="599" y="984"/>
                </a:lnTo>
                <a:lnTo>
                  <a:pt x="581" y="984"/>
                </a:lnTo>
                <a:lnTo>
                  <a:pt x="564" y="985"/>
                </a:lnTo>
                <a:lnTo>
                  <a:pt x="546" y="989"/>
                </a:lnTo>
                <a:lnTo>
                  <a:pt x="529" y="994"/>
                </a:lnTo>
                <a:lnTo>
                  <a:pt x="512" y="1001"/>
                </a:lnTo>
                <a:lnTo>
                  <a:pt x="495" y="1010"/>
                </a:lnTo>
                <a:lnTo>
                  <a:pt x="479" y="1019"/>
                </a:lnTo>
                <a:lnTo>
                  <a:pt x="465" y="1031"/>
                </a:lnTo>
                <a:lnTo>
                  <a:pt x="452" y="1043"/>
                </a:lnTo>
                <a:lnTo>
                  <a:pt x="441" y="1056"/>
                </a:lnTo>
                <a:lnTo>
                  <a:pt x="431" y="1071"/>
                </a:lnTo>
                <a:lnTo>
                  <a:pt x="423" y="1087"/>
                </a:lnTo>
                <a:lnTo>
                  <a:pt x="416" y="1104"/>
                </a:lnTo>
                <a:lnTo>
                  <a:pt x="411" y="1123"/>
                </a:lnTo>
                <a:close/>
                <a:moveTo>
                  <a:pt x="518" y="1051"/>
                </a:moveTo>
                <a:lnTo>
                  <a:pt x="531" y="1044"/>
                </a:lnTo>
                <a:lnTo>
                  <a:pt x="545" y="1038"/>
                </a:lnTo>
                <a:lnTo>
                  <a:pt x="557" y="1035"/>
                </a:lnTo>
                <a:lnTo>
                  <a:pt x="570" y="1032"/>
                </a:lnTo>
                <a:lnTo>
                  <a:pt x="583" y="1031"/>
                </a:lnTo>
                <a:lnTo>
                  <a:pt x="597" y="1031"/>
                </a:lnTo>
                <a:lnTo>
                  <a:pt x="609" y="1033"/>
                </a:lnTo>
                <a:lnTo>
                  <a:pt x="623" y="1036"/>
                </a:lnTo>
                <a:lnTo>
                  <a:pt x="636" y="1041"/>
                </a:lnTo>
                <a:lnTo>
                  <a:pt x="649" y="1046"/>
                </a:lnTo>
                <a:lnTo>
                  <a:pt x="660" y="1052"/>
                </a:lnTo>
                <a:lnTo>
                  <a:pt x="671" y="1060"/>
                </a:lnTo>
                <a:lnTo>
                  <a:pt x="682" y="1068"/>
                </a:lnTo>
                <a:lnTo>
                  <a:pt x="691" y="1078"/>
                </a:lnTo>
                <a:lnTo>
                  <a:pt x="700" y="1089"/>
                </a:lnTo>
                <a:lnTo>
                  <a:pt x="707" y="1101"/>
                </a:lnTo>
                <a:lnTo>
                  <a:pt x="714" y="1114"/>
                </a:lnTo>
                <a:lnTo>
                  <a:pt x="720" y="1126"/>
                </a:lnTo>
                <a:lnTo>
                  <a:pt x="723" y="1139"/>
                </a:lnTo>
                <a:lnTo>
                  <a:pt x="725" y="1152"/>
                </a:lnTo>
                <a:lnTo>
                  <a:pt x="726" y="1166"/>
                </a:lnTo>
                <a:lnTo>
                  <a:pt x="726" y="1178"/>
                </a:lnTo>
                <a:lnTo>
                  <a:pt x="725" y="1192"/>
                </a:lnTo>
                <a:lnTo>
                  <a:pt x="722" y="1206"/>
                </a:lnTo>
                <a:lnTo>
                  <a:pt x="718" y="1219"/>
                </a:lnTo>
                <a:lnTo>
                  <a:pt x="711" y="1231"/>
                </a:lnTo>
                <a:lnTo>
                  <a:pt x="705" y="1243"/>
                </a:lnTo>
                <a:lnTo>
                  <a:pt x="697" y="1254"/>
                </a:lnTo>
                <a:lnTo>
                  <a:pt x="689" y="1263"/>
                </a:lnTo>
                <a:lnTo>
                  <a:pt x="679" y="1273"/>
                </a:lnTo>
                <a:lnTo>
                  <a:pt x="669" y="1281"/>
                </a:lnTo>
                <a:lnTo>
                  <a:pt x="657" y="1289"/>
                </a:lnTo>
                <a:lnTo>
                  <a:pt x="657" y="1290"/>
                </a:lnTo>
                <a:lnTo>
                  <a:pt x="644" y="1296"/>
                </a:lnTo>
                <a:lnTo>
                  <a:pt x="632" y="1301"/>
                </a:lnTo>
                <a:lnTo>
                  <a:pt x="619" y="1305"/>
                </a:lnTo>
                <a:lnTo>
                  <a:pt x="605" y="1308"/>
                </a:lnTo>
                <a:lnTo>
                  <a:pt x="592" y="1308"/>
                </a:lnTo>
                <a:lnTo>
                  <a:pt x="580" y="1308"/>
                </a:lnTo>
                <a:lnTo>
                  <a:pt x="566" y="1306"/>
                </a:lnTo>
                <a:lnTo>
                  <a:pt x="553" y="1302"/>
                </a:lnTo>
                <a:lnTo>
                  <a:pt x="539" y="1299"/>
                </a:lnTo>
                <a:lnTo>
                  <a:pt x="527" y="1294"/>
                </a:lnTo>
                <a:lnTo>
                  <a:pt x="515" y="1288"/>
                </a:lnTo>
                <a:lnTo>
                  <a:pt x="503" y="1280"/>
                </a:lnTo>
                <a:lnTo>
                  <a:pt x="494" y="1271"/>
                </a:lnTo>
                <a:lnTo>
                  <a:pt x="484" y="1261"/>
                </a:lnTo>
                <a:lnTo>
                  <a:pt x="476" y="1250"/>
                </a:lnTo>
                <a:lnTo>
                  <a:pt x="468" y="1238"/>
                </a:lnTo>
                <a:lnTo>
                  <a:pt x="462" y="1226"/>
                </a:lnTo>
                <a:lnTo>
                  <a:pt x="457" y="1213"/>
                </a:lnTo>
                <a:lnTo>
                  <a:pt x="453" y="1201"/>
                </a:lnTo>
                <a:lnTo>
                  <a:pt x="451" y="1188"/>
                </a:lnTo>
                <a:lnTo>
                  <a:pt x="449" y="1174"/>
                </a:lnTo>
                <a:lnTo>
                  <a:pt x="449" y="1161"/>
                </a:lnTo>
                <a:lnTo>
                  <a:pt x="451" y="1148"/>
                </a:lnTo>
                <a:lnTo>
                  <a:pt x="453" y="1134"/>
                </a:lnTo>
                <a:lnTo>
                  <a:pt x="459" y="1120"/>
                </a:lnTo>
                <a:lnTo>
                  <a:pt x="464" y="1108"/>
                </a:lnTo>
                <a:lnTo>
                  <a:pt x="470" y="1097"/>
                </a:lnTo>
                <a:lnTo>
                  <a:pt x="478" y="1086"/>
                </a:lnTo>
                <a:lnTo>
                  <a:pt x="486" y="1077"/>
                </a:lnTo>
                <a:lnTo>
                  <a:pt x="496" y="1067"/>
                </a:lnTo>
                <a:lnTo>
                  <a:pt x="506" y="1059"/>
                </a:lnTo>
                <a:lnTo>
                  <a:pt x="518" y="1051"/>
                </a:lnTo>
                <a:close/>
                <a:moveTo>
                  <a:pt x="735" y="605"/>
                </a:moveTo>
                <a:lnTo>
                  <a:pt x="729" y="603"/>
                </a:lnTo>
                <a:lnTo>
                  <a:pt x="725" y="601"/>
                </a:lnTo>
                <a:lnTo>
                  <a:pt x="721" y="599"/>
                </a:lnTo>
                <a:lnTo>
                  <a:pt x="717" y="599"/>
                </a:lnTo>
                <a:lnTo>
                  <a:pt x="701" y="595"/>
                </a:lnTo>
                <a:lnTo>
                  <a:pt x="684" y="592"/>
                </a:lnTo>
                <a:lnTo>
                  <a:pt x="668" y="589"/>
                </a:lnTo>
                <a:lnTo>
                  <a:pt x="652" y="587"/>
                </a:lnTo>
                <a:lnTo>
                  <a:pt x="637" y="623"/>
                </a:lnTo>
                <a:lnTo>
                  <a:pt x="624" y="659"/>
                </a:lnTo>
                <a:lnTo>
                  <a:pt x="612" y="694"/>
                </a:lnTo>
                <a:lnTo>
                  <a:pt x="600" y="729"/>
                </a:lnTo>
                <a:lnTo>
                  <a:pt x="586" y="729"/>
                </a:lnTo>
                <a:lnTo>
                  <a:pt x="574" y="729"/>
                </a:lnTo>
                <a:lnTo>
                  <a:pt x="570" y="729"/>
                </a:lnTo>
                <a:lnTo>
                  <a:pt x="567" y="729"/>
                </a:lnTo>
                <a:lnTo>
                  <a:pt x="551" y="730"/>
                </a:lnTo>
                <a:lnTo>
                  <a:pt x="536" y="732"/>
                </a:lnTo>
                <a:lnTo>
                  <a:pt x="520" y="733"/>
                </a:lnTo>
                <a:lnTo>
                  <a:pt x="505" y="736"/>
                </a:lnTo>
                <a:lnTo>
                  <a:pt x="494" y="738"/>
                </a:lnTo>
                <a:lnTo>
                  <a:pt x="482" y="740"/>
                </a:lnTo>
                <a:lnTo>
                  <a:pt x="469" y="745"/>
                </a:lnTo>
                <a:lnTo>
                  <a:pt x="458" y="749"/>
                </a:lnTo>
                <a:lnTo>
                  <a:pt x="435" y="717"/>
                </a:lnTo>
                <a:lnTo>
                  <a:pt x="413" y="686"/>
                </a:lnTo>
                <a:lnTo>
                  <a:pt x="391" y="657"/>
                </a:lnTo>
                <a:lnTo>
                  <a:pt x="370" y="626"/>
                </a:lnTo>
                <a:lnTo>
                  <a:pt x="367" y="625"/>
                </a:lnTo>
                <a:lnTo>
                  <a:pt x="367" y="625"/>
                </a:lnTo>
                <a:lnTo>
                  <a:pt x="352" y="630"/>
                </a:lnTo>
                <a:lnTo>
                  <a:pt x="337" y="637"/>
                </a:lnTo>
                <a:lnTo>
                  <a:pt x="324" y="643"/>
                </a:lnTo>
                <a:lnTo>
                  <a:pt x="311" y="649"/>
                </a:lnTo>
                <a:lnTo>
                  <a:pt x="299" y="657"/>
                </a:lnTo>
                <a:lnTo>
                  <a:pt x="286" y="664"/>
                </a:lnTo>
                <a:lnTo>
                  <a:pt x="268" y="674"/>
                </a:lnTo>
                <a:lnTo>
                  <a:pt x="250" y="685"/>
                </a:lnTo>
                <a:lnTo>
                  <a:pt x="233" y="698"/>
                </a:lnTo>
                <a:lnTo>
                  <a:pt x="216" y="713"/>
                </a:lnTo>
                <a:lnTo>
                  <a:pt x="216" y="713"/>
                </a:lnTo>
                <a:lnTo>
                  <a:pt x="216" y="714"/>
                </a:lnTo>
                <a:lnTo>
                  <a:pt x="232" y="748"/>
                </a:lnTo>
                <a:lnTo>
                  <a:pt x="248" y="782"/>
                </a:lnTo>
                <a:lnTo>
                  <a:pt x="264" y="816"/>
                </a:lnTo>
                <a:lnTo>
                  <a:pt x="279" y="850"/>
                </a:lnTo>
                <a:lnTo>
                  <a:pt x="270" y="858"/>
                </a:lnTo>
                <a:lnTo>
                  <a:pt x="261" y="868"/>
                </a:lnTo>
                <a:lnTo>
                  <a:pt x="253" y="877"/>
                </a:lnTo>
                <a:lnTo>
                  <a:pt x="244" y="887"/>
                </a:lnTo>
                <a:lnTo>
                  <a:pt x="235" y="898"/>
                </a:lnTo>
                <a:lnTo>
                  <a:pt x="224" y="911"/>
                </a:lnTo>
                <a:lnTo>
                  <a:pt x="216" y="924"/>
                </a:lnTo>
                <a:lnTo>
                  <a:pt x="207" y="938"/>
                </a:lnTo>
                <a:lnTo>
                  <a:pt x="200" y="948"/>
                </a:lnTo>
                <a:lnTo>
                  <a:pt x="195" y="961"/>
                </a:lnTo>
                <a:lnTo>
                  <a:pt x="156" y="955"/>
                </a:lnTo>
                <a:lnTo>
                  <a:pt x="119" y="947"/>
                </a:lnTo>
                <a:lnTo>
                  <a:pt x="81" y="941"/>
                </a:lnTo>
                <a:lnTo>
                  <a:pt x="43" y="936"/>
                </a:lnTo>
                <a:lnTo>
                  <a:pt x="36" y="951"/>
                </a:lnTo>
                <a:lnTo>
                  <a:pt x="30" y="968"/>
                </a:lnTo>
                <a:lnTo>
                  <a:pt x="24" y="985"/>
                </a:lnTo>
                <a:lnTo>
                  <a:pt x="18" y="1002"/>
                </a:lnTo>
                <a:lnTo>
                  <a:pt x="13" y="1029"/>
                </a:lnTo>
                <a:lnTo>
                  <a:pt x="8" y="1055"/>
                </a:lnTo>
                <a:lnTo>
                  <a:pt x="4" y="1081"/>
                </a:lnTo>
                <a:lnTo>
                  <a:pt x="0" y="1106"/>
                </a:lnTo>
                <a:lnTo>
                  <a:pt x="35" y="1120"/>
                </a:lnTo>
                <a:lnTo>
                  <a:pt x="70" y="1134"/>
                </a:lnTo>
                <a:lnTo>
                  <a:pt x="105" y="1147"/>
                </a:lnTo>
                <a:lnTo>
                  <a:pt x="140" y="1160"/>
                </a:lnTo>
                <a:lnTo>
                  <a:pt x="140" y="1172"/>
                </a:lnTo>
                <a:lnTo>
                  <a:pt x="140" y="1186"/>
                </a:lnTo>
                <a:lnTo>
                  <a:pt x="140" y="1201"/>
                </a:lnTo>
                <a:lnTo>
                  <a:pt x="143" y="1217"/>
                </a:lnTo>
                <a:lnTo>
                  <a:pt x="145" y="1232"/>
                </a:lnTo>
                <a:lnTo>
                  <a:pt x="148" y="1248"/>
                </a:lnTo>
                <a:lnTo>
                  <a:pt x="150" y="1262"/>
                </a:lnTo>
                <a:lnTo>
                  <a:pt x="153" y="1276"/>
                </a:lnTo>
                <a:lnTo>
                  <a:pt x="156" y="1290"/>
                </a:lnTo>
                <a:lnTo>
                  <a:pt x="161" y="1302"/>
                </a:lnTo>
                <a:lnTo>
                  <a:pt x="130" y="1325"/>
                </a:lnTo>
                <a:lnTo>
                  <a:pt x="99" y="1346"/>
                </a:lnTo>
                <a:lnTo>
                  <a:pt x="68" y="1368"/>
                </a:lnTo>
                <a:lnTo>
                  <a:pt x="38" y="1390"/>
                </a:lnTo>
                <a:lnTo>
                  <a:pt x="46" y="1411"/>
                </a:lnTo>
                <a:lnTo>
                  <a:pt x="56" y="1431"/>
                </a:lnTo>
                <a:lnTo>
                  <a:pt x="66" y="1450"/>
                </a:lnTo>
                <a:lnTo>
                  <a:pt x="77" y="1469"/>
                </a:lnTo>
                <a:lnTo>
                  <a:pt x="88" y="1488"/>
                </a:lnTo>
                <a:lnTo>
                  <a:pt x="100" y="1506"/>
                </a:lnTo>
                <a:lnTo>
                  <a:pt x="113" y="1524"/>
                </a:lnTo>
                <a:lnTo>
                  <a:pt x="127" y="1542"/>
                </a:lnTo>
                <a:lnTo>
                  <a:pt x="127" y="1542"/>
                </a:lnTo>
                <a:lnTo>
                  <a:pt x="128" y="1542"/>
                </a:lnTo>
                <a:lnTo>
                  <a:pt x="162" y="1526"/>
                </a:lnTo>
                <a:lnTo>
                  <a:pt x="196" y="1510"/>
                </a:lnTo>
                <a:lnTo>
                  <a:pt x="230" y="1495"/>
                </a:lnTo>
                <a:lnTo>
                  <a:pt x="265" y="1480"/>
                </a:lnTo>
                <a:lnTo>
                  <a:pt x="273" y="1487"/>
                </a:lnTo>
                <a:lnTo>
                  <a:pt x="280" y="1494"/>
                </a:lnTo>
                <a:lnTo>
                  <a:pt x="289" y="1502"/>
                </a:lnTo>
                <a:lnTo>
                  <a:pt x="297" y="1509"/>
                </a:lnTo>
                <a:lnTo>
                  <a:pt x="310" y="1520"/>
                </a:lnTo>
                <a:lnTo>
                  <a:pt x="324" y="1530"/>
                </a:lnTo>
                <a:lnTo>
                  <a:pt x="339" y="1540"/>
                </a:lnTo>
                <a:lnTo>
                  <a:pt x="355" y="1549"/>
                </a:lnTo>
                <a:lnTo>
                  <a:pt x="364" y="1555"/>
                </a:lnTo>
                <a:lnTo>
                  <a:pt x="375" y="1562"/>
                </a:lnTo>
                <a:lnTo>
                  <a:pt x="369" y="1598"/>
                </a:lnTo>
                <a:lnTo>
                  <a:pt x="362" y="1635"/>
                </a:lnTo>
                <a:lnTo>
                  <a:pt x="357" y="1674"/>
                </a:lnTo>
                <a:lnTo>
                  <a:pt x="352" y="1711"/>
                </a:lnTo>
                <a:lnTo>
                  <a:pt x="366" y="1717"/>
                </a:lnTo>
                <a:lnTo>
                  <a:pt x="381" y="1723"/>
                </a:lnTo>
                <a:lnTo>
                  <a:pt x="396" y="1729"/>
                </a:lnTo>
                <a:lnTo>
                  <a:pt x="412" y="1733"/>
                </a:lnTo>
                <a:lnTo>
                  <a:pt x="417" y="1734"/>
                </a:lnTo>
                <a:lnTo>
                  <a:pt x="425" y="1736"/>
                </a:lnTo>
                <a:lnTo>
                  <a:pt x="434" y="1739"/>
                </a:lnTo>
                <a:lnTo>
                  <a:pt x="446" y="1741"/>
                </a:lnTo>
                <a:lnTo>
                  <a:pt x="465" y="1747"/>
                </a:lnTo>
                <a:lnTo>
                  <a:pt x="484" y="1750"/>
                </a:lnTo>
                <a:lnTo>
                  <a:pt x="502" y="1753"/>
                </a:lnTo>
                <a:lnTo>
                  <a:pt x="520" y="1756"/>
                </a:lnTo>
                <a:lnTo>
                  <a:pt x="535" y="1720"/>
                </a:lnTo>
                <a:lnTo>
                  <a:pt x="549" y="1684"/>
                </a:lnTo>
                <a:lnTo>
                  <a:pt x="562" y="1648"/>
                </a:lnTo>
                <a:lnTo>
                  <a:pt x="574" y="1612"/>
                </a:lnTo>
                <a:lnTo>
                  <a:pt x="585" y="1612"/>
                </a:lnTo>
                <a:lnTo>
                  <a:pt x="596" y="1612"/>
                </a:lnTo>
                <a:lnTo>
                  <a:pt x="598" y="1612"/>
                </a:lnTo>
                <a:lnTo>
                  <a:pt x="614" y="1612"/>
                </a:lnTo>
                <a:lnTo>
                  <a:pt x="629" y="1611"/>
                </a:lnTo>
                <a:lnTo>
                  <a:pt x="644" y="1609"/>
                </a:lnTo>
                <a:lnTo>
                  <a:pt x="659" y="1607"/>
                </a:lnTo>
                <a:lnTo>
                  <a:pt x="672" y="1604"/>
                </a:lnTo>
                <a:lnTo>
                  <a:pt x="686" y="1600"/>
                </a:lnTo>
                <a:lnTo>
                  <a:pt x="700" y="1596"/>
                </a:lnTo>
                <a:lnTo>
                  <a:pt x="713" y="1592"/>
                </a:lnTo>
                <a:lnTo>
                  <a:pt x="713" y="1593"/>
                </a:lnTo>
                <a:lnTo>
                  <a:pt x="714" y="1594"/>
                </a:lnTo>
                <a:lnTo>
                  <a:pt x="737" y="1625"/>
                </a:lnTo>
                <a:lnTo>
                  <a:pt x="759" y="1657"/>
                </a:lnTo>
                <a:lnTo>
                  <a:pt x="781" y="1687"/>
                </a:lnTo>
                <a:lnTo>
                  <a:pt x="803" y="1718"/>
                </a:lnTo>
                <a:lnTo>
                  <a:pt x="816" y="1712"/>
                </a:lnTo>
                <a:lnTo>
                  <a:pt x="828" y="1705"/>
                </a:lnTo>
                <a:lnTo>
                  <a:pt x="842" y="1700"/>
                </a:lnTo>
                <a:lnTo>
                  <a:pt x="855" y="1694"/>
                </a:lnTo>
                <a:lnTo>
                  <a:pt x="866" y="1687"/>
                </a:lnTo>
                <a:lnTo>
                  <a:pt x="879" y="1681"/>
                </a:lnTo>
                <a:lnTo>
                  <a:pt x="898" y="1668"/>
                </a:lnTo>
                <a:lnTo>
                  <a:pt x="918" y="1654"/>
                </a:lnTo>
                <a:lnTo>
                  <a:pt x="936" y="1641"/>
                </a:lnTo>
                <a:lnTo>
                  <a:pt x="954" y="1627"/>
                </a:lnTo>
                <a:lnTo>
                  <a:pt x="939" y="1592"/>
                </a:lnTo>
                <a:lnTo>
                  <a:pt x="923" y="1557"/>
                </a:lnTo>
                <a:lnTo>
                  <a:pt x="908" y="1523"/>
                </a:lnTo>
                <a:lnTo>
                  <a:pt x="892" y="1488"/>
                </a:lnTo>
                <a:lnTo>
                  <a:pt x="899" y="1480"/>
                </a:lnTo>
                <a:lnTo>
                  <a:pt x="907" y="1472"/>
                </a:lnTo>
                <a:lnTo>
                  <a:pt x="914" y="1464"/>
                </a:lnTo>
                <a:lnTo>
                  <a:pt x="921" y="1455"/>
                </a:lnTo>
                <a:lnTo>
                  <a:pt x="931" y="1443"/>
                </a:lnTo>
                <a:lnTo>
                  <a:pt x="940" y="1431"/>
                </a:lnTo>
                <a:lnTo>
                  <a:pt x="949" y="1418"/>
                </a:lnTo>
                <a:lnTo>
                  <a:pt x="957" y="1405"/>
                </a:lnTo>
                <a:lnTo>
                  <a:pt x="959" y="1402"/>
                </a:lnTo>
                <a:lnTo>
                  <a:pt x="960" y="1400"/>
                </a:lnTo>
                <a:lnTo>
                  <a:pt x="965" y="1390"/>
                </a:lnTo>
                <a:lnTo>
                  <a:pt x="970" y="1382"/>
                </a:lnTo>
                <a:lnTo>
                  <a:pt x="1008" y="1388"/>
                </a:lnTo>
                <a:lnTo>
                  <a:pt x="1046" y="1395"/>
                </a:lnTo>
                <a:lnTo>
                  <a:pt x="1084" y="1401"/>
                </a:lnTo>
                <a:lnTo>
                  <a:pt x="1122" y="1407"/>
                </a:lnTo>
                <a:lnTo>
                  <a:pt x="1128" y="1390"/>
                </a:lnTo>
                <a:lnTo>
                  <a:pt x="1134" y="1375"/>
                </a:lnTo>
                <a:lnTo>
                  <a:pt x="1140" y="1358"/>
                </a:lnTo>
                <a:lnTo>
                  <a:pt x="1145" y="1341"/>
                </a:lnTo>
                <a:lnTo>
                  <a:pt x="1147" y="1332"/>
                </a:lnTo>
                <a:lnTo>
                  <a:pt x="1151" y="1323"/>
                </a:lnTo>
                <a:lnTo>
                  <a:pt x="1153" y="1314"/>
                </a:lnTo>
                <a:lnTo>
                  <a:pt x="1156" y="1305"/>
                </a:lnTo>
                <a:lnTo>
                  <a:pt x="1159" y="1287"/>
                </a:lnTo>
                <a:lnTo>
                  <a:pt x="1162" y="1270"/>
                </a:lnTo>
                <a:lnTo>
                  <a:pt x="1164" y="1253"/>
                </a:lnTo>
                <a:lnTo>
                  <a:pt x="1166" y="1236"/>
                </a:lnTo>
                <a:lnTo>
                  <a:pt x="1131" y="1222"/>
                </a:lnTo>
                <a:lnTo>
                  <a:pt x="1095" y="1208"/>
                </a:lnTo>
                <a:lnTo>
                  <a:pt x="1059" y="1195"/>
                </a:lnTo>
                <a:lnTo>
                  <a:pt x="1024" y="1183"/>
                </a:lnTo>
                <a:lnTo>
                  <a:pt x="1024" y="1172"/>
                </a:lnTo>
                <a:lnTo>
                  <a:pt x="1024" y="1160"/>
                </a:lnTo>
                <a:lnTo>
                  <a:pt x="1024" y="1144"/>
                </a:lnTo>
                <a:lnTo>
                  <a:pt x="1023" y="1127"/>
                </a:lnTo>
                <a:lnTo>
                  <a:pt x="1020" y="1111"/>
                </a:lnTo>
                <a:lnTo>
                  <a:pt x="1017" y="1094"/>
                </a:lnTo>
                <a:lnTo>
                  <a:pt x="1015" y="1082"/>
                </a:lnTo>
                <a:lnTo>
                  <a:pt x="1013" y="1070"/>
                </a:lnTo>
                <a:lnTo>
                  <a:pt x="1009" y="1058"/>
                </a:lnTo>
                <a:lnTo>
                  <a:pt x="1006" y="1046"/>
                </a:lnTo>
                <a:lnTo>
                  <a:pt x="1037" y="1024"/>
                </a:lnTo>
                <a:lnTo>
                  <a:pt x="1068" y="1001"/>
                </a:lnTo>
                <a:lnTo>
                  <a:pt x="1099" y="978"/>
                </a:lnTo>
                <a:lnTo>
                  <a:pt x="1128" y="956"/>
                </a:lnTo>
                <a:lnTo>
                  <a:pt x="1129" y="956"/>
                </a:lnTo>
                <a:lnTo>
                  <a:pt x="1130" y="956"/>
                </a:lnTo>
                <a:lnTo>
                  <a:pt x="1122" y="936"/>
                </a:lnTo>
                <a:lnTo>
                  <a:pt x="1113" y="915"/>
                </a:lnTo>
                <a:lnTo>
                  <a:pt x="1103" y="896"/>
                </a:lnTo>
                <a:lnTo>
                  <a:pt x="1092" y="877"/>
                </a:lnTo>
                <a:lnTo>
                  <a:pt x="1081" y="858"/>
                </a:lnTo>
                <a:lnTo>
                  <a:pt x="1068" y="840"/>
                </a:lnTo>
                <a:lnTo>
                  <a:pt x="1055" y="822"/>
                </a:lnTo>
                <a:lnTo>
                  <a:pt x="1040" y="804"/>
                </a:lnTo>
                <a:lnTo>
                  <a:pt x="1006" y="820"/>
                </a:lnTo>
                <a:lnTo>
                  <a:pt x="971" y="835"/>
                </a:lnTo>
                <a:lnTo>
                  <a:pt x="937" y="851"/>
                </a:lnTo>
                <a:lnTo>
                  <a:pt x="903" y="868"/>
                </a:lnTo>
                <a:lnTo>
                  <a:pt x="895" y="858"/>
                </a:lnTo>
                <a:lnTo>
                  <a:pt x="885" y="849"/>
                </a:lnTo>
                <a:lnTo>
                  <a:pt x="876" y="840"/>
                </a:lnTo>
                <a:lnTo>
                  <a:pt x="866" y="832"/>
                </a:lnTo>
                <a:lnTo>
                  <a:pt x="853" y="822"/>
                </a:lnTo>
                <a:lnTo>
                  <a:pt x="842" y="813"/>
                </a:lnTo>
                <a:lnTo>
                  <a:pt x="829" y="804"/>
                </a:lnTo>
                <a:lnTo>
                  <a:pt x="815" y="797"/>
                </a:lnTo>
                <a:lnTo>
                  <a:pt x="807" y="790"/>
                </a:lnTo>
                <a:lnTo>
                  <a:pt x="797" y="785"/>
                </a:lnTo>
                <a:lnTo>
                  <a:pt x="804" y="747"/>
                </a:lnTo>
                <a:lnTo>
                  <a:pt x="809" y="709"/>
                </a:lnTo>
                <a:lnTo>
                  <a:pt x="815" y="672"/>
                </a:lnTo>
                <a:lnTo>
                  <a:pt x="821" y="633"/>
                </a:lnTo>
                <a:lnTo>
                  <a:pt x="805" y="627"/>
                </a:lnTo>
                <a:lnTo>
                  <a:pt x="788" y="621"/>
                </a:lnTo>
                <a:lnTo>
                  <a:pt x="770" y="614"/>
                </a:lnTo>
                <a:lnTo>
                  <a:pt x="753" y="608"/>
                </a:lnTo>
                <a:lnTo>
                  <a:pt x="743" y="606"/>
                </a:lnTo>
                <a:lnTo>
                  <a:pt x="735" y="605"/>
                </a:lnTo>
                <a:close/>
                <a:moveTo>
                  <a:pt x="399" y="1278"/>
                </a:moveTo>
                <a:lnTo>
                  <a:pt x="390" y="1258"/>
                </a:lnTo>
                <a:lnTo>
                  <a:pt x="381" y="1238"/>
                </a:lnTo>
                <a:lnTo>
                  <a:pt x="378" y="1228"/>
                </a:lnTo>
                <a:lnTo>
                  <a:pt x="375" y="1218"/>
                </a:lnTo>
                <a:lnTo>
                  <a:pt x="373" y="1208"/>
                </a:lnTo>
                <a:lnTo>
                  <a:pt x="372" y="1197"/>
                </a:lnTo>
                <a:lnTo>
                  <a:pt x="371" y="1188"/>
                </a:lnTo>
                <a:lnTo>
                  <a:pt x="370" y="1177"/>
                </a:lnTo>
                <a:lnTo>
                  <a:pt x="370" y="1167"/>
                </a:lnTo>
                <a:lnTo>
                  <a:pt x="371" y="1156"/>
                </a:lnTo>
                <a:lnTo>
                  <a:pt x="373" y="1135"/>
                </a:lnTo>
                <a:lnTo>
                  <a:pt x="378" y="1114"/>
                </a:lnTo>
                <a:lnTo>
                  <a:pt x="381" y="1103"/>
                </a:lnTo>
                <a:lnTo>
                  <a:pt x="384" y="1093"/>
                </a:lnTo>
                <a:lnTo>
                  <a:pt x="389" y="1083"/>
                </a:lnTo>
                <a:lnTo>
                  <a:pt x="393" y="1073"/>
                </a:lnTo>
                <a:lnTo>
                  <a:pt x="397" y="1064"/>
                </a:lnTo>
                <a:lnTo>
                  <a:pt x="403" y="1055"/>
                </a:lnTo>
                <a:lnTo>
                  <a:pt x="408" y="1046"/>
                </a:lnTo>
                <a:lnTo>
                  <a:pt x="414" y="1038"/>
                </a:lnTo>
                <a:lnTo>
                  <a:pt x="421" y="1030"/>
                </a:lnTo>
                <a:lnTo>
                  <a:pt x="428" y="1023"/>
                </a:lnTo>
                <a:lnTo>
                  <a:pt x="435" y="1015"/>
                </a:lnTo>
                <a:lnTo>
                  <a:pt x="443" y="1008"/>
                </a:lnTo>
                <a:lnTo>
                  <a:pt x="460" y="995"/>
                </a:lnTo>
                <a:lnTo>
                  <a:pt x="479" y="982"/>
                </a:lnTo>
                <a:lnTo>
                  <a:pt x="498" y="973"/>
                </a:lnTo>
                <a:lnTo>
                  <a:pt x="518" y="965"/>
                </a:lnTo>
                <a:lnTo>
                  <a:pt x="537" y="959"/>
                </a:lnTo>
                <a:lnTo>
                  <a:pt x="557" y="956"/>
                </a:lnTo>
                <a:lnTo>
                  <a:pt x="579" y="954"/>
                </a:lnTo>
                <a:lnTo>
                  <a:pt x="599" y="954"/>
                </a:lnTo>
                <a:lnTo>
                  <a:pt x="620" y="957"/>
                </a:lnTo>
                <a:lnTo>
                  <a:pt x="641" y="961"/>
                </a:lnTo>
                <a:lnTo>
                  <a:pt x="661" y="967"/>
                </a:lnTo>
                <a:lnTo>
                  <a:pt x="682" y="976"/>
                </a:lnTo>
                <a:lnTo>
                  <a:pt x="701" y="986"/>
                </a:lnTo>
                <a:lnTo>
                  <a:pt x="718" y="998"/>
                </a:lnTo>
                <a:lnTo>
                  <a:pt x="725" y="1004"/>
                </a:lnTo>
                <a:lnTo>
                  <a:pt x="734" y="1011"/>
                </a:lnTo>
                <a:lnTo>
                  <a:pt x="741" y="1018"/>
                </a:lnTo>
                <a:lnTo>
                  <a:pt x="747" y="1026"/>
                </a:lnTo>
                <a:lnTo>
                  <a:pt x="755" y="1034"/>
                </a:lnTo>
                <a:lnTo>
                  <a:pt x="761" y="1043"/>
                </a:lnTo>
                <a:lnTo>
                  <a:pt x="766" y="1052"/>
                </a:lnTo>
                <a:lnTo>
                  <a:pt x="773" y="1062"/>
                </a:lnTo>
                <a:lnTo>
                  <a:pt x="782" y="1081"/>
                </a:lnTo>
                <a:lnTo>
                  <a:pt x="791" y="1101"/>
                </a:lnTo>
                <a:lnTo>
                  <a:pt x="794" y="1112"/>
                </a:lnTo>
                <a:lnTo>
                  <a:pt x="797" y="1121"/>
                </a:lnTo>
                <a:lnTo>
                  <a:pt x="799" y="1132"/>
                </a:lnTo>
                <a:lnTo>
                  <a:pt x="800" y="1141"/>
                </a:lnTo>
                <a:lnTo>
                  <a:pt x="801" y="1152"/>
                </a:lnTo>
                <a:lnTo>
                  <a:pt x="803" y="1162"/>
                </a:lnTo>
                <a:lnTo>
                  <a:pt x="803" y="1172"/>
                </a:lnTo>
                <a:lnTo>
                  <a:pt x="801" y="1183"/>
                </a:lnTo>
                <a:lnTo>
                  <a:pt x="799" y="1204"/>
                </a:lnTo>
                <a:lnTo>
                  <a:pt x="794" y="1225"/>
                </a:lnTo>
                <a:lnTo>
                  <a:pt x="791" y="1236"/>
                </a:lnTo>
                <a:lnTo>
                  <a:pt x="788" y="1246"/>
                </a:lnTo>
                <a:lnTo>
                  <a:pt x="783" y="1256"/>
                </a:lnTo>
                <a:lnTo>
                  <a:pt x="779" y="1265"/>
                </a:lnTo>
                <a:lnTo>
                  <a:pt x="775" y="1275"/>
                </a:lnTo>
                <a:lnTo>
                  <a:pt x="770" y="1284"/>
                </a:lnTo>
                <a:lnTo>
                  <a:pt x="764" y="1293"/>
                </a:lnTo>
                <a:lnTo>
                  <a:pt x="758" y="1301"/>
                </a:lnTo>
                <a:lnTo>
                  <a:pt x="744" y="1316"/>
                </a:lnTo>
                <a:lnTo>
                  <a:pt x="729" y="1331"/>
                </a:lnTo>
                <a:lnTo>
                  <a:pt x="713" y="1344"/>
                </a:lnTo>
                <a:lnTo>
                  <a:pt x="695" y="1354"/>
                </a:lnTo>
                <a:lnTo>
                  <a:pt x="675" y="1365"/>
                </a:lnTo>
                <a:lnTo>
                  <a:pt x="654" y="1373"/>
                </a:lnTo>
                <a:lnTo>
                  <a:pt x="644" y="1377"/>
                </a:lnTo>
                <a:lnTo>
                  <a:pt x="634" y="1380"/>
                </a:lnTo>
                <a:lnTo>
                  <a:pt x="624" y="1382"/>
                </a:lnTo>
                <a:lnTo>
                  <a:pt x="614" y="1383"/>
                </a:lnTo>
                <a:lnTo>
                  <a:pt x="603" y="1384"/>
                </a:lnTo>
                <a:lnTo>
                  <a:pt x="594" y="1385"/>
                </a:lnTo>
                <a:lnTo>
                  <a:pt x="583" y="1385"/>
                </a:lnTo>
                <a:lnTo>
                  <a:pt x="572" y="1384"/>
                </a:lnTo>
                <a:lnTo>
                  <a:pt x="563" y="1383"/>
                </a:lnTo>
                <a:lnTo>
                  <a:pt x="552" y="1382"/>
                </a:lnTo>
                <a:lnTo>
                  <a:pt x="542" y="1379"/>
                </a:lnTo>
                <a:lnTo>
                  <a:pt x="531" y="1377"/>
                </a:lnTo>
                <a:lnTo>
                  <a:pt x="510" y="1370"/>
                </a:lnTo>
                <a:lnTo>
                  <a:pt x="491" y="1362"/>
                </a:lnTo>
                <a:lnTo>
                  <a:pt x="481" y="1358"/>
                </a:lnTo>
                <a:lnTo>
                  <a:pt x="471" y="1352"/>
                </a:lnTo>
                <a:lnTo>
                  <a:pt x="463" y="1347"/>
                </a:lnTo>
                <a:lnTo>
                  <a:pt x="455" y="1341"/>
                </a:lnTo>
                <a:lnTo>
                  <a:pt x="446" y="1334"/>
                </a:lnTo>
                <a:lnTo>
                  <a:pt x="439" y="1327"/>
                </a:lnTo>
                <a:lnTo>
                  <a:pt x="431" y="1319"/>
                </a:lnTo>
                <a:lnTo>
                  <a:pt x="425" y="1312"/>
                </a:lnTo>
                <a:lnTo>
                  <a:pt x="411" y="1296"/>
                </a:lnTo>
                <a:lnTo>
                  <a:pt x="399" y="1278"/>
                </a:lnTo>
                <a:close/>
                <a:moveTo>
                  <a:pt x="1197" y="310"/>
                </a:moveTo>
                <a:lnTo>
                  <a:pt x="1182" y="310"/>
                </a:lnTo>
                <a:lnTo>
                  <a:pt x="1169" y="312"/>
                </a:lnTo>
                <a:lnTo>
                  <a:pt x="1156" y="315"/>
                </a:lnTo>
                <a:lnTo>
                  <a:pt x="1143" y="321"/>
                </a:lnTo>
                <a:lnTo>
                  <a:pt x="1130" y="326"/>
                </a:lnTo>
                <a:lnTo>
                  <a:pt x="1119" y="333"/>
                </a:lnTo>
                <a:lnTo>
                  <a:pt x="1107" y="342"/>
                </a:lnTo>
                <a:lnTo>
                  <a:pt x="1096" y="351"/>
                </a:lnTo>
                <a:lnTo>
                  <a:pt x="1087" y="362"/>
                </a:lnTo>
                <a:lnTo>
                  <a:pt x="1078" y="374"/>
                </a:lnTo>
                <a:lnTo>
                  <a:pt x="1071" y="385"/>
                </a:lnTo>
                <a:lnTo>
                  <a:pt x="1066" y="397"/>
                </a:lnTo>
                <a:lnTo>
                  <a:pt x="1061" y="410"/>
                </a:lnTo>
                <a:lnTo>
                  <a:pt x="1057" y="423"/>
                </a:lnTo>
                <a:lnTo>
                  <a:pt x="1056" y="437"/>
                </a:lnTo>
                <a:lnTo>
                  <a:pt x="1055" y="452"/>
                </a:lnTo>
                <a:lnTo>
                  <a:pt x="1056" y="466"/>
                </a:lnTo>
                <a:lnTo>
                  <a:pt x="1057" y="480"/>
                </a:lnTo>
                <a:lnTo>
                  <a:pt x="1061" y="493"/>
                </a:lnTo>
                <a:lnTo>
                  <a:pt x="1066" y="506"/>
                </a:lnTo>
                <a:lnTo>
                  <a:pt x="1071" y="519"/>
                </a:lnTo>
                <a:lnTo>
                  <a:pt x="1078" y="531"/>
                </a:lnTo>
                <a:lnTo>
                  <a:pt x="1087" y="541"/>
                </a:lnTo>
                <a:lnTo>
                  <a:pt x="1096" y="553"/>
                </a:lnTo>
                <a:lnTo>
                  <a:pt x="1107" y="562"/>
                </a:lnTo>
                <a:lnTo>
                  <a:pt x="1119" y="571"/>
                </a:lnTo>
                <a:lnTo>
                  <a:pt x="1130" y="578"/>
                </a:lnTo>
                <a:lnTo>
                  <a:pt x="1143" y="585"/>
                </a:lnTo>
                <a:lnTo>
                  <a:pt x="1156" y="590"/>
                </a:lnTo>
                <a:lnTo>
                  <a:pt x="1169" y="593"/>
                </a:lnTo>
                <a:lnTo>
                  <a:pt x="1182" y="595"/>
                </a:lnTo>
                <a:lnTo>
                  <a:pt x="1197" y="595"/>
                </a:lnTo>
                <a:lnTo>
                  <a:pt x="1212" y="595"/>
                </a:lnTo>
                <a:lnTo>
                  <a:pt x="1226" y="593"/>
                </a:lnTo>
                <a:lnTo>
                  <a:pt x="1239" y="590"/>
                </a:lnTo>
                <a:lnTo>
                  <a:pt x="1251" y="585"/>
                </a:lnTo>
                <a:lnTo>
                  <a:pt x="1264" y="578"/>
                </a:lnTo>
                <a:lnTo>
                  <a:pt x="1276" y="571"/>
                </a:lnTo>
                <a:lnTo>
                  <a:pt x="1287" y="562"/>
                </a:lnTo>
                <a:lnTo>
                  <a:pt x="1298" y="553"/>
                </a:lnTo>
                <a:lnTo>
                  <a:pt x="1308" y="541"/>
                </a:lnTo>
                <a:lnTo>
                  <a:pt x="1316" y="531"/>
                </a:lnTo>
                <a:lnTo>
                  <a:pt x="1324" y="519"/>
                </a:lnTo>
                <a:lnTo>
                  <a:pt x="1330" y="506"/>
                </a:lnTo>
                <a:lnTo>
                  <a:pt x="1334" y="493"/>
                </a:lnTo>
                <a:lnTo>
                  <a:pt x="1337" y="480"/>
                </a:lnTo>
                <a:lnTo>
                  <a:pt x="1338" y="466"/>
                </a:lnTo>
                <a:lnTo>
                  <a:pt x="1339" y="452"/>
                </a:lnTo>
                <a:lnTo>
                  <a:pt x="1338" y="437"/>
                </a:lnTo>
                <a:lnTo>
                  <a:pt x="1337" y="423"/>
                </a:lnTo>
                <a:lnTo>
                  <a:pt x="1334" y="410"/>
                </a:lnTo>
                <a:lnTo>
                  <a:pt x="1330" y="397"/>
                </a:lnTo>
                <a:lnTo>
                  <a:pt x="1324" y="385"/>
                </a:lnTo>
                <a:lnTo>
                  <a:pt x="1316" y="374"/>
                </a:lnTo>
                <a:lnTo>
                  <a:pt x="1308" y="362"/>
                </a:lnTo>
                <a:lnTo>
                  <a:pt x="1298" y="351"/>
                </a:lnTo>
                <a:lnTo>
                  <a:pt x="1287" y="342"/>
                </a:lnTo>
                <a:lnTo>
                  <a:pt x="1276" y="333"/>
                </a:lnTo>
                <a:lnTo>
                  <a:pt x="1264" y="326"/>
                </a:lnTo>
                <a:lnTo>
                  <a:pt x="1251" y="321"/>
                </a:lnTo>
                <a:lnTo>
                  <a:pt x="1239" y="315"/>
                </a:lnTo>
                <a:lnTo>
                  <a:pt x="1226" y="312"/>
                </a:lnTo>
                <a:lnTo>
                  <a:pt x="1212" y="310"/>
                </a:lnTo>
                <a:lnTo>
                  <a:pt x="1197" y="310"/>
                </a:lnTo>
                <a:close/>
                <a:moveTo>
                  <a:pt x="1122" y="376"/>
                </a:moveTo>
                <a:lnTo>
                  <a:pt x="1129" y="369"/>
                </a:lnTo>
                <a:lnTo>
                  <a:pt x="1139" y="363"/>
                </a:lnTo>
                <a:lnTo>
                  <a:pt x="1147" y="358"/>
                </a:lnTo>
                <a:lnTo>
                  <a:pt x="1157" y="353"/>
                </a:lnTo>
                <a:lnTo>
                  <a:pt x="1166" y="350"/>
                </a:lnTo>
                <a:lnTo>
                  <a:pt x="1176" y="347"/>
                </a:lnTo>
                <a:lnTo>
                  <a:pt x="1187" y="346"/>
                </a:lnTo>
                <a:lnTo>
                  <a:pt x="1197" y="346"/>
                </a:lnTo>
                <a:lnTo>
                  <a:pt x="1208" y="346"/>
                </a:lnTo>
                <a:lnTo>
                  <a:pt x="1218" y="347"/>
                </a:lnTo>
                <a:lnTo>
                  <a:pt x="1228" y="350"/>
                </a:lnTo>
                <a:lnTo>
                  <a:pt x="1238" y="353"/>
                </a:lnTo>
                <a:lnTo>
                  <a:pt x="1247" y="358"/>
                </a:lnTo>
                <a:lnTo>
                  <a:pt x="1256" y="363"/>
                </a:lnTo>
                <a:lnTo>
                  <a:pt x="1264" y="369"/>
                </a:lnTo>
                <a:lnTo>
                  <a:pt x="1273" y="376"/>
                </a:lnTo>
                <a:lnTo>
                  <a:pt x="1280" y="384"/>
                </a:lnTo>
                <a:lnTo>
                  <a:pt x="1286" y="393"/>
                </a:lnTo>
                <a:lnTo>
                  <a:pt x="1292" y="401"/>
                </a:lnTo>
                <a:lnTo>
                  <a:pt x="1296" y="411"/>
                </a:lnTo>
                <a:lnTo>
                  <a:pt x="1299" y="420"/>
                </a:lnTo>
                <a:lnTo>
                  <a:pt x="1301" y="430"/>
                </a:lnTo>
                <a:lnTo>
                  <a:pt x="1303" y="440"/>
                </a:lnTo>
                <a:lnTo>
                  <a:pt x="1303" y="452"/>
                </a:lnTo>
                <a:lnTo>
                  <a:pt x="1303" y="463"/>
                </a:lnTo>
                <a:lnTo>
                  <a:pt x="1301" y="473"/>
                </a:lnTo>
                <a:lnTo>
                  <a:pt x="1299" y="484"/>
                </a:lnTo>
                <a:lnTo>
                  <a:pt x="1296" y="493"/>
                </a:lnTo>
                <a:lnTo>
                  <a:pt x="1292" y="503"/>
                </a:lnTo>
                <a:lnTo>
                  <a:pt x="1286" y="511"/>
                </a:lnTo>
                <a:lnTo>
                  <a:pt x="1280" y="520"/>
                </a:lnTo>
                <a:lnTo>
                  <a:pt x="1273" y="527"/>
                </a:lnTo>
                <a:lnTo>
                  <a:pt x="1264" y="535"/>
                </a:lnTo>
                <a:lnTo>
                  <a:pt x="1256" y="541"/>
                </a:lnTo>
                <a:lnTo>
                  <a:pt x="1247" y="548"/>
                </a:lnTo>
                <a:lnTo>
                  <a:pt x="1238" y="552"/>
                </a:lnTo>
                <a:lnTo>
                  <a:pt x="1228" y="555"/>
                </a:lnTo>
                <a:lnTo>
                  <a:pt x="1218" y="558"/>
                </a:lnTo>
                <a:lnTo>
                  <a:pt x="1208" y="559"/>
                </a:lnTo>
                <a:lnTo>
                  <a:pt x="1197" y="559"/>
                </a:lnTo>
                <a:lnTo>
                  <a:pt x="1187" y="559"/>
                </a:lnTo>
                <a:lnTo>
                  <a:pt x="1176" y="558"/>
                </a:lnTo>
                <a:lnTo>
                  <a:pt x="1166" y="555"/>
                </a:lnTo>
                <a:lnTo>
                  <a:pt x="1157" y="552"/>
                </a:lnTo>
                <a:lnTo>
                  <a:pt x="1147" y="548"/>
                </a:lnTo>
                <a:lnTo>
                  <a:pt x="1139" y="541"/>
                </a:lnTo>
                <a:lnTo>
                  <a:pt x="1129" y="535"/>
                </a:lnTo>
                <a:lnTo>
                  <a:pt x="1122" y="527"/>
                </a:lnTo>
                <a:lnTo>
                  <a:pt x="1114" y="520"/>
                </a:lnTo>
                <a:lnTo>
                  <a:pt x="1108" y="511"/>
                </a:lnTo>
                <a:lnTo>
                  <a:pt x="1103" y="503"/>
                </a:lnTo>
                <a:lnTo>
                  <a:pt x="1099" y="493"/>
                </a:lnTo>
                <a:lnTo>
                  <a:pt x="1095" y="484"/>
                </a:lnTo>
                <a:lnTo>
                  <a:pt x="1093" y="473"/>
                </a:lnTo>
                <a:lnTo>
                  <a:pt x="1091" y="463"/>
                </a:lnTo>
                <a:lnTo>
                  <a:pt x="1091" y="452"/>
                </a:lnTo>
                <a:lnTo>
                  <a:pt x="1091" y="441"/>
                </a:lnTo>
                <a:lnTo>
                  <a:pt x="1093" y="431"/>
                </a:lnTo>
                <a:lnTo>
                  <a:pt x="1095" y="421"/>
                </a:lnTo>
                <a:lnTo>
                  <a:pt x="1099" y="411"/>
                </a:lnTo>
                <a:lnTo>
                  <a:pt x="1103" y="402"/>
                </a:lnTo>
                <a:lnTo>
                  <a:pt x="1108" y="393"/>
                </a:lnTo>
                <a:lnTo>
                  <a:pt x="1114" y="384"/>
                </a:lnTo>
                <a:lnTo>
                  <a:pt x="1122" y="376"/>
                </a:lnTo>
                <a:close/>
                <a:moveTo>
                  <a:pt x="1078" y="334"/>
                </a:moveTo>
                <a:lnTo>
                  <a:pt x="1091" y="323"/>
                </a:lnTo>
                <a:lnTo>
                  <a:pt x="1104" y="312"/>
                </a:lnTo>
                <a:lnTo>
                  <a:pt x="1118" y="304"/>
                </a:lnTo>
                <a:lnTo>
                  <a:pt x="1133" y="297"/>
                </a:lnTo>
                <a:lnTo>
                  <a:pt x="1147" y="292"/>
                </a:lnTo>
                <a:lnTo>
                  <a:pt x="1162" y="288"/>
                </a:lnTo>
                <a:lnTo>
                  <a:pt x="1179" y="287"/>
                </a:lnTo>
                <a:lnTo>
                  <a:pt x="1195" y="287"/>
                </a:lnTo>
                <a:lnTo>
                  <a:pt x="1212" y="287"/>
                </a:lnTo>
                <a:lnTo>
                  <a:pt x="1229" y="288"/>
                </a:lnTo>
                <a:lnTo>
                  <a:pt x="1245" y="292"/>
                </a:lnTo>
                <a:lnTo>
                  <a:pt x="1260" y="297"/>
                </a:lnTo>
                <a:lnTo>
                  <a:pt x="1274" y="304"/>
                </a:lnTo>
                <a:lnTo>
                  <a:pt x="1287" y="312"/>
                </a:lnTo>
                <a:lnTo>
                  <a:pt x="1301" y="323"/>
                </a:lnTo>
                <a:lnTo>
                  <a:pt x="1314" y="334"/>
                </a:lnTo>
                <a:lnTo>
                  <a:pt x="1326" y="347"/>
                </a:lnTo>
                <a:lnTo>
                  <a:pt x="1335" y="361"/>
                </a:lnTo>
                <a:lnTo>
                  <a:pt x="1344" y="374"/>
                </a:lnTo>
                <a:lnTo>
                  <a:pt x="1351" y="388"/>
                </a:lnTo>
                <a:lnTo>
                  <a:pt x="1356" y="403"/>
                </a:lnTo>
                <a:lnTo>
                  <a:pt x="1360" y="419"/>
                </a:lnTo>
                <a:lnTo>
                  <a:pt x="1362" y="435"/>
                </a:lnTo>
                <a:lnTo>
                  <a:pt x="1363" y="452"/>
                </a:lnTo>
                <a:lnTo>
                  <a:pt x="1362" y="469"/>
                </a:lnTo>
                <a:lnTo>
                  <a:pt x="1360" y="485"/>
                </a:lnTo>
                <a:lnTo>
                  <a:pt x="1356" y="501"/>
                </a:lnTo>
                <a:lnTo>
                  <a:pt x="1351" y="516"/>
                </a:lnTo>
                <a:lnTo>
                  <a:pt x="1344" y="531"/>
                </a:lnTo>
                <a:lnTo>
                  <a:pt x="1335" y="544"/>
                </a:lnTo>
                <a:lnTo>
                  <a:pt x="1326" y="557"/>
                </a:lnTo>
                <a:lnTo>
                  <a:pt x="1314" y="571"/>
                </a:lnTo>
                <a:lnTo>
                  <a:pt x="1301" y="581"/>
                </a:lnTo>
                <a:lnTo>
                  <a:pt x="1287" y="592"/>
                </a:lnTo>
                <a:lnTo>
                  <a:pt x="1274" y="601"/>
                </a:lnTo>
                <a:lnTo>
                  <a:pt x="1260" y="607"/>
                </a:lnTo>
                <a:lnTo>
                  <a:pt x="1245" y="612"/>
                </a:lnTo>
                <a:lnTo>
                  <a:pt x="1229" y="616"/>
                </a:lnTo>
                <a:lnTo>
                  <a:pt x="1212" y="619"/>
                </a:lnTo>
                <a:lnTo>
                  <a:pt x="1195" y="619"/>
                </a:lnTo>
                <a:lnTo>
                  <a:pt x="1179" y="619"/>
                </a:lnTo>
                <a:lnTo>
                  <a:pt x="1162" y="616"/>
                </a:lnTo>
                <a:lnTo>
                  <a:pt x="1147" y="612"/>
                </a:lnTo>
                <a:lnTo>
                  <a:pt x="1133" y="607"/>
                </a:lnTo>
                <a:lnTo>
                  <a:pt x="1118" y="601"/>
                </a:lnTo>
                <a:lnTo>
                  <a:pt x="1104" y="592"/>
                </a:lnTo>
                <a:lnTo>
                  <a:pt x="1091" y="581"/>
                </a:lnTo>
                <a:lnTo>
                  <a:pt x="1078" y="571"/>
                </a:lnTo>
                <a:lnTo>
                  <a:pt x="1067" y="557"/>
                </a:lnTo>
                <a:lnTo>
                  <a:pt x="1057" y="544"/>
                </a:lnTo>
                <a:lnTo>
                  <a:pt x="1049" y="531"/>
                </a:lnTo>
                <a:lnTo>
                  <a:pt x="1042" y="516"/>
                </a:lnTo>
                <a:lnTo>
                  <a:pt x="1037" y="501"/>
                </a:lnTo>
                <a:lnTo>
                  <a:pt x="1033" y="485"/>
                </a:lnTo>
                <a:lnTo>
                  <a:pt x="1031" y="469"/>
                </a:lnTo>
                <a:lnTo>
                  <a:pt x="1030" y="452"/>
                </a:lnTo>
                <a:lnTo>
                  <a:pt x="1031" y="435"/>
                </a:lnTo>
                <a:lnTo>
                  <a:pt x="1033" y="419"/>
                </a:lnTo>
                <a:lnTo>
                  <a:pt x="1037" y="403"/>
                </a:lnTo>
                <a:lnTo>
                  <a:pt x="1042" y="388"/>
                </a:lnTo>
                <a:lnTo>
                  <a:pt x="1049" y="374"/>
                </a:lnTo>
                <a:lnTo>
                  <a:pt x="1057" y="361"/>
                </a:lnTo>
                <a:lnTo>
                  <a:pt x="1067" y="347"/>
                </a:lnTo>
                <a:lnTo>
                  <a:pt x="1078" y="33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9"/>
          <p:cNvSpPr>
            <a:spLocks noEditPoints="1"/>
          </p:cNvSpPr>
          <p:nvPr/>
        </p:nvSpPr>
        <p:spPr bwMode="auto">
          <a:xfrm>
            <a:off x="1036258" y="1442492"/>
            <a:ext cx="229706" cy="432048"/>
          </a:xfrm>
          <a:custGeom>
            <a:avLst/>
            <a:gdLst/>
            <a:ahLst/>
            <a:cxnLst>
              <a:cxn ang="0">
                <a:pos x="0" y="977"/>
              </a:cxn>
              <a:cxn ang="0">
                <a:pos x="0" y="1799"/>
              </a:cxn>
              <a:cxn ang="0">
                <a:pos x="822" y="1799"/>
              </a:cxn>
              <a:cxn ang="0">
                <a:pos x="822" y="977"/>
              </a:cxn>
              <a:cxn ang="0">
                <a:pos x="0" y="977"/>
              </a:cxn>
              <a:cxn ang="0">
                <a:pos x="293" y="202"/>
              </a:cxn>
              <a:cxn ang="0">
                <a:pos x="130" y="365"/>
              </a:cxn>
              <a:cxn ang="0">
                <a:pos x="437" y="672"/>
              </a:cxn>
              <a:cxn ang="0">
                <a:pos x="957" y="153"/>
              </a:cxn>
              <a:cxn ang="0">
                <a:pos x="839" y="33"/>
              </a:cxn>
              <a:cxn ang="0">
                <a:pos x="441" y="362"/>
              </a:cxn>
              <a:cxn ang="0">
                <a:pos x="293" y="202"/>
              </a:cxn>
              <a:cxn ang="0">
                <a:pos x="756" y="508"/>
              </a:cxn>
              <a:cxn ang="0">
                <a:pos x="756" y="756"/>
              </a:cxn>
              <a:cxn ang="0">
                <a:pos x="65" y="756"/>
              </a:cxn>
              <a:cxn ang="0">
                <a:pos x="65" y="65"/>
              </a:cxn>
              <a:cxn ang="0">
                <a:pos x="628" y="65"/>
              </a:cxn>
              <a:cxn ang="0">
                <a:pos x="707" y="0"/>
              </a:cxn>
              <a:cxn ang="0">
                <a:pos x="0" y="0"/>
              </a:cxn>
              <a:cxn ang="0">
                <a:pos x="0" y="821"/>
              </a:cxn>
              <a:cxn ang="0">
                <a:pos x="822" y="821"/>
              </a:cxn>
              <a:cxn ang="0">
                <a:pos x="822" y="443"/>
              </a:cxn>
              <a:cxn ang="0">
                <a:pos x="756" y="508"/>
              </a:cxn>
              <a:cxn ang="0">
                <a:pos x="756" y="1733"/>
              </a:cxn>
              <a:cxn ang="0">
                <a:pos x="65" y="1733"/>
              </a:cxn>
              <a:cxn ang="0">
                <a:pos x="65" y="1043"/>
              </a:cxn>
              <a:cxn ang="0">
                <a:pos x="756" y="1043"/>
              </a:cxn>
              <a:cxn ang="0">
                <a:pos x="756" y="1733"/>
              </a:cxn>
            </a:cxnLst>
            <a:rect l="0" t="0" r="r" b="b"/>
            <a:pathLst>
              <a:path w="957" h="1799">
                <a:moveTo>
                  <a:pt x="0" y="977"/>
                </a:moveTo>
                <a:lnTo>
                  <a:pt x="0" y="1799"/>
                </a:lnTo>
                <a:lnTo>
                  <a:pt x="822" y="1799"/>
                </a:lnTo>
                <a:lnTo>
                  <a:pt x="822" y="977"/>
                </a:lnTo>
                <a:lnTo>
                  <a:pt x="0" y="977"/>
                </a:lnTo>
                <a:close/>
                <a:moveTo>
                  <a:pt x="293" y="202"/>
                </a:moveTo>
                <a:lnTo>
                  <a:pt x="130" y="365"/>
                </a:lnTo>
                <a:lnTo>
                  <a:pt x="437" y="672"/>
                </a:lnTo>
                <a:lnTo>
                  <a:pt x="957" y="153"/>
                </a:lnTo>
                <a:lnTo>
                  <a:pt x="839" y="33"/>
                </a:lnTo>
                <a:lnTo>
                  <a:pt x="441" y="362"/>
                </a:lnTo>
                <a:lnTo>
                  <a:pt x="293" y="202"/>
                </a:lnTo>
                <a:close/>
                <a:moveTo>
                  <a:pt x="756" y="508"/>
                </a:moveTo>
                <a:lnTo>
                  <a:pt x="756" y="756"/>
                </a:lnTo>
                <a:lnTo>
                  <a:pt x="65" y="756"/>
                </a:lnTo>
                <a:lnTo>
                  <a:pt x="65" y="65"/>
                </a:lnTo>
                <a:lnTo>
                  <a:pt x="628" y="65"/>
                </a:lnTo>
                <a:lnTo>
                  <a:pt x="707" y="0"/>
                </a:lnTo>
                <a:lnTo>
                  <a:pt x="0" y="0"/>
                </a:lnTo>
                <a:lnTo>
                  <a:pt x="0" y="821"/>
                </a:lnTo>
                <a:lnTo>
                  <a:pt x="822" y="821"/>
                </a:lnTo>
                <a:lnTo>
                  <a:pt x="822" y="443"/>
                </a:lnTo>
                <a:lnTo>
                  <a:pt x="756" y="508"/>
                </a:lnTo>
                <a:close/>
                <a:moveTo>
                  <a:pt x="756" y="1733"/>
                </a:moveTo>
                <a:lnTo>
                  <a:pt x="65" y="1733"/>
                </a:lnTo>
                <a:lnTo>
                  <a:pt x="65" y="1043"/>
                </a:lnTo>
                <a:lnTo>
                  <a:pt x="756" y="1043"/>
                </a:lnTo>
                <a:lnTo>
                  <a:pt x="756" y="1733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Freeform 10"/>
          <p:cNvSpPr>
            <a:spLocks/>
          </p:cNvSpPr>
          <p:nvPr/>
        </p:nvSpPr>
        <p:spPr bwMode="auto">
          <a:xfrm>
            <a:off x="4788025" y="1512097"/>
            <a:ext cx="360040" cy="313114"/>
          </a:xfrm>
          <a:custGeom>
            <a:avLst/>
            <a:gdLst/>
            <a:ahLst/>
            <a:cxnLst>
              <a:cxn ang="0">
                <a:pos x="1287" y="544"/>
              </a:cxn>
              <a:cxn ang="0">
                <a:pos x="1118" y="425"/>
              </a:cxn>
              <a:cxn ang="0">
                <a:pos x="716" y="996"/>
              </a:cxn>
              <a:cxn ang="0">
                <a:pos x="399" y="758"/>
              </a:cxn>
              <a:cxn ang="0">
                <a:pos x="123" y="1131"/>
              </a:cxn>
              <a:cxn ang="0">
                <a:pos x="118" y="1138"/>
              </a:cxn>
              <a:cxn ang="0">
                <a:pos x="113" y="1143"/>
              </a:cxn>
              <a:cxn ang="0">
                <a:pos x="105" y="1148"/>
              </a:cxn>
              <a:cxn ang="0">
                <a:pos x="99" y="1151"/>
              </a:cxn>
              <a:cxn ang="0">
                <a:pos x="91" y="1154"/>
              </a:cxn>
              <a:cxn ang="0">
                <a:pos x="84" y="1157"/>
              </a:cxn>
              <a:cxn ang="0">
                <a:pos x="77" y="1159"/>
              </a:cxn>
              <a:cxn ang="0">
                <a:pos x="68" y="1159"/>
              </a:cxn>
              <a:cxn ang="0">
                <a:pos x="57" y="1158"/>
              </a:cxn>
              <a:cxn ang="0">
                <a:pos x="47" y="1156"/>
              </a:cxn>
              <a:cxn ang="0">
                <a:pos x="37" y="1151"/>
              </a:cxn>
              <a:cxn ang="0">
                <a:pos x="28" y="1146"/>
              </a:cxn>
              <a:cxn ang="0">
                <a:pos x="22" y="1141"/>
              </a:cxn>
              <a:cxn ang="0">
                <a:pos x="17" y="1136"/>
              </a:cxn>
              <a:cxn ang="0">
                <a:pos x="13" y="1131"/>
              </a:cxn>
              <a:cxn ang="0">
                <a:pos x="10" y="1126"/>
              </a:cxn>
              <a:cxn ang="0">
                <a:pos x="6" y="1119"/>
              </a:cxn>
              <a:cxn ang="0">
                <a:pos x="4" y="1113"/>
              </a:cxn>
              <a:cxn ang="0">
                <a:pos x="2" y="1107"/>
              </a:cxn>
              <a:cxn ang="0">
                <a:pos x="1" y="1100"/>
              </a:cxn>
              <a:cxn ang="0">
                <a:pos x="0" y="1094"/>
              </a:cxn>
              <a:cxn ang="0">
                <a:pos x="0" y="1088"/>
              </a:cxn>
              <a:cxn ang="0">
                <a:pos x="0" y="1081"/>
              </a:cxn>
              <a:cxn ang="0">
                <a:pos x="2" y="1075"/>
              </a:cxn>
              <a:cxn ang="0">
                <a:pos x="3" y="1069"/>
              </a:cxn>
              <a:cxn ang="0">
                <a:pos x="6" y="1062"/>
              </a:cxn>
              <a:cxn ang="0">
                <a:pos x="10" y="1056"/>
              </a:cxn>
              <a:cxn ang="0">
                <a:pos x="13" y="1050"/>
              </a:cxn>
              <a:cxn ang="0">
                <a:pos x="370" y="565"/>
              </a:cxn>
              <a:cxn ang="0">
                <a:pos x="687" y="802"/>
              </a:cxn>
              <a:cxn ang="0">
                <a:pos x="1007" y="347"/>
              </a:cxn>
              <a:cxn ang="0">
                <a:pos x="840" y="230"/>
              </a:cxn>
              <a:cxn ang="0">
                <a:pos x="1336" y="0"/>
              </a:cxn>
              <a:cxn ang="0">
                <a:pos x="1287" y="544"/>
              </a:cxn>
            </a:cxnLst>
            <a:rect l="0" t="0" r="r" b="b"/>
            <a:pathLst>
              <a:path w="1336" h="1159">
                <a:moveTo>
                  <a:pt x="1287" y="544"/>
                </a:moveTo>
                <a:lnTo>
                  <a:pt x="1118" y="425"/>
                </a:lnTo>
                <a:lnTo>
                  <a:pt x="716" y="996"/>
                </a:lnTo>
                <a:lnTo>
                  <a:pt x="399" y="758"/>
                </a:lnTo>
                <a:lnTo>
                  <a:pt x="123" y="1131"/>
                </a:lnTo>
                <a:lnTo>
                  <a:pt x="118" y="1138"/>
                </a:lnTo>
                <a:lnTo>
                  <a:pt x="113" y="1143"/>
                </a:lnTo>
                <a:lnTo>
                  <a:pt x="105" y="1148"/>
                </a:lnTo>
                <a:lnTo>
                  <a:pt x="99" y="1151"/>
                </a:lnTo>
                <a:lnTo>
                  <a:pt x="91" y="1154"/>
                </a:lnTo>
                <a:lnTo>
                  <a:pt x="84" y="1157"/>
                </a:lnTo>
                <a:lnTo>
                  <a:pt x="77" y="1159"/>
                </a:lnTo>
                <a:lnTo>
                  <a:pt x="68" y="1159"/>
                </a:lnTo>
                <a:lnTo>
                  <a:pt x="57" y="1158"/>
                </a:lnTo>
                <a:lnTo>
                  <a:pt x="47" y="1156"/>
                </a:lnTo>
                <a:lnTo>
                  <a:pt x="37" y="1151"/>
                </a:lnTo>
                <a:lnTo>
                  <a:pt x="28" y="1146"/>
                </a:lnTo>
                <a:lnTo>
                  <a:pt x="22" y="1141"/>
                </a:lnTo>
                <a:lnTo>
                  <a:pt x="17" y="1136"/>
                </a:lnTo>
                <a:lnTo>
                  <a:pt x="13" y="1131"/>
                </a:lnTo>
                <a:lnTo>
                  <a:pt x="10" y="1126"/>
                </a:lnTo>
                <a:lnTo>
                  <a:pt x="6" y="1119"/>
                </a:lnTo>
                <a:lnTo>
                  <a:pt x="4" y="1113"/>
                </a:lnTo>
                <a:lnTo>
                  <a:pt x="2" y="1107"/>
                </a:lnTo>
                <a:lnTo>
                  <a:pt x="1" y="1100"/>
                </a:lnTo>
                <a:lnTo>
                  <a:pt x="0" y="1094"/>
                </a:lnTo>
                <a:lnTo>
                  <a:pt x="0" y="1088"/>
                </a:lnTo>
                <a:lnTo>
                  <a:pt x="0" y="1081"/>
                </a:lnTo>
                <a:lnTo>
                  <a:pt x="2" y="1075"/>
                </a:lnTo>
                <a:lnTo>
                  <a:pt x="3" y="1069"/>
                </a:lnTo>
                <a:lnTo>
                  <a:pt x="6" y="1062"/>
                </a:lnTo>
                <a:lnTo>
                  <a:pt x="10" y="1056"/>
                </a:lnTo>
                <a:lnTo>
                  <a:pt x="13" y="1050"/>
                </a:lnTo>
                <a:lnTo>
                  <a:pt x="370" y="565"/>
                </a:lnTo>
                <a:lnTo>
                  <a:pt x="687" y="802"/>
                </a:lnTo>
                <a:lnTo>
                  <a:pt x="1007" y="347"/>
                </a:lnTo>
                <a:lnTo>
                  <a:pt x="840" y="230"/>
                </a:lnTo>
                <a:lnTo>
                  <a:pt x="1336" y="0"/>
                </a:lnTo>
                <a:lnTo>
                  <a:pt x="1287" y="5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" name="Рисунок 37" descr="finan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887336"/>
            <a:ext cx="381408" cy="399286"/>
          </a:xfrm>
          <a:prstGeom prst="rect">
            <a:avLst/>
          </a:prstGeom>
        </p:spPr>
      </p:pic>
      <p:sp>
        <p:nvSpPr>
          <p:cNvPr id="39" name="Freeform 7"/>
          <p:cNvSpPr>
            <a:spLocks noEditPoints="1"/>
          </p:cNvSpPr>
          <p:nvPr/>
        </p:nvSpPr>
        <p:spPr bwMode="auto">
          <a:xfrm>
            <a:off x="1036258" y="3072388"/>
            <a:ext cx="288032" cy="483046"/>
          </a:xfrm>
          <a:custGeom>
            <a:avLst/>
            <a:gdLst/>
            <a:ahLst/>
            <a:cxnLst>
              <a:cxn ang="0">
                <a:pos x="9458" y="3152"/>
              </a:cxn>
              <a:cxn ang="0">
                <a:pos x="9280" y="2429"/>
              </a:cxn>
              <a:cxn ang="0">
                <a:pos x="8545" y="1942"/>
              </a:cxn>
              <a:cxn ang="0">
                <a:pos x="7926" y="1452"/>
              </a:cxn>
              <a:cxn ang="0">
                <a:pos x="7433" y="683"/>
              </a:cxn>
              <a:cxn ang="0">
                <a:pos x="6800" y="338"/>
              </a:cxn>
              <a:cxn ang="0">
                <a:pos x="5796" y="437"/>
              </a:cxn>
              <a:cxn ang="0">
                <a:pos x="4900" y="203"/>
              </a:cxn>
              <a:cxn ang="0">
                <a:pos x="4102" y="5"/>
              </a:cxn>
              <a:cxn ang="0">
                <a:pos x="3449" y="383"/>
              </a:cxn>
              <a:cxn ang="0">
                <a:pos x="2673" y="995"/>
              </a:cxn>
              <a:cxn ang="0">
                <a:pos x="1702" y="1253"/>
              </a:cxn>
              <a:cxn ang="0">
                <a:pos x="1163" y="1763"/>
              </a:cxn>
              <a:cxn ang="0">
                <a:pos x="947" y="2744"/>
              </a:cxn>
              <a:cxn ang="0">
                <a:pos x="448" y="3524"/>
              </a:cxn>
              <a:cxn ang="0">
                <a:pos x="14" y="4218"/>
              </a:cxn>
              <a:cxn ang="0">
                <a:pos x="172" y="4957"/>
              </a:cxn>
              <a:cxn ang="0">
                <a:pos x="517" y="5881"/>
              </a:cxn>
              <a:cxn ang="0">
                <a:pos x="463" y="6886"/>
              </a:cxn>
              <a:cxn ang="0">
                <a:pos x="773" y="7540"/>
              </a:cxn>
              <a:cxn ang="0">
                <a:pos x="1556" y="7996"/>
              </a:cxn>
              <a:cxn ang="0">
                <a:pos x="2110" y="8555"/>
              </a:cxn>
              <a:cxn ang="0">
                <a:pos x="2617" y="9294"/>
              </a:cxn>
              <a:cxn ang="0">
                <a:pos x="3319" y="9500"/>
              </a:cxn>
              <a:cxn ang="0">
                <a:pos x="4318" y="9404"/>
              </a:cxn>
              <a:cxn ang="0">
                <a:pos x="5259" y="9734"/>
              </a:cxn>
              <a:cxn ang="0">
                <a:pos x="6000" y="9790"/>
              </a:cxn>
              <a:cxn ang="0">
                <a:pos x="6732" y="9206"/>
              </a:cxn>
              <a:cxn ang="0">
                <a:pos x="7433" y="8785"/>
              </a:cxn>
              <a:cxn ang="0">
                <a:pos x="8395" y="8503"/>
              </a:cxn>
              <a:cxn ang="0">
                <a:pos x="8820" y="7890"/>
              </a:cxn>
              <a:cxn ang="0">
                <a:pos x="9035" y="6916"/>
              </a:cxn>
              <a:cxn ang="0">
                <a:pos x="9641" y="6122"/>
              </a:cxn>
              <a:cxn ang="0">
                <a:pos x="9921" y="5436"/>
              </a:cxn>
              <a:cxn ang="0">
                <a:pos x="9589" y="4559"/>
              </a:cxn>
              <a:cxn ang="0">
                <a:pos x="8398" y="9604"/>
              </a:cxn>
              <a:cxn ang="0">
                <a:pos x="7526" y="9237"/>
              </a:cxn>
              <a:cxn ang="0">
                <a:pos x="6645" y="13078"/>
              </a:cxn>
              <a:cxn ang="0">
                <a:pos x="9095" y="13782"/>
              </a:cxn>
              <a:cxn ang="0">
                <a:pos x="9243" y="13665"/>
              </a:cxn>
              <a:cxn ang="0">
                <a:pos x="5573" y="10291"/>
              </a:cxn>
              <a:cxn ang="0">
                <a:pos x="4852" y="10065"/>
              </a:cxn>
              <a:cxn ang="0">
                <a:pos x="4235" y="9862"/>
              </a:cxn>
              <a:cxn ang="0">
                <a:pos x="3325" y="9962"/>
              </a:cxn>
              <a:cxn ang="0">
                <a:pos x="2707" y="9882"/>
              </a:cxn>
              <a:cxn ang="0">
                <a:pos x="2285" y="9617"/>
              </a:cxn>
              <a:cxn ang="0">
                <a:pos x="1707" y="10887"/>
              </a:cxn>
              <a:cxn ang="0">
                <a:pos x="1088" y="15496"/>
              </a:cxn>
              <a:cxn ang="0">
                <a:pos x="1257" y="15564"/>
              </a:cxn>
              <a:cxn ang="0">
                <a:pos x="3443" y="14635"/>
              </a:cxn>
              <a:cxn ang="0">
                <a:pos x="3748" y="14699"/>
              </a:cxn>
              <a:cxn ang="0">
                <a:pos x="5564" y="16192"/>
              </a:cxn>
              <a:cxn ang="0">
                <a:pos x="5725" y="16114"/>
              </a:cxn>
              <a:cxn ang="0">
                <a:pos x="6446" y="11215"/>
              </a:cxn>
              <a:cxn ang="0">
                <a:pos x="6073" y="10251"/>
              </a:cxn>
              <a:cxn ang="0">
                <a:pos x="4628" y="8156"/>
              </a:cxn>
              <a:cxn ang="0">
                <a:pos x="2446" y="6989"/>
              </a:cxn>
              <a:cxn ang="0">
                <a:pos x="1719" y="4587"/>
              </a:cxn>
              <a:cxn ang="0">
                <a:pos x="2888" y="2409"/>
              </a:cxn>
              <a:cxn ang="0">
                <a:pos x="5294" y="1682"/>
              </a:cxn>
              <a:cxn ang="0">
                <a:pos x="7476" y="2850"/>
              </a:cxn>
              <a:cxn ang="0">
                <a:pos x="8204" y="5252"/>
              </a:cxn>
              <a:cxn ang="0">
                <a:pos x="7034" y="7430"/>
              </a:cxn>
            </a:cxnLst>
            <a:rect l="0" t="0" r="r" b="b"/>
            <a:pathLst>
              <a:path w="9922" h="16195">
                <a:moveTo>
                  <a:pt x="9422" y="4098"/>
                </a:moveTo>
                <a:lnTo>
                  <a:pt x="9414" y="4053"/>
                </a:lnTo>
                <a:lnTo>
                  <a:pt x="9409" y="4006"/>
                </a:lnTo>
                <a:lnTo>
                  <a:pt x="9405" y="3959"/>
                </a:lnTo>
                <a:lnTo>
                  <a:pt x="9403" y="3910"/>
                </a:lnTo>
                <a:lnTo>
                  <a:pt x="9403" y="3861"/>
                </a:lnTo>
                <a:lnTo>
                  <a:pt x="9403" y="3813"/>
                </a:lnTo>
                <a:lnTo>
                  <a:pt x="9405" y="3763"/>
                </a:lnTo>
                <a:lnTo>
                  <a:pt x="9408" y="3713"/>
                </a:lnTo>
                <a:lnTo>
                  <a:pt x="9416" y="3611"/>
                </a:lnTo>
                <a:lnTo>
                  <a:pt x="9425" y="3509"/>
                </a:lnTo>
                <a:lnTo>
                  <a:pt x="9436" y="3407"/>
                </a:lnTo>
                <a:lnTo>
                  <a:pt x="9447" y="3305"/>
                </a:lnTo>
                <a:lnTo>
                  <a:pt x="9451" y="3254"/>
                </a:lnTo>
                <a:lnTo>
                  <a:pt x="9455" y="3203"/>
                </a:lnTo>
                <a:lnTo>
                  <a:pt x="9458" y="3152"/>
                </a:lnTo>
                <a:lnTo>
                  <a:pt x="9460" y="3101"/>
                </a:lnTo>
                <a:lnTo>
                  <a:pt x="9461" y="3052"/>
                </a:lnTo>
                <a:lnTo>
                  <a:pt x="9461" y="3002"/>
                </a:lnTo>
                <a:lnTo>
                  <a:pt x="9459" y="2954"/>
                </a:lnTo>
                <a:lnTo>
                  <a:pt x="9456" y="2905"/>
                </a:lnTo>
                <a:lnTo>
                  <a:pt x="9452" y="2856"/>
                </a:lnTo>
                <a:lnTo>
                  <a:pt x="9445" y="2809"/>
                </a:lnTo>
                <a:lnTo>
                  <a:pt x="9436" y="2762"/>
                </a:lnTo>
                <a:lnTo>
                  <a:pt x="9425" y="2717"/>
                </a:lnTo>
                <a:lnTo>
                  <a:pt x="9412" y="2672"/>
                </a:lnTo>
                <a:lnTo>
                  <a:pt x="9396" y="2628"/>
                </a:lnTo>
                <a:lnTo>
                  <a:pt x="9378" y="2585"/>
                </a:lnTo>
                <a:lnTo>
                  <a:pt x="9357" y="2543"/>
                </a:lnTo>
                <a:lnTo>
                  <a:pt x="9334" y="2503"/>
                </a:lnTo>
                <a:lnTo>
                  <a:pt x="9309" y="2466"/>
                </a:lnTo>
                <a:lnTo>
                  <a:pt x="9280" y="2429"/>
                </a:lnTo>
                <a:lnTo>
                  <a:pt x="9251" y="2395"/>
                </a:lnTo>
                <a:lnTo>
                  <a:pt x="9219" y="2362"/>
                </a:lnTo>
                <a:lnTo>
                  <a:pt x="9185" y="2330"/>
                </a:lnTo>
                <a:lnTo>
                  <a:pt x="9149" y="2300"/>
                </a:lnTo>
                <a:lnTo>
                  <a:pt x="9113" y="2270"/>
                </a:lnTo>
                <a:lnTo>
                  <a:pt x="9074" y="2242"/>
                </a:lnTo>
                <a:lnTo>
                  <a:pt x="9034" y="2215"/>
                </a:lnTo>
                <a:lnTo>
                  <a:pt x="8993" y="2187"/>
                </a:lnTo>
                <a:lnTo>
                  <a:pt x="8951" y="2161"/>
                </a:lnTo>
                <a:lnTo>
                  <a:pt x="8908" y="2136"/>
                </a:lnTo>
                <a:lnTo>
                  <a:pt x="8864" y="2111"/>
                </a:lnTo>
                <a:lnTo>
                  <a:pt x="8819" y="2086"/>
                </a:lnTo>
                <a:lnTo>
                  <a:pt x="8774" y="2063"/>
                </a:lnTo>
                <a:lnTo>
                  <a:pt x="8683" y="2014"/>
                </a:lnTo>
                <a:lnTo>
                  <a:pt x="8591" y="1967"/>
                </a:lnTo>
                <a:lnTo>
                  <a:pt x="8545" y="1942"/>
                </a:lnTo>
                <a:lnTo>
                  <a:pt x="8500" y="1918"/>
                </a:lnTo>
                <a:lnTo>
                  <a:pt x="8454" y="1894"/>
                </a:lnTo>
                <a:lnTo>
                  <a:pt x="8409" y="1868"/>
                </a:lnTo>
                <a:lnTo>
                  <a:pt x="8366" y="1842"/>
                </a:lnTo>
                <a:lnTo>
                  <a:pt x="8322" y="1816"/>
                </a:lnTo>
                <a:lnTo>
                  <a:pt x="8280" y="1789"/>
                </a:lnTo>
                <a:lnTo>
                  <a:pt x="8239" y="1761"/>
                </a:lnTo>
                <a:lnTo>
                  <a:pt x="8199" y="1732"/>
                </a:lnTo>
                <a:lnTo>
                  <a:pt x="8160" y="1701"/>
                </a:lnTo>
                <a:lnTo>
                  <a:pt x="8123" y="1670"/>
                </a:lnTo>
                <a:lnTo>
                  <a:pt x="8087" y="1638"/>
                </a:lnTo>
                <a:lnTo>
                  <a:pt x="8053" y="1604"/>
                </a:lnTo>
                <a:lnTo>
                  <a:pt x="8019" y="1568"/>
                </a:lnTo>
                <a:lnTo>
                  <a:pt x="7987" y="1531"/>
                </a:lnTo>
                <a:lnTo>
                  <a:pt x="7956" y="1493"/>
                </a:lnTo>
                <a:lnTo>
                  <a:pt x="7926" y="1452"/>
                </a:lnTo>
                <a:lnTo>
                  <a:pt x="7896" y="1412"/>
                </a:lnTo>
                <a:lnTo>
                  <a:pt x="7868" y="1371"/>
                </a:lnTo>
                <a:lnTo>
                  <a:pt x="7840" y="1328"/>
                </a:lnTo>
                <a:lnTo>
                  <a:pt x="7812" y="1284"/>
                </a:lnTo>
                <a:lnTo>
                  <a:pt x="7786" y="1240"/>
                </a:lnTo>
                <a:lnTo>
                  <a:pt x="7759" y="1196"/>
                </a:lnTo>
                <a:lnTo>
                  <a:pt x="7732" y="1152"/>
                </a:lnTo>
                <a:lnTo>
                  <a:pt x="7681" y="1063"/>
                </a:lnTo>
                <a:lnTo>
                  <a:pt x="7628" y="974"/>
                </a:lnTo>
                <a:lnTo>
                  <a:pt x="7601" y="930"/>
                </a:lnTo>
                <a:lnTo>
                  <a:pt x="7574" y="887"/>
                </a:lnTo>
                <a:lnTo>
                  <a:pt x="7548" y="844"/>
                </a:lnTo>
                <a:lnTo>
                  <a:pt x="7519" y="803"/>
                </a:lnTo>
                <a:lnTo>
                  <a:pt x="7492" y="762"/>
                </a:lnTo>
                <a:lnTo>
                  <a:pt x="7463" y="722"/>
                </a:lnTo>
                <a:lnTo>
                  <a:pt x="7433" y="683"/>
                </a:lnTo>
                <a:lnTo>
                  <a:pt x="7403" y="647"/>
                </a:lnTo>
                <a:lnTo>
                  <a:pt x="7371" y="611"/>
                </a:lnTo>
                <a:lnTo>
                  <a:pt x="7339" y="577"/>
                </a:lnTo>
                <a:lnTo>
                  <a:pt x="7305" y="546"/>
                </a:lnTo>
                <a:lnTo>
                  <a:pt x="7271" y="515"/>
                </a:lnTo>
                <a:lnTo>
                  <a:pt x="7234" y="487"/>
                </a:lnTo>
                <a:lnTo>
                  <a:pt x="7197" y="462"/>
                </a:lnTo>
                <a:lnTo>
                  <a:pt x="7158" y="438"/>
                </a:lnTo>
                <a:lnTo>
                  <a:pt x="7118" y="417"/>
                </a:lnTo>
                <a:lnTo>
                  <a:pt x="7075" y="398"/>
                </a:lnTo>
                <a:lnTo>
                  <a:pt x="7031" y="382"/>
                </a:lnTo>
                <a:lnTo>
                  <a:pt x="6986" y="368"/>
                </a:lnTo>
                <a:lnTo>
                  <a:pt x="6940" y="357"/>
                </a:lnTo>
                <a:lnTo>
                  <a:pt x="6894" y="349"/>
                </a:lnTo>
                <a:lnTo>
                  <a:pt x="6847" y="343"/>
                </a:lnTo>
                <a:lnTo>
                  <a:pt x="6800" y="338"/>
                </a:lnTo>
                <a:lnTo>
                  <a:pt x="6751" y="336"/>
                </a:lnTo>
                <a:lnTo>
                  <a:pt x="6702" y="336"/>
                </a:lnTo>
                <a:lnTo>
                  <a:pt x="6653" y="337"/>
                </a:lnTo>
                <a:lnTo>
                  <a:pt x="6604" y="339"/>
                </a:lnTo>
                <a:lnTo>
                  <a:pt x="6553" y="342"/>
                </a:lnTo>
                <a:lnTo>
                  <a:pt x="6503" y="347"/>
                </a:lnTo>
                <a:lnTo>
                  <a:pt x="6453" y="353"/>
                </a:lnTo>
                <a:lnTo>
                  <a:pt x="6402" y="359"/>
                </a:lnTo>
                <a:lnTo>
                  <a:pt x="6351" y="366"/>
                </a:lnTo>
                <a:lnTo>
                  <a:pt x="6249" y="382"/>
                </a:lnTo>
                <a:lnTo>
                  <a:pt x="6147" y="397"/>
                </a:lnTo>
                <a:lnTo>
                  <a:pt x="6045" y="412"/>
                </a:lnTo>
                <a:lnTo>
                  <a:pt x="5945" y="425"/>
                </a:lnTo>
                <a:lnTo>
                  <a:pt x="5895" y="430"/>
                </a:lnTo>
                <a:lnTo>
                  <a:pt x="5846" y="434"/>
                </a:lnTo>
                <a:lnTo>
                  <a:pt x="5796" y="437"/>
                </a:lnTo>
                <a:lnTo>
                  <a:pt x="5747" y="439"/>
                </a:lnTo>
                <a:lnTo>
                  <a:pt x="5700" y="439"/>
                </a:lnTo>
                <a:lnTo>
                  <a:pt x="5652" y="438"/>
                </a:lnTo>
                <a:lnTo>
                  <a:pt x="5604" y="435"/>
                </a:lnTo>
                <a:lnTo>
                  <a:pt x="5558" y="430"/>
                </a:lnTo>
                <a:lnTo>
                  <a:pt x="5512" y="423"/>
                </a:lnTo>
                <a:lnTo>
                  <a:pt x="5465" y="414"/>
                </a:lnTo>
                <a:lnTo>
                  <a:pt x="5418" y="403"/>
                </a:lnTo>
                <a:lnTo>
                  <a:pt x="5371" y="390"/>
                </a:lnTo>
                <a:lnTo>
                  <a:pt x="5324" y="376"/>
                </a:lnTo>
                <a:lnTo>
                  <a:pt x="5278" y="359"/>
                </a:lnTo>
                <a:lnTo>
                  <a:pt x="5230" y="343"/>
                </a:lnTo>
                <a:lnTo>
                  <a:pt x="5184" y="325"/>
                </a:lnTo>
                <a:lnTo>
                  <a:pt x="5089" y="286"/>
                </a:lnTo>
                <a:lnTo>
                  <a:pt x="4994" y="246"/>
                </a:lnTo>
                <a:lnTo>
                  <a:pt x="4900" y="203"/>
                </a:lnTo>
                <a:lnTo>
                  <a:pt x="4805" y="163"/>
                </a:lnTo>
                <a:lnTo>
                  <a:pt x="4758" y="143"/>
                </a:lnTo>
                <a:lnTo>
                  <a:pt x="4711" y="123"/>
                </a:lnTo>
                <a:lnTo>
                  <a:pt x="4663" y="105"/>
                </a:lnTo>
                <a:lnTo>
                  <a:pt x="4616" y="87"/>
                </a:lnTo>
                <a:lnTo>
                  <a:pt x="4569" y="71"/>
                </a:lnTo>
                <a:lnTo>
                  <a:pt x="4522" y="56"/>
                </a:lnTo>
                <a:lnTo>
                  <a:pt x="4475" y="43"/>
                </a:lnTo>
                <a:lnTo>
                  <a:pt x="4428" y="30"/>
                </a:lnTo>
                <a:lnTo>
                  <a:pt x="4381" y="20"/>
                </a:lnTo>
                <a:lnTo>
                  <a:pt x="4334" y="11"/>
                </a:lnTo>
                <a:lnTo>
                  <a:pt x="4287" y="5"/>
                </a:lnTo>
                <a:lnTo>
                  <a:pt x="4241" y="1"/>
                </a:lnTo>
                <a:lnTo>
                  <a:pt x="4194" y="0"/>
                </a:lnTo>
                <a:lnTo>
                  <a:pt x="4147" y="1"/>
                </a:lnTo>
                <a:lnTo>
                  <a:pt x="4102" y="5"/>
                </a:lnTo>
                <a:lnTo>
                  <a:pt x="4055" y="12"/>
                </a:lnTo>
                <a:lnTo>
                  <a:pt x="4011" y="22"/>
                </a:lnTo>
                <a:lnTo>
                  <a:pt x="3966" y="34"/>
                </a:lnTo>
                <a:lnTo>
                  <a:pt x="3922" y="50"/>
                </a:lnTo>
                <a:lnTo>
                  <a:pt x="3880" y="68"/>
                </a:lnTo>
                <a:lnTo>
                  <a:pt x="3838" y="87"/>
                </a:lnTo>
                <a:lnTo>
                  <a:pt x="3797" y="109"/>
                </a:lnTo>
                <a:lnTo>
                  <a:pt x="3756" y="134"/>
                </a:lnTo>
                <a:lnTo>
                  <a:pt x="3717" y="160"/>
                </a:lnTo>
                <a:lnTo>
                  <a:pt x="3677" y="188"/>
                </a:lnTo>
                <a:lnTo>
                  <a:pt x="3639" y="218"/>
                </a:lnTo>
                <a:lnTo>
                  <a:pt x="3600" y="248"/>
                </a:lnTo>
                <a:lnTo>
                  <a:pt x="3561" y="280"/>
                </a:lnTo>
                <a:lnTo>
                  <a:pt x="3524" y="314"/>
                </a:lnTo>
                <a:lnTo>
                  <a:pt x="3486" y="347"/>
                </a:lnTo>
                <a:lnTo>
                  <a:pt x="3449" y="383"/>
                </a:lnTo>
                <a:lnTo>
                  <a:pt x="3412" y="418"/>
                </a:lnTo>
                <a:lnTo>
                  <a:pt x="3338" y="490"/>
                </a:lnTo>
                <a:lnTo>
                  <a:pt x="3264" y="562"/>
                </a:lnTo>
                <a:lnTo>
                  <a:pt x="3190" y="634"/>
                </a:lnTo>
                <a:lnTo>
                  <a:pt x="3115" y="703"/>
                </a:lnTo>
                <a:lnTo>
                  <a:pt x="3078" y="737"/>
                </a:lnTo>
                <a:lnTo>
                  <a:pt x="3039" y="769"/>
                </a:lnTo>
                <a:lnTo>
                  <a:pt x="3001" y="802"/>
                </a:lnTo>
                <a:lnTo>
                  <a:pt x="2962" y="831"/>
                </a:lnTo>
                <a:lnTo>
                  <a:pt x="2923" y="860"/>
                </a:lnTo>
                <a:lnTo>
                  <a:pt x="2882" y="888"/>
                </a:lnTo>
                <a:lnTo>
                  <a:pt x="2842" y="913"/>
                </a:lnTo>
                <a:lnTo>
                  <a:pt x="2800" y="936"/>
                </a:lnTo>
                <a:lnTo>
                  <a:pt x="2760" y="958"/>
                </a:lnTo>
                <a:lnTo>
                  <a:pt x="2717" y="977"/>
                </a:lnTo>
                <a:lnTo>
                  <a:pt x="2673" y="995"/>
                </a:lnTo>
                <a:lnTo>
                  <a:pt x="2629" y="1011"/>
                </a:lnTo>
                <a:lnTo>
                  <a:pt x="2583" y="1026"/>
                </a:lnTo>
                <a:lnTo>
                  <a:pt x="2537" y="1042"/>
                </a:lnTo>
                <a:lnTo>
                  <a:pt x="2489" y="1055"/>
                </a:lnTo>
                <a:lnTo>
                  <a:pt x="2441" y="1067"/>
                </a:lnTo>
                <a:lnTo>
                  <a:pt x="2343" y="1091"/>
                </a:lnTo>
                <a:lnTo>
                  <a:pt x="2243" y="1112"/>
                </a:lnTo>
                <a:lnTo>
                  <a:pt x="2142" y="1135"/>
                </a:lnTo>
                <a:lnTo>
                  <a:pt x="2042" y="1156"/>
                </a:lnTo>
                <a:lnTo>
                  <a:pt x="1992" y="1168"/>
                </a:lnTo>
                <a:lnTo>
                  <a:pt x="1942" y="1180"/>
                </a:lnTo>
                <a:lnTo>
                  <a:pt x="1893" y="1193"/>
                </a:lnTo>
                <a:lnTo>
                  <a:pt x="1844" y="1207"/>
                </a:lnTo>
                <a:lnTo>
                  <a:pt x="1796" y="1221"/>
                </a:lnTo>
                <a:lnTo>
                  <a:pt x="1749" y="1237"/>
                </a:lnTo>
                <a:lnTo>
                  <a:pt x="1702" y="1253"/>
                </a:lnTo>
                <a:lnTo>
                  <a:pt x="1657" y="1271"/>
                </a:lnTo>
                <a:lnTo>
                  <a:pt x="1612" y="1292"/>
                </a:lnTo>
                <a:lnTo>
                  <a:pt x="1569" y="1313"/>
                </a:lnTo>
                <a:lnTo>
                  <a:pt x="1527" y="1335"/>
                </a:lnTo>
                <a:lnTo>
                  <a:pt x="1486" y="1360"/>
                </a:lnTo>
                <a:lnTo>
                  <a:pt x="1447" y="1387"/>
                </a:lnTo>
                <a:lnTo>
                  <a:pt x="1409" y="1416"/>
                </a:lnTo>
                <a:lnTo>
                  <a:pt x="1374" y="1447"/>
                </a:lnTo>
                <a:lnTo>
                  <a:pt x="1339" y="1481"/>
                </a:lnTo>
                <a:lnTo>
                  <a:pt x="1308" y="1517"/>
                </a:lnTo>
                <a:lnTo>
                  <a:pt x="1278" y="1555"/>
                </a:lnTo>
                <a:lnTo>
                  <a:pt x="1251" y="1593"/>
                </a:lnTo>
                <a:lnTo>
                  <a:pt x="1226" y="1634"/>
                </a:lnTo>
                <a:lnTo>
                  <a:pt x="1203" y="1675"/>
                </a:lnTo>
                <a:lnTo>
                  <a:pt x="1182" y="1719"/>
                </a:lnTo>
                <a:lnTo>
                  <a:pt x="1163" y="1763"/>
                </a:lnTo>
                <a:lnTo>
                  <a:pt x="1146" y="1808"/>
                </a:lnTo>
                <a:lnTo>
                  <a:pt x="1130" y="1854"/>
                </a:lnTo>
                <a:lnTo>
                  <a:pt x="1115" y="1902"/>
                </a:lnTo>
                <a:lnTo>
                  <a:pt x="1102" y="1949"/>
                </a:lnTo>
                <a:lnTo>
                  <a:pt x="1090" y="1998"/>
                </a:lnTo>
                <a:lnTo>
                  <a:pt x="1079" y="2048"/>
                </a:lnTo>
                <a:lnTo>
                  <a:pt x="1069" y="2097"/>
                </a:lnTo>
                <a:lnTo>
                  <a:pt x="1058" y="2148"/>
                </a:lnTo>
                <a:lnTo>
                  <a:pt x="1049" y="2197"/>
                </a:lnTo>
                <a:lnTo>
                  <a:pt x="1033" y="2300"/>
                </a:lnTo>
                <a:lnTo>
                  <a:pt x="1016" y="2401"/>
                </a:lnTo>
                <a:lnTo>
                  <a:pt x="1000" y="2501"/>
                </a:lnTo>
                <a:lnTo>
                  <a:pt x="980" y="2600"/>
                </a:lnTo>
                <a:lnTo>
                  <a:pt x="970" y="2649"/>
                </a:lnTo>
                <a:lnTo>
                  <a:pt x="959" y="2697"/>
                </a:lnTo>
                <a:lnTo>
                  <a:pt x="947" y="2744"/>
                </a:lnTo>
                <a:lnTo>
                  <a:pt x="935" y="2791"/>
                </a:lnTo>
                <a:lnTo>
                  <a:pt x="920" y="2836"/>
                </a:lnTo>
                <a:lnTo>
                  <a:pt x="904" y="2881"/>
                </a:lnTo>
                <a:lnTo>
                  <a:pt x="887" y="2923"/>
                </a:lnTo>
                <a:lnTo>
                  <a:pt x="868" y="2966"/>
                </a:lnTo>
                <a:lnTo>
                  <a:pt x="847" y="3008"/>
                </a:lnTo>
                <a:lnTo>
                  <a:pt x="823" y="3050"/>
                </a:lnTo>
                <a:lnTo>
                  <a:pt x="798" y="3091"/>
                </a:lnTo>
                <a:lnTo>
                  <a:pt x="770" y="3132"/>
                </a:lnTo>
                <a:lnTo>
                  <a:pt x="743" y="3172"/>
                </a:lnTo>
                <a:lnTo>
                  <a:pt x="713" y="3213"/>
                </a:lnTo>
                <a:lnTo>
                  <a:pt x="682" y="3252"/>
                </a:lnTo>
                <a:lnTo>
                  <a:pt x="651" y="3292"/>
                </a:lnTo>
                <a:lnTo>
                  <a:pt x="585" y="3370"/>
                </a:lnTo>
                <a:lnTo>
                  <a:pt x="516" y="3446"/>
                </a:lnTo>
                <a:lnTo>
                  <a:pt x="448" y="3524"/>
                </a:lnTo>
                <a:lnTo>
                  <a:pt x="379" y="3601"/>
                </a:lnTo>
                <a:lnTo>
                  <a:pt x="346" y="3640"/>
                </a:lnTo>
                <a:lnTo>
                  <a:pt x="313" y="3679"/>
                </a:lnTo>
                <a:lnTo>
                  <a:pt x="281" y="3718"/>
                </a:lnTo>
                <a:lnTo>
                  <a:pt x="249" y="3757"/>
                </a:lnTo>
                <a:lnTo>
                  <a:pt x="220" y="3797"/>
                </a:lnTo>
                <a:lnTo>
                  <a:pt x="191" y="3837"/>
                </a:lnTo>
                <a:lnTo>
                  <a:pt x="163" y="3877"/>
                </a:lnTo>
                <a:lnTo>
                  <a:pt x="138" y="3917"/>
                </a:lnTo>
                <a:lnTo>
                  <a:pt x="114" y="3959"/>
                </a:lnTo>
                <a:lnTo>
                  <a:pt x="91" y="4000"/>
                </a:lnTo>
                <a:lnTo>
                  <a:pt x="71" y="4043"/>
                </a:lnTo>
                <a:lnTo>
                  <a:pt x="53" y="4085"/>
                </a:lnTo>
                <a:lnTo>
                  <a:pt x="38" y="4129"/>
                </a:lnTo>
                <a:lnTo>
                  <a:pt x="24" y="4173"/>
                </a:lnTo>
                <a:lnTo>
                  <a:pt x="14" y="4218"/>
                </a:lnTo>
                <a:lnTo>
                  <a:pt x="6" y="4263"/>
                </a:lnTo>
                <a:lnTo>
                  <a:pt x="2" y="4310"/>
                </a:lnTo>
                <a:lnTo>
                  <a:pt x="0" y="4356"/>
                </a:lnTo>
                <a:lnTo>
                  <a:pt x="1" y="4402"/>
                </a:lnTo>
                <a:lnTo>
                  <a:pt x="5" y="4449"/>
                </a:lnTo>
                <a:lnTo>
                  <a:pt x="11" y="4495"/>
                </a:lnTo>
                <a:lnTo>
                  <a:pt x="19" y="4542"/>
                </a:lnTo>
                <a:lnTo>
                  <a:pt x="30" y="4587"/>
                </a:lnTo>
                <a:lnTo>
                  <a:pt x="44" y="4634"/>
                </a:lnTo>
                <a:lnTo>
                  <a:pt x="58" y="4680"/>
                </a:lnTo>
                <a:lnTo>
                  <a:pt x="74" y="4726"/>
                </a:lnTo>
                <a:lnTo>
                  <a:pt x="91" y="4772"/>
                </a:lnTo>
                <a:lnTo>
                  <a:pt x="109" y="4819"/>
                </a:lnTo>
                <a:lnTo>
                  <a:pt x="130" y="4865"/>
                </a:lnTo>
                <a:lnTo>
                  <a:pt x="151" y="4911"/>
                </a:lnTo>
                <a:lnTo>
                  <a:pt x="172" y="4957"/>
                </a:lnTo>
                <a:lnTo>
                  <a:pt x="195" y="5003"/>
                </a:lnTo>
                <a:lnTo>
                  <a:pt x="240" y="5095"/>
                </a:lnTo>
                <a:lnTo>
                  <a:pt x="287" y="5187"/>
                </a:lnTo>
                <a:lnTo>
                  <a:pt x="333" y="5280"/>
                </a:lnTo>
                <a:lnTo>
                  <a:pt x="376" y="5372"/>
                </a:lnTo>
                <a:lnTo>
                  <a:pt x="396" y="5418"/>
                </a:lnTo>
                <a:lnTo>
                  <a:pt x="416" y="5464"/>
                </a:lnTo>
                <a:lnTo>
                  <a:pt x="434" y="5510"/>
                </a:lnTo>
                <a:lnTo>
                  <a:pt x="450" y="5556"/>
                </a:lnTo>
                <a:lnTo>
                  <a:pt x="465" y="5602"/>
                </a:lnTo>
                <a:lnTo>
                  <a:pt x="480" y="5648"/>
                </a:lnTo>
                <a:lnTo>
                  <a:pt x="491" y="5695"/>
                </a:lnTo>
                <a:lnTo>
                  <a:pt x="500" y="5740"/>
                </a:lnTo>
                <a:lnTo>
                  <a:pt x="508" y="5787"/>
                </a:lnTo>
                <a:lnTo>
                  <a:pt x="513" y="5833"/>
                </a:lnTo>
                <a:lnTo>
                  <a:pt x="517" y="5881"/>
                </a:lnTo>
                <a:lnTo>
                  <a:pt x="519" y="5928"/>
                </a:lnTo>
                <a:lnTo>
                  <a:pt x="519" y="5977"/>
                </a:lnTo>
                <a:lnTo>
                  <a:pt x="519" y="6027"/>
                </a:lnTo>
                <a:lnTo>
                  <a:pt x="517" y="6076"/>
                </a:lnTo>
                <a:lnTo>
                  <a:pt x="514" y="6127"/>
                </a:lnTo>
                <a:lnTo>
                  <a:pt x="506" y="6228"/>
                </a:lnTo>
                <a:lnTo>
                  <a:pt x="497" y="6329"/>
                </a:lnTo>
                <a:lnTo>
                  <a:pt x="486" y="6432"/>
                </a:lnTo>
                <a:lnTo>
                  <a:pt x="475" y="6535"/>
                </a:lnTo>
                <a:lnTo>
                  <a:pt x="471" y="6585"/>
                </a:lnTo>
                <a:lnTo>
                  <a:pt x="467" y="6637"/>
                </a:lnTo>
                <a:lnTo>
                  <a:pt x="464" y="6688"/>
                </a:lnTo>
                <a:lnTo>
                  <a:pt x="462" y="6737"/>
                </a:lnTo>
                <a:lnTo>
                  <a:pt x="461" y="6788"/>
                </a:lnTo>
                <a:lnTo>
                  <a:pt x="461" y="6837"/>
                </a:lnTo>
                <a:lnTo>
                  <a:pt x="463" y="6886"/>
                </a:lnTo>
                <a:lnTo>
                  <a:pt x="466" y="6934"/>
                </a:lnTo>
                <a:lnTo>
                  <a:pt x="470" y="6983"/>
                </a:lnTo>
                <a:lnTo>
                  <a:pt x="477" y="7030"/>
                </a:lnTo>
                <a:lnTo>
                  <a:pt x="486" y="7076"/>
                </a:lnTo>
                <a:lnTo>
                  <a:pt x="497" y="7123"/>
                </a:lnTo>
                <a:lnTo>
                  <a:pt x="510" y="7167"/>
                </a:lnTo>
                <a:lnTo>
                  <a:pt x="526" y="7212"/>
                </a:lnTo>
                <a:lnTo>
                  <a:pt x="544" y="7254"/>
                </a:lnTo>
                <a:lnTo>
                  <a:pt x="565" y="7297"/>
                </a:lnTo>
                <a:lnTo>
                  <a:pt x="588" y="7336"/>
                </a:lnTo>
                <a:lnTo>
                  <a:pt x="613" y="7374"/>
                </a:lnTo>
                <a:lnTo>
                  <a:pt x="642" y="7409"/>
                </a:lnTo>
                <a:lnTo>
                  <a:pt x="671" y="7444"/>
                </a:lnTo>
                <a:lnTo>
                  <a:pt x="703" y="7477"/>
                </a:lnTo>
                <a:lnTo>
                  <a:pt x="737" y="7508"/>
                </a:lnTo>
                <a:lnTo>
                  <a:pt x="773" y="7540"/>
                </a:lnTo>
                <a:lnTo>
                  <a:pt x="809" y="7569"/>
                </a:lnTo>
                <a:lnTo>
                  <a:pt x="848" y="7597"/>
                </a:lnTo>
                <a:lnTo>
                  <a:pt x="888" y="7625"/>
                </a:lnTo>
                <a:lnTo>
                  <a:pt x="929" y="7652"/>
                </a:lnTo>
                <a:lnTo>
                  <a:pt x="971" y="7677"/>
                </a:lnTo>
                <a:lnTo>
                  <a:pt x="1014" y="7703"/>
                </a:lnTo>
                <a:lnTo>
                  <a:pt x="1058" y="7728"/>
                </a:lnTo>
                <a:lnTo>
                  <a:pt x="1103" y="7752"/>
                </a:lnTo>
                <a:lnTo>
                  <a:pt x="1148" y="7777"/>
                </a:lnTo>
                <a:lnTo>
                  <a:pt x="1239" y="7824"/>
                </a:lnTo>
                <a:lnTo>
                  <a:pt x="1331" y="7873"/>
                </a:lnTo>
                <a:lnTo>
                  <a:pt x="1377" y="7896"/>
                </a:lnTo>
                <a:lnTo>
                  <a:pt x="1422" y="7921"/>
                </a:lnTo>
                <a:lnTo>
                  <a:pt x="1468" y="7946"/>
                </a:lnTo>
                <a:lnTo>
                  <a:pt x="1513" y="7971"/>
                </a:lnTo>
                <a:lnTo>
                  <a:pt x="1556" y="7996"/>
                </a:lnTo>
                <a:lnTo>
                  <a:pt x="1600" y="8023"/>
                </a:lnTo>
                <a:lnTo>
                  <a:pt x="1642" y="8050"/>
                </a:lnTo>
                <a:lnTo>
                  <a:pt x="1684" y="8078"/>
                </a:lnTo>
                <a:lnTo>
                  <a:pt x="1723" y="8108"/>
                </a:lnTo>
                <a:lnTo>
                  <a:pt x="1762" y="8137"/>
                </a:lnTo>
                <a:lnTo>
                  <a:pt x="1799" y="8168"/>
                </a:lnTo>
                <a:lnTo>
                  <a:pt x="1835" y="8201"/>
                </a:lnTo>
                <a:lnTo>
                  <a:pt x="1869" y="8235"/>
                </a:lnTo>
                <a:lnTo>
                  <a:pt x="1903" y="8271"/>
                </a:lnTo>
                <a:lnTo>
                  <a:pt x="1935" y="8308"/>
                </a:lnTo>
                <a:lnTo>
                  <a:pt x="1966" y="8346"/>
                </a:lnTo>
                <a:lnTo>
                  <a:pt x="1996" y="8386"/>
                </a:lnTo>
                <a:lnTo>
                  <a:pt x="2026" y="8427"/>
                </a:lnTo>
                <a:lnTo>
                  <a:pt x="2054" y="8469"/>
                </a:lnTo>
                <a:lnTo>
                  <a:pt x="2082" y="8511"/>
                </a:lnTo>
                <a:lnTo>
                  <a:pt x="2110" y="8555"/>
                </a:lnTo>
                <a:lnTo>
                  <a:pt x="2136" y="8599"/>
                </a:lnTo>
                <a:lnTo>
                  <a:pt x="2163" y="8643"/>
                </a:lnTo>
                <a:lnTo>
                  <a:pt x="2190" y="8688"/>
                </a:lnTo>
                <a:lnTo>
                  <a:pt x="2241" y="8777"/>
                </a:lnTo>
                <a:lnTo>
                  <a:pt x="2294" y="8866"/>
                </a:lnTo>
                <a:lnTo>
                  <a:pt x="2321" y="8909"/>
                </a:lnTo>
                <a:lnTo>
                  <a:pt x="2348" y="8953"/>
                </a:lnTo>
                <a:lnTo>
                  <a:pt x="2375" y="8995"/>
                </a:lnTo>
                <a:lnTo>
                  <a:pt x="2403" y="9037"/>
                </a:lnTo>
                <a:lnTo>
                  <a:pt x="2431" y="9077"/>
                </a:lnTo>
                <a:lnTo>
                  <a:pt x="2459" y="9117"/>
                </a:lnTo>
                <a:lnTo>
                  <a:pt x="2489" y="9155"/>
                </a:lnTo>
                <a:lnTo>
                  <a:pt x="2519" y="9193"/>
                </a:lnTo>
                <a:lnTo>
                  <a:pt x="2551" y="9228"/>
                </a:lnTo>
                <a:lnTo>
                  <a:pt x="2583" y="9262"/>
                </a:lnTo>
                <a:lnTo>
                  <a:pt x="2617" y="9294"/>
                </a:lnTo>
                <a:lnTo>
                  <a:pt x="2651" y="9324"/>
                </a:lnTo>
                <a:lnTo>
                  <a:pt x="2688" y="9352"/>
                </a:lnTo>
                <a:lnTo>
                  <a:pt x="2725" y="9378"/>
                </a:lnTo>
                <a:lnTo>
                  <a:pt x="2764" y="9401"/>
                </a:lnTo>
                <a:lnTo>
                  <a:pt x="2804" y="9422"/>
                </a:lnTo>
                <a:lnTo>
                  <a:pt x="2848" y="9442"/>
                </a:lnTo>
                <a:lnTo>
                  <a:pt x="2891" y="9458"/>
                </a:lnTo>
                <a:lnTo>
                  <a:pt x="2936" y="9471"/>
                </a:lnTo>
                <a:lnTo>
                  <a:pt x="2982" y="9482"/>
                </a:lnTo>
                <a:lnTo>
                  <a:pt x="3028" y="9490"/>
                </a:lnTo>
                <a:lnTo>
                  <a:pt x="3075" y="9496"/>
                </a:lnTo>
                <a:lnTo>
                  <a:pt x="3122" y="9500"/>
                </a:lnTo>
                <a:lnTo>
                  <a:pt x="3171" y="9503"/>
                </a:lnTo>
                <a:lnTo>
                  <a:pt x="3220" y="9503"/>
                </a:lnTo>
                <a:lnTo>
                  <a:pt x="3269" y="9502"/>
                </a:lnTo>
                <a:lnTo>
                  <a:pt x="3319" y="9500"/>
                </a:lnTo>
                <a:lnTo>
                  <a:pt x="3369" y="9496"/>
                </a:lnTo>
                <a:lnTo>
                  <a:pt x="3419" y="9492"/>
                </a:lnTo>
                <a:lnTo>
                  <a:pt x="3469" y="9486"/>
                </a:lnTo>
                <a:lnTo>
                  <a:pt x="3520" y="9480"/>
                </a:lnTo>
                <a:lnTo>
                  <a:pt x="3571" y="9473"/>
                </a:lnTo>
                <a:lnTo>
                  <a:pt x="3673" y="9458"/>
                </a:lnTo>
                <a:lnTo>
                  <a:pt x="3775" y="9443"/>
                </a:lnTo>
                <a:lnTo>
                  <a:pt x="3877" y="9428"/>
                </a:lnTo>
                <a:lnTo>
                  <a:pt x="3977" y="9414"/>
                </a:lnTo>
                <a:lnTo>
                  <a:pt x="4028" y="9409"/>
                </a:lnTo>
                <a:lnTo>
                  <a:pt x="4076" y="9405"/>
                </a:lnTo>
                <a:lnTo>
                  <a:pt x="4126" y="9402"/>
                </a:lnTo>
                <a:lnTo>
                  <a:pt x="4175" y="9400"/>
                </a:lnTo>
                <a:lnTo>
                  <a:pt x="4223" y="9399"/>
                </a:lnTo>
                <a:lnTo>
                  <a:pt x="4271" y="9401"/>
                </a:lnTo>
                <a:lnTo>
                  <a:pt x="4318" y="9404"/>
                </a:lnTo>
                <a:lnTo>
                  <a:pt x="4364" y="9409"/>
                </a:lnTo>
                <a:lnTo>
                  <a:pt x="4410" y="9416"/>
                </a:lnTo>
                <a:lnTo>
                  <a:pt x="4457" y="9425"/>
                </a:lnTo>
                <a:lnTo>
                  <a:pt x="4504" y="9437"/>
                </a:lnTo>
                <a:lnTo>
                  <a:pt x="4551" y="9450"/>
                </a:lnTo>
                <a:lnTo>
                  <a:pt x="4598" y="9464"/>
                </a:lnTo>
                <a:lnTo>
                  <a:pt x="4644" y="9480"/>
                </a:lnTo>
                <a:lnTo>
                  <a:pt x="4692" y="9496"/>
                </a:lnTo>
                <a:lnTo>
                  <a:pt x="4738" y="9515"/>
                </a:lnTo>
                <a:lnTo>
                  <a:pt x="4833" y="9553"/>
                </a:lnTo>
                <a:lnTo>
                  <a:pt x="4928" y="9594"/>
                </a:lnTo>
                <a:lnTo>
                  <a:pt x="5022" y="9635"/>
                </a:lnTo>
                <a:lnTo>
                  <a:pt x="5117" y="9677"/>
                </a:lnTo>
                <a:lnTo>
                  <a:pt x="5164" y="9697"/>
                </a:lnTo>
                <a:lnTo>
                  <a:pt x="5211" y="9716"/>
                </a:lnTo>
                <a:lnTo>
                  <a:pt x="5259" y="9734"/>
                </a:lnTo>
                <a:lnTo>
                  <a:pt x="5306" y="9751"/>
                </a:lnTo>
                <a:lnTo>
                  <a:pt x="5353" y="9769"/>
                </a:lnTo>
                <a:lnTo>
                  <a:pt x="5400" y="9784"/>
                </a:lnTo>
                <a:lnTo>
                  <a:pt x="5447" y="9797"/>
                </a:lnTo>
                <a:lnTo>
                  <a:pt x="5494" y="9809"/>
                </a:lnTo>
                <a:lnTo>
                  <a:pt x="5541" y="9819"/>
                </a:lnTo>
                <a:lnTo>
                  <a:pt x="5588" y="9827"/>
                </a:lnTo>
                <a:lnTo>
                  <a:pt x="5635" y="9834"/>
                </a:lnTo>
                <a:lnTo>
                  <a:pt x="5681" y="9837"/>
                </a:lnTo>
                <a:lnTo>
                  <a:pt x="5728" y="9839"/>
                </a:lnTo>
                <a:lnTo>
                  <a:pt x="5775" y="9838"/>
                </a:lnTo>
                <a:lnTo>
                  <a:pt x="5820" y="9834"/>
                </a:lnTo>
                <a:lnTo>
                  <a:pt x="5867" y="9827"/>
                </a:lnTo>
                <a:lnTo>
                  <a:pt x="5911" y="9817"/>
                </a:lnTo>
                <a:lnTo>
                  <a:pt x="5956" y="9805"/>
                </a:lnTo>
                <a:lnTo>
                  <a:pt x="6000" y="9790"/>
                </a:lnTo>
                <a:lnTo>
                  <a:pt x="6042" y="9772"/>
                </a:lnTo>
                <a:lnTo>
                  <a:pt x="6084" y="9751"/>
                </a:lnTo>
                <a:lnTo>
                  <a:pt x="6125" y="9729"/>
                </a:lnTo>
                <a:lnTo>
                  <a:pt x="6166" y="9705"/>
                </a:lnTo>
                <a:lnTo>
                  <a:pt x="6205" y="9679"/>
                </a:lnTo>
                <a:lnTo>
                  <a:pt x="6245" y="9651"/>
                </a:lnTo>
                <a:lnTo>
                  <a:pt x="6283" y="9622"/>
                </a:lnTo>
                <a:lnTo>
                  <a:pt x="6322" y="9590"/>
                </a:lnTo>
                <a:lnTo>
                  <a:pt x="6361" y="9559"/>
                </a:lnTo>
                <a:lnTo>
                  <a:pt x="6398" y="9526"/>
                </a:lnTo>
                <a:lnTo>
                  <a:pt x="6436" y="9492"/>
                </a:lnTo>
                <a:lnTo>
                  <a:pt x="6473" y="9457"/>
                </a:lnTo>
                <a:lnTo>
                  <a:pt x="6510" y="9421"/>
                </a:lnTo>
                <a:lnTo>
                  <a:pt x="6584" y="9350"/>
                </a:lnTo>
                <a:lnTo>
                  <a:pt x="6658" y="9278"/>
                </a:lnTo>
                <a:lnTo>
                  <a:pt x="6732" y="9206"/>
                </a:lnTo>
                <a:lnTo>
                  <a:pt x="6807" y="9136"/>
                </a:lnTo>
                <a:lnTo>
                  <a:pt x="6844" y="9103"/>
                </a:lnTo>
                <a:lnTo>
                  <a:pt x="6883" y="9069"/>
                </a:lnTo>
                <a:lnTo>
                  <a:pt x="6921" y="9038"/>
                </a:lnTo>
                <a:lnTo>
                  <a:pt x="6960" y="9007"/>
                </a:lnTo>
                <a:lnTo>
                  <a:pt x="6999" y="8979"/>
                </a:lnTo>
                <a:lnTo>
                  <a:pt x="7040" y="8952"/>
                </a:lnTo>
                <a:lnTo>
                  <a:pt x="7080" y="8926"/>
                </a:lnTo>
                <a:lnTo>
                  <a:pt x="7122" y="8903"/>
                </a:lnTo>
                <a:lnTo>
                  <a:pt x="7162" y="8882"/>
                </a:lnTo>
                <a:lnTo>
                  <a:pt x="7205" y="8863"/>
                </a:lnTo>
                <a:lnTo>
                  <a:pt x="7249" y="8844"/>
                </a:lnTo>
                <a:lnTo>
                  <a:pt x="7293" y="8828"/>
                </a:lnTo>
                <a:lnTo>
                  <a:pt x="7339" y="8812"/>
                </a:lnTo>
                <a:lnTo>
                  <a:pt x="7385" y="8798"/>
                </a:lnTo>
                <a:lnTo>
                  <a:pt x="7433" y="8785"/>
                </a:lnTo>
                <a:lnTo>
                  <a:pt x="7481" y="8772"/>
                </a:lnTo>
                <a:lnTo>
                  <a:pt x="7579" y="8748"/>
                </a:lnTo>
                <a:lnTo>
                  <a:pt x="7679" y="8727"/>
                </a:lnTo>
                <a:lnTo>
                  <a:pt x="7780" y="8705"/>
                </a:lnTo>
                <a:lnTo>
                  <a:pt x="7880" y="8683"/>
                </a:lnTo>
                <a:lnTo>
                  <a:pt x="7930" y="8671"/>
                </a:lnTo>
                <a:lnTo>
                  <a:pt x="7980" y="8659"/>
                </a:lnTo>
                <a:lnTo>
                  <a:pt x="8029" y="8646"/>
                </a:lnTo>
                <a:lnTo>
                  <a:pt x="8078" y="8633"/>
                </a:lnTo>
                <a:lnTo>
                  <a:pt x="8126" y="8619"/>
                </a:lnTo>
                <a:lnTo>
                  <a:pt x="8173" y="8603"/>
                </a:lnTo>
                <a:lnTo>
                  <a:pt x="8220" y="8585"/>
                </a:lnTo>
                <a:lnTo>
                  <a:pt x="8265" y="8567"/>
                </a:lnTo>
                <a:lnTo>
                  <a:pt x="8310" y="8548"/>
                </a:lnTo>
                <a:lnTo>
                  <a:pt x="8353" y="8527"/>
                </a:lnTo>
                <a:lnTo>
                  <a:pt x="8395" y="8503"/>
                </a:lnTo>
                <a:lnTo>
                  <a:pt x="8436" y="8479"/>
                </a:lnTo>
                <a:lnTo>
                  <a:pt x="8475" y="8452"/>
                </a:lnTo>
                <a:lnTo>
                  <a:pt x="8513" y="8423"/>
                </a:lnTo>
                <a:lnTo>
                  <a:pt x="8548" y="8392"/>
                </a:lnTo>
                <a:lnTo>
                  <a:pt x="8583" y="8359"/>
                </a:lnTo>
                <a:lnTo>
                  <a:pt x="8614" y="8322"/>
                </a:lnTo>
                <a:lnTo>
                  <a:pt x="8645" y="8285"/>
                </a:lnTo>
                <a:lnTo>
                  <a:pt x="8671" y="8246"/>
                </a:lnTo>
                <a:lnTo>
                  <a:pt x="8696" y="8206"/>
                </a:lnTo>
                <a:lnTo>
                  <a:pt x="8719" y="8164"/>
                </a:lnTo>
                <a:lnTo>
                  <a:pt x="8740" y="8121"/>
                </a:lnTo>
                <a:lnTo>
                  <a:pt x="8759" y="8076"/>
                </a:lnTo>
                <a:lnTo>
                  <a:pt x="8776" y="8031"/>
                </a:lnTo>
                <a:lnTo>
                  <a:pt x="8793" y="7985"/>
                </a:lnTo>
                <a:lnTo>
                  <a:pt x="8807" y="7938"/>
                </a:lnTo>
                <a:lnTo>
                  <a:pt x="8820" y="7890"/>
                </a:lnTo>
                <a:lnTo>
                  <a:pt x="8832" y="7841"/>
                </a:lnTo>
                <a:lnTo>
                  <a:pt x="8843" y="7792"/>
                </a:lnTo>
                <a:lnTo>
                  <a:pt x="8853" y="7742"/>
                </a:lnTo>
                <a:lnTo>
                  <a:pt x="8864" y="7692"/>
                </a:lnTo>
                <a:lnTo>
                  <a:pt x="8873" y="7641"/>
                </a:lnTo>
                <a:lnTo>
                  <a:pt x="8889" y="7540"/>
                </a:lnTo>
                <a:lnTo>
                  <a:pt x="8906" y="7439"/>
                </a:lnTo>
                <a:lnTo>
                  <a:pt x="8922" y="7338"/>
                </a:lnTo>
                <a:lnTo>
                  <a:pt x="8942" y="7239"/>
                </a:lnTo>
                <a:lnTo>
                  <a:pt x="8952" y="7191"/>
                </a:lnTo>
                <a:lnTo>
                  <a:pt x="8963" y="7142"/>
                </a:lnTo>
                <a:lnTo>
                  <a:pt x="8975" y="7095"/>
                </a:lnTo>
                <a:lnTo>
                  <a:pt x="8987" y="7049"/>
                </a:lnTo>
                <a:lnTo>
                  <a:pt x="9002" y="7003"/>
                </a:lnTo>
                <a:lnTo>
                  <a:pt x="9018" y="6959"/>
                </a:lnTo>
                <a:lnTo>
                  <a:pt x="9035" y="6916"/>
                </a:lnTo>
                <a:lnTo>
                  <a:pt x="9054" y="6874"/>
                </a:lnTo>
                <a:lnTo>
                  <a:pt x="9075" y="6831"/>
                </a:lnTo>
                <a:lnTo>
                  <a:pt x="9099" y="6790"/>
                </a:lnTo>
                <a:lnTo>
                  <a:pt x="9124" y="6748"/>
                </a:lnTo>
                <a:lnTo>
                  <a:pt x="9151" y="6708"/>
                </a:lnTo>
                <a:lnTo>
                  <a:pt x="9179" y="6667"/>
                </a:lnTo>
                <a:lnTo>
                  <a:pt x="9209" y="6627"/>
                </a:lnTo>
                <a:lnTo>
                  <a:pt x="9240" y="6587"/>
                </a:lnTo>
                <a:lnTo>
                  <a:pt x="9271" y="6548"/>
                </a:lnTo>
                <a:lnTo>
                  <a:pt x="9337" y="6470"/>
                </a:lnTo>
                <a:lnTo>
                  <a:pt x="9405" y="6392"/>
                </a:lnTo>
                <a:lnTo>
                  <a:pt x="9474" y="6315"/>
                </a:lnTo>
                <a:lnTo>
                  <a:pt x="9543" y="6238"/>
                </a:lnTo>
                <a:lnTo>
                  <a:pt x="9576" y="6200"/>
                </a:lnTo>
                <a:lnTo>
                  <a:pt x="9609" y="6160"/>
                </a:lnTo>
                <a:lnTo>
                  <a:pt x="9641" y="6122"/>
                </a:lnTo>
                <a:lnTo>
                  <a:pt x="9673" y="6082"/>
                </a:lnTo>
                <a:lnTo>
                  <a:pt x="9702" y="6043"/>
                </a:lnTo>
                <a:lnTo>
                  <a:pt x="9731" y="6002"/>
                </a:lnTo>
                <a:lnTo>
                  <a:pt x="9759" y="5962"/>
                </a:lnTo>
                <a:lnTo>
                  <a:pt x="9784" y="5921"/>
                </a:lnTo>
                <a:lnTo>
                  <a:pt x="9808" y="5881"/>
                </a:lnTo>
                <a:lnTo>
                  <a:pt x="9831" y="5838"/>
                </a:lnTo>
                <a:lnTo>
                  <a:pt x="9851" y="5797"/>
                </a:lnTo>
                <a:lnTo>
                  <a:pt x="9869" y="5754"/>
                </a:lnTo>
                <a:lnTo>
                  <a:pt x="9884" y="5711"/>
                </a:lnTo>
                <a:lnTo>
                  <a:pt x="9898" y="5666"/>
                </a:lnTo>
                <a:lnTo>
                  <a:pt x="9908" y="5622"/>
                </a:lnTo>
                <a:lnTo>
                  <a:pt x="9916" y="5576"/>
                </a:lnTo>
                <a:lnTo>
                  <a:pt x="9920" y="5530"/>
                </a:lnTo>
                <a:lnTo>
                  <a:pt x="9922" y="5483"/>
                </a:lnTo>
                <a:lnTo>
                  <a:pt x="9921" y="5436"/>
                </a:lnTo>
                <a:lnTo>
                  <a:pt x="9917" y="5391"/>
                </a:lnTo>
                <a:lnTo>
                  <a:pt x="9911" y="5344"/>
                </a:lnTo>
                <a:lnTo>
                  <a:pt x="9902" y="5298"/>
                </a:lnTo>
                <a:lnTo>
                  <a:pt x="9892" y="5251"/>
                </a:lnTo>
                <a:lnTo>
                  <a:pt x="9878" y="5206"/>
                </a:lnTo>
                <a:lnTo>
                  <a:pt x="9864" y="5159"/>
                </a:lnTo>
                <a:lnTo>
                  <a:pt x="9848" y="5113"/>
                </a:lnTo>
                <a:lnTo>
                  <a:pt x="9831" y="5067"/>
                </a:lnTo>
                <a:lnTo>
                  <a:pt x="9813" y="5020"/>
                </a:lnTo>
                <a:lnTo>
                  <a:pt x="9792" y="4975"/>
                </a:lnTo>
                <a:lnTo>
                  <a:pt x="9771" y="4928"/>
                </a:lnTo>
                <a:lnTo>
                  <a:pt x="9750" y="4882"/>
                </a:lnTo>
                <a:lnTo>
                  <a:pt x="9727" y="4836"/>
                </a:lnTo>
                <a:lnTo>
                  <a:pt x="9682" y="4744"/>
                </a:lnTo>
                <a:lnTo>
                  <a:pt x="9635" y="4651"/>
                </a:lnTo>
                <a:lnTo>
                  <a:pt x="9589" y="4559"/>
                </a:lnTo>
                <a:lnTo>
                  <a:pt x="9546" y="4467"/>
                </a:lnTo>
                <a:lnTo>
                  <a:pt x="9526" y="4421"/>
                </a:lnTo>
                <a:lnTo>
                  <a:pt x="9506" y="4375"/>
                </a:lnTo>
                <a:lnTo>
                  <a:pt x="9488" y="4329"/>
                </a:lnTo>
                <a:lnTo>
                  <a:pt x="9472" y="4283"/>
                </a:lnTo>
                <a:lnTo>
                  <a:pt x="9457" y="4237"/>
                </a:lnTo>
                <a:lnTo>
                  <a:pt x="9442" y="4190"/>
                </a:lnTo>
                <a:lnTo>
                  <a:pt x="9431" y="4145"/>
                </a:lnTo>
                <a:lnTo>
                  <a:pt x="9422" y="4098"/>
                </a:lnTo>
                <a:close/>
                <a:moveTo>
                  <a:pt x="8510" y="10123"/>
                </a:moveTo>
                <a:lnTo>
                  <a:pt x="8495" y="10048"/>
                </a:lnTo>
                <a:lnTo>
                  <a:pt x="8476" y="9964"/>
                </a:lnTo>
                <a:lnTo>
                  <a:pt x="8457" y="9876"/>
                </a:lnTo>
                <a:lnTo>
                  <a:pt x="8438" y="9784"/>
                </a:lnTo>
                <a:lnTo>
                  <a:pt x="8418" y="9693"/>
                </a:lnTo>
                <a:lnTo>
                  <a:pt x="8398" y="9604"/>
                </a:lnTo>
                <a:lnTo>
                  <a:pt x="8381" y="9521"/>
                </a:lnTo>
                <a:lnTo>
                  <a:pt x="8365" y="9446"/>
                </a:lnTo>
                <a:lnTo>
                  <a:pt x="8280" y="9054"/>
                </a:lnTo>
                <a:lnTo>
                  <a:pt x="8223" y="9071"/>
                </a:lnTo>
                <a:lnTo>
                  <a:pt x="8166" y="9087"/>
                </a:lnTo>
                <a:lnTo>
                  <a:pt x="8109" y="9103"/>
                </a:lnTo>
                <a:lnTo>
                  <a:pt x="8053" y="9117"/>
                </a:lnTo>
                <a:lnTo>
                  <a:pt x="7996" y="9130"/>
                </a:lnTo>
                <a:lnTo>
                  <a:pt x="7939" y="9143"/>
                </a:lnTo>
                <a:lnTo>
                  <a:pt x="7883" y="9155"/>
                </a:lnTo>
                <a:lnTo>
                  <a:pt x="7829" y="9166"/>
                </a:lnTo>
                <a:lnTo>
                  <a:pt x="7758" y="9182"/>
                </a:lnTo>
                <a:lnTo>
                  <a:pt x="7689" y="9197"/>
                </a:lnTo>
                <a:lnTo>
                  <a:pt x="7622" y="9213"/>
                </a:lnTo>
                <a:lnTo>
                  <a:pt x="7558" y="9229"/>
                </a:lnTo>
                <a:lnTo>
                  <a:pt x="7526" y="9237"/>
                </a:lnTo>
                <a:lnTo>
                  <a:pt x="7497" y="9246"/>
                </a:lnTo>
                <a:lnTo>
                  <a:pt x="7468" y="9255"/>
                </a:lnTo>
                <a:lnTo>
                  <a:pt x="7440" y="9266"/>
                </a:lnTo>
                <a:lnTo>
                  <a:pt x="7414" y="9276"/>
                </a:lnTo>
                <a:lnTo>
                  <a:pt x="7389" y="9286"/>
                </a:lnTo>
                <a:lnTo>
                  <a:pt x="7364" y="9297"/>
                </a:lnTo>
                <a:lnTo>
                  <a:pt x="7342" y="9308"/>
                </a:lnTo>
                <a:lnTo>
                  <a:pt x="7321" y="9320"/>
                </a:lnTo>
                <a:lnTo>
                  <a:pt x="7299" y="9333"/>
                </a:lnTo>
                <a:lnTo>
                  <a:pt x="7278" y="9348"/>
                </a:lnTo>
                <a:lnTo>
                  <a:pt x="7257" y="9363"/>
                </a:lnTo>
                <a:lnTo>
                  <a:pt x="7235" y="9379"/>
                </a:lnTo>
                <a:lnTo>
                  <a:pt x="7213" y="9396"/>
                </a:lnTo>
                <a:lnTo>
                  <a:pt x="7192" y="9413"/>
                </a:lnTo>
                <a:lnTo>
                  <a:pt x="7170" y="9433"/>
                </a:lnTo>
                <a:lnTo>
                  <a:pt x="6645" y="13078"/>
                </a:lnTo>
                <a:lnTo>
                  <a:pt x="6701" y="13095"/>
                </a:lnTo>
                <a:lnTo>
                  <a:pt x="6757" y="13111"/>
                </a:lnTo>
                <a:lnTo>
                  <a:pt x="6812" y="13127"/>
                </a:lnTo>
                <a:lnTo>
                  <a:pt x="6866" y="13142"/>
                </a:lnTo>
                <a:lnTo>
                  <a:pt x="6919" y="13157"/>
                </a:lnTo>
                <a:lnTo>
                  <a:pt x="6970" y="13173"/>
                </a:lnTo>
                <a:lnTo>
                  <a:pt x="7017" y="13187"/>
                </a:lnTo>
                <a:lnTo>
                  <a:pt x="7062" y="13200"/>
                </a:lnTo>
                <a:lnTo>
                  <a:pt x="8985" y="13769"/>
                </a:lnTo>
                <a:lnTo>
                  <a:pt x="9001" y="13773"/>
                </a:lnTo>
                <a:lnTo>
                  <a:pt x="9019" y="13777"/>
                </a:lnTo>
                <a:lnTo>
                  <a:pt x="9035" y="13780"/>
                </a:lnTo>
                <a:lnTo>
                  <a:pt x="9050" y="13781"/>
                </a:lnTo>
                <a:lnTo>
                  <a:pt x="9065" y="13782"/>
                </a:lnTo>
                <a:lnTo>
                  <a:pt x="9081" y="13782"/>
                </a:lnTo>
                <a:lnTo>
                  <a:pt x="9095" y="13782"/>
                </a:lnTo>
                <a:lnTo>
                  <a:pt x="9108" y="13780"/>
                </a:lnTo>
                <a:lnTo>
                  <a:pt x="9121" y="13778"/>
                </a:lnTo>
                <a:lnTo>
                  <a:pt x="9134" y="13774"/>
                </a:lnTo>
                <a:lnTo>
                  <a:pt x="9146" y="13770"/>
                </a:lnTo>
                <a:lnTo>
                  <a:pt x="9158" y="13766"/>
                </a:lnTo>
                <a:lnTo>
                  <a:pt x="9169" y="13760"/>
                </a:lnTo>
                <a:lnTo>
                  <a:pt x="9180" y="13754"/>
                </a:lnTo>
                <a:lnTo>
                  <a:pt x="9189" y="13747"/>
                </a:lnTo>
                <a:lnTo>
                  <a:pt x="9198" y="13738"/>
                </a:lnTo>
                <a:lnTo>
                  <a:pt x="9207" y="13730"/>
                </a:lnTo>
                <a:lnTo>
                  <a:pt x="9214" y="13721"/>
                </a:lnTo>
                <a:lnTo>
                  <a:pt x="9221" y="13711"/>
                </a:lnTo>
                <a:lnTo>
                  <a:pt x="9229" y="13700"/>
                </a:lnTo>
                <a:lnTo>
                  <a:pt x="9234" y="13689"/>
                </a:lnTo>
                <a:lnTo>
                  <a:pt x="9239" y="13678"/>
                </a:lnTo>
                <a:lnTo>
                  <a:pt x="9243" y="13665"/>
                </a:lnTo>
                <a:lnTo>
                  <a:pt x="9247" y="13652"/>
                </a:lnTo>
                <a:lnTo>
                  <a:pt x="9249" y="13638"/>
                </a:lnTo>
                <a:lnTo>
                  <a:pt x="9251" y="13624"/>
                </a:lnTo>
                <a:lnTo>
                  <a:pt x="9252" y="13610"/>
                </a:lnTo>
                <a:lnTo>
                  <a:pt x="9252" y="13595"/>
                </a:lnTo>
                <a:lnTo>
                  <a:pt x="9252" y="13578"/>
                </a:lnTo>
                <a:lnTo>
                  <a:pt x="9250" y="13562"/>
                </a:lnTo>
                <a:lnTo>
                  <a:pt x="9248" y="13545"/>
                </a:lnTo>
                <a:lnTo>
                  <a:pt x="9245" y="13528"/>
                </a:lnTo>
                <a:lnTo>
                  <a:pt x="8510" y="10123"/>
                </a:lnTo>
                <a:close/>
                <a:moveTo>
                  <a:pt x="5731" y="10301"/>
                </a:moveTo>
                <a:lnTo>
                  <a:pt x="5699" y="10300"/>
                </a:lnTo>
                <a:lnTo>
                  <a:pt x="5667" y="10299"/>
                </a:lnTo>
                <a:lnTo>
                  <a:pt x="5636" y="10297"/>
                </a:lnTo>
                <a:lnTo>
                  <a:pt x="5604" y="10295"/>
                </a:lnTo>
                <a:lnTo>
                  <a:pt x="5573" y="10291"/>
                </a:lnTo>
                <a:lnTo>
                  <a:pt x="5541" y="10287"/>
                </a:lnTo>
                <a:lnTo>
                  <a:pt x="5511" y="10283"/>
                </a:lnTo>
                <a:lnTo>
                  <a:pt x="5480" y="10278"/>
                </a:lnTo>
                <a:lnTo>
                  <a:pt x="5449" y="10272"/>
                </a:lnTo>
                <a:lnTo>
                  <a:pt x="5419" y="10266"/>
                </a:lnTo>
                <a:lnTo>
                  <a:pt x="5388" y="10259"/>
                </a:lnTo>
                <a:lnTo>
                  <a:pt x="5359" y="10250"/>
                </a:lnTo>
                <a:lnTo>
                  <a:pt x="5299" y="10234"/>
                </a:lnTo>
                <a:lnTo>
                  <a:pt x="5240" y="10217"/>
                </a:lnTo>
                <a:lnTo>
                  <a:pt x="5183" y="10198"/>
                </a:lnTo>
                <a:lnTo>
                  <a:pt x="5126" y="10178"/>
                </a:lnTo>
                <a:lnTo>
                  <a:pt x="5069" y="10155"/>
                </a:lnTo>
                <a:lnTo>
                  <a:pt x="5014" y="10134"/>
                </a:lnTo>
                <a:lnTo>
                  <a:pt x="4959" y="10111"/>
                </a:lnTo>
                <a:lnTo>
                  <a:pt x="4906" y="10087"/>
                </a:lnTo>
                <a:lnTo>
                  <a:pt x="4852" y="10065"/>
                </a:lnTo>
                <a:lnTo>
                  <a:pt x="4800" y="10042"/>
                </a:lnTo>
                <a:lnTo>
                  <a:pt x="4732" y="10013"/>
                </a:lnTo>
                <a:lnTo>
                  <a:pt x="4664" y="9983"/>
                </a:lnTo>
                <a:lnTo>
                  <a:pt x="4600" y="9956"/>
                </a:lnTo>
                <a:lnTo>
                  <a:pt x="4536" y="9931"/>
                </a:lnTo>
                <a:lnTo>
                  <a:pt x="4504" y="9919"/>
                </a:lnTo>
                <a:lnTo>
                  <a:pt x="4474" y="9909"/>
                </a:lnTo>
                <a:lnTo>
                  <a:pt x="4443" y="9899"/>
                </a:lnTo>
                <a:lnTo>
                  <a:pt x="4414" y="9890"/>
                </a:lnTo>
                <a:lnTo>
                  <a:pt x="4386" y="9883"/>
                </a:lnTo>
                <a:lnTo>
                  <a:pt x="4357" y="9876"/>
                </a:lnTo>
                <a:lnTo>
                  <a:pt x="4330" y="9871"/>
                </a:lnTo>
                <a:lnTo>
                  <a:pt x="4304" y="9867"/>
                </a:lnTo>
                <a:lnTo>
                  <a:pt x="4282" y="9865"/>
                </a:lnTo>
                <a:lnTo>
                  <a:pt x="4259" y="9863"/>
                </a:lnTo>
                <a:lnTo>
                  <a:pt x="4235" y="9862"/>
                </a:lnTo>
                <a:lnTo>
                  <a:pt x="4209" y="9861"/>
                </a:lnTo>
                <a:lnTo>
                  <a:pt x="4163" y="9862"/>
                </a:lnTo>
                <a:lnTo>
                  <a:pt x="4113" y="9865"/>
                </a:lnTo>
                <a:lnTo>
                  <a:pt x="4062" y="9870"/>
                </a:lnTo>
                <a:lnTo>
                  <a:pt x="4010" y="9875"/>
                </a:lnTo>
                <a:lnTo>
                  <a:pt x="3956" y="9882"/>
                </a:lnTo>
                <a:lnTo>
                  <a:pt x="3901" y="9890"/>
                </a:lnTo>
                <a:lnTo>
                  <a:pt x="3844" y="9898"/>
                </a:lnTo>
                <a:lnTo>
                  <a:pt x="3787" y="9907"/>
                </a:lnTo>
                <a:lnTo>
                  <a:pt x="3718" y="9918"/>
                </a:lnTo>
                <a:lnTo>
                  <a:pt x="3648" y="9929"/>
                </a:lnTo>
                <a:lnTo>
                  <a:pt x="3577" y="9939"/>
                </a:lnTo>
                <a:lnTo>
                  <a:pt x="3506" y="9947"/>
                </a:lnTo>
                <a:lnTo>
                  <a:pt x="3434" y="9955"/>
                </a:lnTo>
                <a:lnTo>
                  <a:pt x="3362" y="9960"/>
                </a:lnTo>
                <a:lnTo>
                  <a:pt x="3325" y="9962"/>
                </a:lnTo>
                <a:lnTo>
                  <a:pt x="3288" y="9964"/>
                </a:lnTo>
                <a:lnTo>
                  <a:pt x="3251" y="9965"/>
                </a:lnTo>
                <a:lnTo>
                  <a:pt x="3215" y="9965"/>
                </a:lnTo>
                <a:lnTo>
                  <a:pt x="3171" y="9965"/>
                </a:lnTo>
                <a:lnTo>
                  <a:pt x="3129" y="9963"/>
                </a:lnTo>
                <a:lnTo>
                  <a:pt x="3087" y="9961"/>
                </a:lnTo>
                <a:lnTo>
                  <a:pt x="3046" y="9958"/>
                </a:lnTo>
                <a:lnTo>
                  <a:pt x="3006" y="9953"/>
                </a:lnTo>
                <a:lnTo>
                  <a:pt x="2966" y="9948"/>
                </a:lnTo>
                <a:lnTo>
                  <a:pt x="2928" y="9942"/>
                </a:lnTo>
                <a:lnTo>
                  <a:pt x="2889" y="9934"/>
                </a:lnTo>
                <a:lnTo>
                  <a:pt x="2852" y="9926"/>
                </a:lnTo>
                <a:lnTo>
                  <a:pt x="2814" y="9916"/>
                </a:lnTo>
                <a:lnTo>
                  <a:pt x="2778" y="9906"/>
                </a:lnTo>
                <a:lnTo>
                  <a:pt x="2742" y="9894"/>
                </a:lnTo>
                <a:lnTo>
                  <a:pt x="2707" y="9882"/>
                </a:lnTo>
                <a:lnTo>
                  <a:pt x="2672" y="9869"/>
                </a:lnTo>
                <a:lnTo>
                  <a:pt x="2638" y="9854"/>
                </a:lnTo>
                <a:lnTo>
                  <a:pt x="2604" y="9838"/>
                </a:lnTo>
                <a:lnTo>
                  <a:pt x="2577" y="9825"/>
                </a:lnTo>
                <a:lnTo>
                  <a:pt x="2550" y="9810"/>
                </a:lnTo>
                <a:lnTo>
                  <a:pt x="2522" y="9795"/>
                </a:lnTo>
                <a:lnTo>
                  <a:pt x="2496" y="9780"/>
                </a:lnTo>
                <a:lnTo>
                  <a:pt x="2471" y="9764"/>
                </a:lnTo>
                <a:lnTo>
                  <a:pt x="2446" y="9746"/>
                </a:lnTo>
                <a:lnTo>
                  <a:pt x="2421" y="9730"/>
                </a:lnTo>
                <a:lnTo>
                  <a:pt x="2398" y="9712"/>
                </a:lnTo>
                <a:lnTo>
                  <a:pt x="2374" y="9694"/>
                </a:lnTo>
                <a:lnTo>
                  <a:pt x="2351" y="9676"/>
                </a:lnTo>
                <a:lnTo>
                  <a:pt x="2329" y="9656"/>
                </a:lnTo>
                <a:lnTo>
                  <a:pt x="2307" y="9637"/>
                </a:lnTo>
                <a:lnTo>
                  <a:pt x="2285" y="9617"/>
                </a:lnTo>
                <a:lnTo>
                  <a:pt x="2265" y="9597"/>
                </a:lnTo>
                <a:lnTo>
                  <a:pt x="2245" y="9576"/>
                </a:lnTo>
                <a:lnTo>
                  <a:pt x="2224" y="9555"/>
                </a:lnTo>
                <a:lnTo>
                  <a:pt x="2185" y="9512"/>
                </a:lnTo>
                <a:lnTo>
                  <a:pt x="2148" y="9468"/>
                </a:lnTo>
                <a:lnTo>
                  <a:pt x="2112" y="9423"/>
                </a:lnTo>
                <a:lnTo>
                  <a:pt x="2077" y="9377"/>
                </a:lnTo>
                <a:lnTo>
                  <a:pt x="2044" y="9330"/>
                </a:lnTo>
                <a:lnTo>
                  <a:pt x="2012" y="9284"/>
                </a:lnTo>
                <a:lnTo>
                  <a:pt x="1981" y="9236"/>
                </a:lnTo>
                <a:lnTo>
                  <a:pt x="1951" y="9189"/>
                </a:lnTo>
                <a:lnTo>
                  <a:pt x="1756" y="10544"/>
                </a:lnTo>
                <a:lnTo>
                  <a:pt x="1745" y="10620"/>
                </a:lnTo>
                <a:lnTo>
                  <a:pt x="1734" y="10704"/>
                </a:lnTo>
                <a:lnTo>
                  <a:pt x="1720" y="10794"/>
                </a:lnTo>
                <a:lnTo>
                  <a:pt x="1707" y="10887"/>
                </a:lnTo>
                <a:lnTo>
                  <a:pt x="1694" y="10979"/>
                </a:lnTo>
                <a:lnTo>
                  <a:pt x="1681" y="11069"/>
                </a:lnTo>
                <a:lnTo>
                  <a:pt x="1669" y="11153"/>
                </a:lnTo>
                <a:lnTo>
                  <a:pt x="1658" y="11229"/>
                </a:lnTo>
                <a:lnTo>
                  <a:pt x="1068" y="15340"/>
                </a:lnTo>
                <a:lnTo>
                  <a:pt x="1065" y="15357"/>
                </a:lnTo>
                <a:lnTo>
                  <a:pt x="1064" y="15373"/>
                </a:lnTo>
                <a:lnTo>
                  <a:pt x="1064" y="15389"/>
                </a:lnTo>
                <a:lnTo>
                  <a:pt x="1064" y="15405"/>
                </a:lnTo>
                <a:lnTo>
                  <a:pt x="1065" y="15420"/>
                </a:lnTo>
                <a:lnTo>
                  <a:pt x="1068" y="15435"/>
                </a:lnTo>
                <a:lnTo>
                  <a:pt x="1071" y="15448"/>
                </a:lnTo>
                <a:lnTo>
                  <a:pt x="1074" y="15461"/>
                </a:lnTo>
                <a:lnTo>
                  <a:pt x="1078" y="15473"/>
                </a:lnTo>
                <a:lnTo>
                  <a:pt x="1083" y="15485"/>
                </a:lnTo>
                <a:lnTo>
                  <a:pt x="1088" y="15496"/>
                </a:lnTo>
                <a:lnTo>
                  <a:pt x="1095" y="15506"/>
                </a:lnTo>
                <a:lnTo>
                  <a:pt x="1101" y="15516"/>
                </a:lnTo>
                <a:lnTo>
                  <a:pt x="1109" y="15525"/>
                </a:lnTo>
                <a:lnTo>
                  <a:pt x="1117" y="15532"/>
                </a:lnTo>
                <a:lnTo>
                  <a:pt x="1126" y="15540"/>
                </a:lnTo>
                <a:lnTo>
                  <a:pt x="1135" y="15546"/>
                </a:lnTo>
                <a:lnTo>
                  <a:pt x="1146" y="15551"/>
                </a:lnTo>
                <a:lnTo>
                  <a:pt x="1156" y="15556"/>
                </a:lnTo>
                <a:lnTo>
                  <a:pt x="1167" y="15560"/>
                </a:lnTo>
                <a:lnTo>
                  <a:pt x="1178" y="15563"/>
                </a:lnTo>
                <a:lnTo>
                  <a:pt x="1190" y="15566"/>
                </a:lnTo>
                <a:lnTo>
                  <a:pt x="1202" y="15567"/>
                </a:lnTo>
                <a:lnTo>
                  <a:pt x="1216" y="15568"/>
                </a:lnTo>
                <a:lnTo>
                  <a:pt x="1230" y="15567"/>
                </a:lnTo>
                <a:lnTo>
                  <a:pt x="1243" y="15566"/>
                </a:lnTo>
                <a:lnTo>
                  <a:pt x="1257" y="15564"/>
                </a:lnTo>
                <a:lnTo>
                  <a:pt x="1272" y="15561"/>
                </a:lnTo>
                <a:lnTo>
                  <a:pt x="1288" y="15557"/>
                </a:lnTo>
                <a:lnTo>
                  <a:pt x="1303" y="15552"/>
                </a:lnTo>
                <a:lnTo>
                  <a:pt x="1319" y="15547"/>
                </a:lnTo>
                <a:lnTo>
                  <a:pt x="1335" y="15540"/>
                </a:lnTo>
                <a:lnTo>
                  <a:pt x="3260" y="14676"/>
                </a:lnTo>
                <a:lnTo>
                  <a:pt x="3277" y="14669"/>
                </a:lnTo>
                <a:lnTo>
                  <a:pt x="3294" y="14663"/>
                </a:lnTo>
                <a:lnTo>
                  <a:pt x="3311" y="14656"/>
                </a:lnTo>
                <a:lnTo>
                  <a:pt x="3329" y="14652"/>
                </a:lnTo>
                <a:lnTo>
                  <a:pt x="3348" y="14647"/>
                </a:lnTo>
                <a:lnTo>
                  <a:pt x="3366" y="14644"/>
                </a:lnTo>
                <a:lnTo>
                  <a:pt x="3385" y="14641"/>
                </a:lnTo>
                <a:lnTo>
                  <a:pt x="3404" y="14638"/>
                </a:lnTo>
                <a:lnTo>
                  <a:pt x="3424" y="14637"/>
                </a:lnTo>
                <a:lnTo>
                  <a:pt x="3443" y="14635"/>
                </a:lnTo>
                <a:lnTo>
                  <a:pt x="3462" y="14635"/>
                </a:lnTo>
                <a:lnTo>
                  <a:pt x="3482" y="14635"/>
                </a:lnTo>
                <a:lnTo>
                  <a:pt x="3502" y="14636"/>
                </a:lnTo>
                <a:lnTo>
                  <a:pt x="3522" y="14637"/>
                </a:lnTo>
                <a:lnTo>
                  <a:pt x="3541" y="14639"/>
                </a:lnTo>
                <a:lnTo>
                  <a:pt x="3561" y="14641"/>
                </a:lnTo>
                <a:lnTo>
                  <a:pt x="3581" y="14644"/>
                </a:lnTo>
                <a:lnTo>
                  <a:pt x="3600" y="14648"/>
                </a:lnTo>
                <a:lnTo>
                  <a:pt x="3619" y="14652"/>
                </a:lnTo>
                <a:lnTo>
                  <a:pt x="3639" y="14657"/>
                </a:lnTo>
                <a:lnTo>
                  <a:pt x="3658" y="14664"/>
                </a:lnTo>
                <a:lnTo>
                  <a:pt x="3676" y="14669"/>
                </a:lnTo>
                <a:lnTo>
                  <a:pt x="3694" y="14676"/>
                </a:lnTo>
                <a:lnTo>
                  <a:pt x="3713" y="14683"/>
                </a:lnTo>
                <a:lnTo>
                  <a:pt x="3731" y="14691"/>
                </a:lnTo>
                <a:lnTo>
                  <a:pt x="3748" y="14699"/>
                </a:lnTo>
                <a:lnTo>
                  <a:pt x="3764" y="14707"/>
                </a:lnTo>
                <a:lnTo>
                  <a:pt x="3780" y="14716"/>
                </a:lnTo>
                <a:lnTo>
                  <a:pt x="3797" y="14726"/>
                </a:lnTo>
                <a:lnTo>
                  <a:pt x="3812" y="14736"/>
                </a:lnTo>
                <a:lnTo>
                  <a:pt x="3826" y="14748"/>
                </a:lnTo>
                <a:lnTo>
                  <a:pt x="3840" y="14759"/>
                </a:lnTo>
                <a:lnTo>
                  <a:pt x="5445" y="16128"/>
                </a:lnTo>
                <a:lnTo>
                  <a:pt x="5458" y="16139"/>
                </a:lnTo>
                <a:lnTo>
                  <a:pt x="5472" y="16149"/>
                </a:lnTo>
                <a:lnTo>
                  <a:pt x="5486" y="16159"/>
                </a:lnTo>
                <a:lnTo>
                  <a:pt x="5499" y="16167"/>
                </a:lnTo>
                <a:lnTo>
                  <a:pt x="5512" y="16174"/>
                </a:lnTo>
                <a:lnTo>
                  <a:pt x="5525" y="16180"/>
                </a:lnTo>
                <a:lnTo>
                  <a:pt x="5538" y="16185"/>
                </a:lnTo>
                <a:lnTo>
                  <a:pt x="5552" y="16189"/>
                </a:lnTo>
                <a:lnTo>
                  <a:pt x="5564" y="16192"/>
                </a:lnTo>
                <a:lnTo>
                  <a:pt x="5576" y="16194"/>
                </a:lnTo>
                <a:lnTo>
                  <a:pt x="5588" y="16195"/>
                </a:lnTo>
                <a:lnTo>
                  <a:pt x="5600" y="16195"/>
                </a:lnTo>
                <a:lnTo>
                  <a:pt x="5612" y="16194"/>
                </a:lnTo>
                <a:lnTo>
                  <a:pt x="5624" y="16193"/>
                </a:lnTo>
                <a:lnTo>
                  <a:pt x="5635" y="16190"/>
                </a:lnTo>
                <a:lnTo>
                  <a:pt x="5646" y="16187"/>
                </a:lnTo>
                <a:lnTo>
                  <a:pt x="5656" y="16182"/>
                </a:lnTo>
                <a:lnTo>
                  <a:pt x="5666" y="16177"/>
                </a:lnTo>
                <a:lnTo>
                  <a:pt x="5676" y="16171"/>
                </a:lnTo>
                <a:lnTo>
                  <a:pt x="5685" y="16164"/>
                </a:lnTo>
                <a:lnTo>
                  <a:pt x="5693" y="16156"/>
                </a:lnTo>
                <a:lnTo>
                  <a:pt x="5703" y="16146"/>
                </a:lnTo>
                <a:lnTo>
                  <a:pt x="5711" y="16136"/>
                </a:lnTo>
                <a:lnTo>
                  <a:pt x="5718" y="16126"/>
                </a:lnTo>
                <a:lnTo>
                  <a:pt x="5725" y="16114"/>
                </a:lnTo>
                <a:lnTo>
                  <a:pt x="5731" y="16102"/>
                </a:lnTo>
                <a:lnTo>
                  <a:pt x="5737" y="16089"/>
                </a:lnTo>
                <a:lnTo>
                  <a:pt x="5742" y="16075"/>
                </a:lnTo>
                <a:lnTo>
                  <a:pt x="5747" y="16059"/>
                </a:lnTo>
                <a:lnTo>
                  <a:pt x="5751" y="16044"/>
                </a:lnTo>
                <a:lnTo>
                  <a:pt x="5755" y="16028"/>
                </a:lnTo>
                <a:lnTo>
                  <a:pt x="5757" y="16011"/>
                </a:lnTo>
                <a:lnTo>
                  <a:pt x="6347" y="11900"/>
                </a:lnTo>
                <a:lnTo>
                  <a:pt x="6359" y="11824"/>
                </a:lnTo>
                <a:lnTo>
                  <a:pt x="6371" y="11740"/>
                </a:lnTo>
                <a:lnTo>
                  <a:pt x="6384" y="11650"/>
                </a:lnTo>
                <a:lnTo>
                  <a:pt x="6397" y="11558"/>
                </a:lnTo>
                <a:lnTo>
                  <a:pt x="6410" y="11465"/>
                </a:lnTo>
                <a:lnTo>
                  <a:pt x="6423" y="11375"/>
                </a:lnTo>
                <a:lnTo>
                  <a:pt x="6436" y="11291"/>
                </a:lnTo>
                <a:lnTo>
                  <a:pt x="6446" y="11215"/>
                </a:lnTo>
                <a:lnTo>
                  <a:pt x="6630" y="9936"/>
                </a:lnTo>
                <a:lnTo>
                  <a:pt x="6594" y="9965"/>
                </a:lnTo>
                <a:lnTo>
                  <a:pt x="6557" y="9994"/>
                </a:lnTo>
                <a:lnTo>
                  <a:pt x="6520" y="10023"/>
                </a:lnTo>
                <a:lnTo>
                  <a:pt x="6481" y="10050"/>
                </a:lnTo>
                <a:lnTo>
                  <a:pt x="6442" y="10076"/>
                </a:lnTo>
                <a:lnTo>
                  <a:pt x="6402" y="10102"/>
                </a:lnTo>
                <a:lnTo>
                  <a:pt x="6362" y="10126"/>
                </a:lnTo>
                <a:lnTo>
                  <a:pt x="6320" y="10149"/>
                </a:lnTo>
                <a:lnTo>
                  <a:pt x="6277" y="10171"/>
                </a:lnTo>
                <a:lnTo>
                  <a:pt x="6234" y="10192"/>
                </a:lnTo>
                <a:lnTo>
                  <a:pt x="6189" y="10211"/>
                </a:lnTo>
                <a:lnTo>
                  <a:pt x="6144" y="10228"/>
                </a:lnTo>
                <a:lnTo>
                  <a:pt x="6120" y="10236"/>
                </a:lnTo>
                <a:lnTo>
                  <a:pt x="6097" y="10244"/>
                </a:lnTo>
                <a:lnTo>
                  <a:pt x="6073" y="10251"/>
                </a:lnTo>
                <a:lnTo>
                  <a:pt x="6049" y="10259"/>
                </a:lnTo>
                <a:lnTo>
                  <a:pt x="6025" y="10265"/>
                </a:lnTo>
                <a:lnTo>
                  <a:pt x="6000" y="10271"/>
                </a:lnTo>
                <a:lnTo>
                  <a:pt x="5975" y="10276"/>
                </a:lnTo>
                <a:lnTo>
                  <a:pt x="5950" y="10281"/>
                </a:lnTo>
                <a:lnTo>
                  <a:pt x="5924" y="10286"/>
                </a:lnTo>
                <a:lnTo>
                  <a:pt x="5896" y="10290"/>
                </a:lnTo>
                <a:lnTo>
                  <a:pt x="5869" y="10293"/>
                </a:lnTo>
                <a:lnTo>
                  <a:pt x="5841" y="10296"/>
                </a:lnTo>
                <a:lnTo>
                  <a:pt x="5814" y="10298"/>
                </a:lnTo>
                <a:lnTo>
                  <a:pt x="5787" y="10300"/>
                </a:lnTo>
                <a:lnTo>
                  <a:pt x="5759" y="10300"/>
                </a:lnTo>
                <a:lnTo>
                  <a:pt x="5731" y="10301"/>
                </a:lnTo>
                <a:close/>
                <a:moveTo>
                  <a:pt x="4962" y="8173"/>
                </a:moveTo>
                <a:lnTo>
                  <a:pt x="4793" y="8169"/>
                </a:lnTo>
                <a:lnTo>
                  <a:pt x="4628" y="8156"/>
                </a:lnTo>
                <a:lnTo>
                  <a:pt x="4465" y="8136"/>
                </a:lnTo>
                <a:lnTo>
                  <a:pt x="4305" y="8108"/>
                </a:lnTo>
                <a:lnTo>
                  <a:pt x="4146" y="8071"/>
                </a:lnTo>
                <a:lnTo>
                  <a:pt x="3992" y="8027"/>
                </a:lnTo>
                <a:lnTo>
                  <a:pt x="3840" y="7976"/>
                </a:lnTo>
                <a:lnTo>
                  <a:pt x="3692" y="7917"/>
                </a:lnTo>
                <a:lnTo>
                  <a:pt x="3548" y="7853"/>
                </a:lnTo>
                <a:lnTo>
                  <a:pt x="3407" y="7781"/>
                </a:lnTo>
                <a:lnTo>
                  <a:pt x="3272" y="7703"/>
                </a:lnTo>
                <a:lnTo>
                  <a:pt x="3139" y="7618"/>
                </a:lnTo>
                <a:lnTo>
                  <a:pt x="3011" y="7527"/>
                </a:lnTo>
                <a:lnTo>
                  <a:pt x="2888" y="7430"/>
                </a:lnTo>
                <a:lnTo>
                  <a:pt x="2770" y="7328"/>
                </a:lnTo>
                <a:lnTo>
                  <a:pt x="2656" y="7220"/>
                </a:lnTo>
                <a:lnTo>
                  <a:pt x="2549" y="7108"/>
                </a:lnTo>
                <a:lnTo>
                  <a:pt x="2446" y="6989"/>
                </a:lnTo>
                <a:lnTo>
                  <a:pt x="2350" y="6867"/>
                </a:lnTo>
                <a:lnTo>
                  <a:pt x="2259" y="6739"/>
                </a:lnTo>
                <a:lnTo>
                  <a:pt x="2174" y="6607"/>
                </a:lnTo>
                <a:lnTo>
                  <a:pt x="2096" y="6471"/>
                </a:lnTo>
                <a:lnTo>
                  <a:pt x="2024" y="6330"/>
                </a:lnTo>
                <a:lnTo>
                  <a:pt x="1959" y="6186"/>
                </a:lnTo>
                <a:lnTo>
                  <a:pt x="1900" y="6039"/>
                </a:lnTo>
                <a:lnTo>
                  <a:pt x="1848" y="5887"/>
                </a:lnTo>
                <a:lnTo>
                  <a:pt x="1805" y="5733"/>
                </a:lnTo>
                <a:lnTo>
                  <a:pt x="1768" y="5575"/>
                </a:lnTo>
                <a:lnTo>
                  <a:pt x="1740" y="5415"/>
                </a:lnTo>
                <a:lnTo>
                  <a:pt x="1719" y="5252"/>
                </a:lnTo>
                <a:lnTo>
                  <a:pt x="1706" y="5087"/>
                </a:lnTo>
                <a:lnTo>
                  <a:pt x="1702" y="4919"/>
                </a:lnTo>
                <a:lnTo>
                  <a:pt x="1706" y="4752"/>
                </a:lnTo>
                <a:lnTo>
                  <a:pt x="1719" y="4587"/>
                </a:lnTo>
                <a:lnTo>
                  <a:pt x="1740" y="4424"/>
                </a:lnTo>
                <a:lnTo>
                  <a:pt x="1768" y="4263"/>
                </a:lnTo>
                <a:lnTo>
                  <a:pt x="1805" y="4106"/>
                </a:lnTo>
                <a:lnTo>
                  <a:pt x="1848" y="3952"/>
                </a:lnTo>
                <a:lnTo>
                  <a:pt x="1900" y="3801"/>
                </a:lnTo>
                <a:lnTo>
                  <a:pt x="1959" y="3653"/>
                </a:lnTo>
                <a:lnTo>
                  <a:pt x="2024" y="3509"/>
                </a:lnTo>
                <a:lnTo>
                  <a:pt x="2096" y="3369"/>
                </a:lnTo>
                <a:lnTo>
                  <a:pt x="2174" y="3232"/>
                </a:lnTo>
                <a:lnTo>
                  <a:pt x="2259" y="3100"/>
                </a:lnTo>
                <a:lnTo>
                  <a:pt x="2350" y="2973"/>
                </a:lnTo>
                <a:lnTo>
                  <a:pt x="2446" y="2850"/>
                </a:lnTo>
                <a:lnTo>
                  <a:pt x="2549" y="2732"/>
                </a:lnTo>
                <a:lnTo>
                  <a:pt x="2656" y="2619"/>
                </a:lnTo>
                <a:lnTo>
                  <a:pt x="2770" y="2511"/>
                </a:lnTo>
                <a:lnTo>
                  <a:pt x="2888" y="2409"/>
                </a:lnTo>
                <a:lnTo>
                  <a:pt x="3011" y="2312"/>
                </a:lnTo>
                <a:lnTo>
                  <a:pt x="3139" y="2222"/>
                </a:lnTo>
                <a:lnTo>
                  <a:pt x="3272" y="2137"/>
                </a:lnTo>
                <a:lnTo>
                  <a:pt x="3407" y="2059"/>
                </a:lnTo>
                <a:lnTo>
                  <a:pt x="3548" y="1987"/>
                </a:lnTo>
                <a:lnTo>
                  <a:pt x="3692" y="1921"/>
                </a:lnTo>
                <a:lnTo>
                  <a:pt x="3840" y="1863"/>
                </a:lnTo>
                <a:lnTo>
                  <a:pt x="3992" y="1812"/>
                </a:lnTo>
                <a:lnTo>
                  <a:pt x="4146" y="1768"/>
                </a:lnTo>
                <a:lnTo>
                  <a:pt x="4305" y="1732"/>
                </a:lnTo>
                <a:lnTo>
                  <a:pt x="4465" y="1704"/>
                </a:lnTo>
                <a:lnTo>
                  <a:pt x="4628" y="1682"/>
                </a:lnTo>
                <a:lnTo>
                  <a:pt x="4793" y="1670"/>
                </a:lnTo>
                <a:lnTo>
                  <a:pt x="4962" y="1666"/>
                </a:lnTo>
                <a:lnTo>
                  <a:pt x="5129" y="1670"/>
                </a:lnTo>
                <a:lnTo>
                  <a:pt x="5294" y="1682"/>
                </a:lnTo>
                <a:lnTo>
                  <a:pt x="5457" y="1704"/>
                </a:lnTo>
                <a:lnTo>
                  <a:pt x="5617" y="1732"/>
                </a:lnTo>
                <a:lnTo>
                  <a:pt x="5776" y="1768"/>
                </a:lnTo>
                <a:lnTo>
                  <a:pt x="5930" y="1812"/>
                </a:lnTo>
                <a:lnTo>
                  <a:pt x="6082" y="1863"/>
                </a:lnTo>
                <a:lnTo>
                  <a:pt x="6230" y="1921"/>
                </a:lnTo>
                <a:lnTo>
                  <a:pt x="6374" y="1987"/>
                </a:lnTo>
                <a:lnTo>
                  <a:pt x="6515" y="2059"/>
                </a:lnTo>
                <a:lnTo>
                  <a:pt x="6652" y="2137"/>
                </a:lnTo>
                <a:lnTo>
                  <a:pt x="6783" y="2222"/>
                </a:lnTo>
                <a:lnTo>
                  <a:pt x="6911" y="2312"/>
                </a:lnTo>
                <a:lnTo>
                  <a:pt x="7034" y="2409"/>
                </a:lnTo>
                <a:lnTo>
                  <a:pt x="7152" y="2511"/>
                </a:lnTo>
                <a:lnTo>
                  <a:pt x="7266" y="2619"/>
                </a:lnTo>
                <a:lnTo>
                  <a:pt x="7373" y="2732"/>
                </a:lnTo>
                <a:lnTo>
                  <a:pt x="7476" y="2850"/>
                </a:lnTo>
                <a:lnTo>
                  <a:pt x="7573" y="2973"/>
                </a:lnTo>
                <a:lnTo>
                  <a:pt x="7663" y="3100"/>
                </a:lnTo>
                <a:lnTo>
                  <a:pt x="7748" y="3232"/>
                </a:lnTo>
                <a:lnTo>
                  <a:pt x="7826" y="3369"/>
                </a:lnTo>
                <a:lnTo>
                  <a:pt x="7898" y="3509"/>
                </a:lnTo>
                <a:lnTo>
                  <a:pt x="7964" y="3653"/>
                </a:lnTo>
                <a:lnTo>
                  <a:pt x="8022" y="3801"/>
                </a:lnTo>
                <a:lnTo>
                  <a:pt x="8074" y="3952"/>
                </a:lnTo>
                <a:lnTo>
                  <a:pt x="8117" y="4106"/>
                </a:lnTo>
                <a:lnTo>
                  <a:pt x="8154" y="4263"/>
                </a:lnTo>
                <a:lnTo>
                  <a:pt x="8182" y="4424"/>
                </a:lnTo>
                <a:lnTo>
                  <a:pt x="8204" y="4587"/>
                </a:lnTo>
                <a:lnTo>
                  <a:pt x="8216" y="4752"/>
                </a:lnTo>
                <a:lnTo>
                  <a:pt x="8220" y="4919"/>
                </a:lnTo>
                <a:lnTo>
                  <a:pt x="8216" y="5087"/>
                </a:lnTo>
                <a:lnTo>
                  <a:pt x="8204" y="5252"/>
                </a:lnTo>
                <a:lnTo>
                  <a:pt x="8182" y="5415"/>
                </a:lnTo>
                <a:lnTo>
                  <a:pt x="8154" y="5575"/>
                </a:lnTo>
                <a:lnTo>
                  <a:pt x="8117" y="5733"/>
                </a:lnTo>
                <a:lnTo>
                  <a:pt x="8074" y="5887"/>
                </a:lnTo>
                <a:lnTo>
                  <a:pt x="8022" y="6039"/>
                </a:lnTo>
                <a:lnTo>
                  <a:pt x="7964" y="6186"/>
                </a:lnTo>
                <a:lnTo>
                  <a:pt x="7898" y="6330"/>
                </a:lnTo>
                <a:lnTo>
                  <a:pt x="7826" y="6471"/>
                </a:lnTo>
                <a:lnTo>
                  <a:pt x="7748" y="6607"/>
                </a:lnTo>
                <a:lnTo>
                  <a:pt x="7663" y="6739"/>
                </a:lnTo>
                <a:lnTo>
                  <a:pt x="7573" y="6867"/>
                </a:lnTo>
                <a:lnTo>
                  <a:pt x="7476" y="6989"/>
                </a:lnTo>
                <a:lnTo>
                  <a:pt x="7373" y="7108"/>
                </a:lnTo>
                <a:lnTo>
                  <a:pt x="7266" y="7220"/>
                </a:lnTo>
                <a:lnTo>
                  <a:pt x="7152" y="7328"/>
                </a:lnTo>
                <a:lnTo>
                  <a:pt x="7034" y="7430"/>
                </a:lnTo>
                <a:lnTo>
                  <a:pt x="6911" y="7527"/>
                </a:lnTo>
                <a:lnTo>
                  <a:pt x="6783" y="7618"/>
                </a:lnTo>
                <a:lnTo>
                  <a:pt x="6652" y="7703"/>
                </a:lnTo>
                <a:lnTo>
                  <a:pt x="6515" y="7781"/>
                </a:lnTo>
                <a:lnTo>
                  <a:pt x="6374" y="7853"/>
                </a:lnTo>
                <a:lnTo>
                  <a:pt x="6230" y="7917"/>
                </a:lnTo>
                <a:lnTo>
                  <a:pt x="6082" y="7976"/>
                </a:lnTo>
                <a:lnTo>
                  <a:pt x="5931" y="8027"/>
                </a:lnTo>
                <a:lnTo>
                  <a:pt x="5776" y="8071"/>
                </a:lnTo>
                <a:lnTo>
                  <a:pt x="5617" y="8108"/>
                </a:lnTo>
                <a:lnTo>
                  <a:pt x="5457" y="8136"/>
                </a:lnTo>
                <a:lnTo>
                  <a:pt x="5294" y="8156"/>
                </a:lnTo>
                <a:lnTo>
                  <a:pt x="5129" y="8169"/>
                </a:lnTo>
                <a:lnTo>
                  <a:pt x="4962" y="817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4788024" y="2306588"/>
            <a:ext cx="360040" cy="318089"/>
          </a:xfrm>
          <a:custGeom>
            <a:avLst/>
            <a:gdLst/>
            <a:ahLst/>
            <a:cxnLst>
              <a:cxn ang="0">
                <a:pos x="4334" y="811"/>
              </a:cxn>
              <a:cxn ang="0">
                <a:pos x="1005" y="776"/>
              </a:cxn>
              <a:cxn ang="0">
                <a:pos x="1011" y="657"/>
              </a:cxn>
              <a:cxn ang="0">
                <a:pos x="4343" y="631"/>
              </a:cxn>
              <a:cxn ang="0">
                <a:pos x="4418" y="960"/>
              </a:cxn>
              <a:cxn ang="0">
                <a:pos x="306" y="1089"/>
              </a:cxn>
              <a:cxn ang="0">
                <a:pos x="337" y="3698"/>
              </a:cxn>
              <a:cxn ang="0">
                <a:pos x="4452" y="3790"/>
              </a:cxn>
              <a:cxn ang="0">
                <a:pos x="4623" y="3680"/>
              </a:cxn>
              <a:cxn ang="0">
                <a:pos x="4629" y="1071"/>
              </a:cxn>
              <a:cxn ang="0">
                <a:pos x="4418" y="960"/>
              </a:cxn>
              <a:cxn ang="0">
                <a:pos x="4485" y="3690"/>
              </a:cxn>
              <a:cxn ang="0">
                <a:pos x="423" y="3646"/>
              </a:cxn>
              <a:cxn ang="0">
                <a:pos x="413" y="1084"/>
              </a:cxn>
              <a:cxn ang="0">
                <a:pos x="4454" y="1061"/>
              </a:cxn>
              <a:cxn ang="0">
                <a:pos x="4944" y="211"/>
              </a:cxn>
              <a:cxn ang="0">
                <a:pos x="4811" y="17"/>
              </a:cxn>
              <a:cxn ang="0">
                <a:pos x="113" y="25"/>
              </a:cxn>
              <a:cxn ang="0">
                <a:pos x="0" y="3868"/>
              </a:cxn>
              <a:cxn ang="0">
                <a:pos x="133" y="4062"/>
              </a:cxn>
              <a:cxn ang="0">
                <a:pos x="4831" y="4053"/>
              </a:cxn>
              <a:cxn ang="0">
                <a:pos x="4944" y="211"/>
              </a:cxn>
              <a:cxn ang="0">
                <a:pos x="4775" y="235"/>
              </a:cxn>
              <a:cxn ang="0">
                <a:pos x="4735" y="330"/>
              </a:cxn>
              <a:cxn ang="0">
                <a:pos x="4629" y="310"/>
              </a:cxn>
              <a:cxn ang="0">
                <a:pos x="4629" y="206"/>
              </a:cxn>
              <a:cxn ang="0">
                <a:pos x="4497" y="183"/>
              </a:cxn>
              <a:cxn ang="0">
                <a:pos x="4547" y="275"/>
              </a:cxn>
              <a:cxn ang="0">
                <a:pos x="4464" y="341"/>
              </a:cxn>
              <a:cxn ang="0">
                <a:pos x="4382" y="275"/>
              </a:cxn>
              <a:cxn ang="0">
                <a:pos x="4431" y="183"/>
              </a:cxn>
              <a:cxn ang="0">
                <a:pos x="4310" y="206"/>
              </a:cxn>
              <a:cxn ang="0">
                <a:pos x="4309" y="310"/>
              </a:cxn>
              <a:cxn ang="0">
                <a:pos x="4204" y="330"/>
              </a:cxn>
              <a:cxn ang="0">
                <a:pos x="4164" y="235"/>
              </a:cxn>
              <a:cxn ang="0">
                <a:pos x="4846" y="3866"/>
              </a:cxn>
              <a:cxn ang="0">
                <a:pos x="4761" y="3981"/>
              </a:cxn>
              <a:cxn ang="0">
                <a:pos x="116" y="3924"/>
              </a:cxn>
              <a:cxn ang="0">
                <a:pos x="904" y="715"/>
              </a:cxn>
              <a:cxn ang="0">
                <a:pos x="845" y="763"/>
              </a:cxn>
              <a:cxn ang="0">
                <a:pos x="845" y="673"/>
              </a:cxn>
              <a:cxn ang="0">
                <a:pos x="866" y="725"/>
              </a:cxn>
              <a:cxn ang="0">
                <a:pos x="933" y="643"/>
              </a:cxn>
              <a:cxn ang="0">
                <a:pos x="847" y="618"/>
              </a:cxn>
              <a:cxn ang="0">
                <a:pos x="796" y="651"/>
              </a:cxn>
              <a:cxn ang="0">
                <a:pos x="774" y="761"/>
              </a:cxn>
              <a:cxn ang="0">
                <a:pos x="879" y="804"/>
              </a:cxn>
              <a:cxn ang="0">
                <a:pos x="942" y="719"/>
              </a:cxn>
              <a:cxn ang="0">
                <a:pos x="285" y="713"/>
              </a:cxn>
              <a:cxn ang="0">
                <a:pos x="388" y="608"/>
              </a:cxn>
              <a:cxn ang="0">
                <a:pos x="455" y="677"/>
              </a:cxn>
              <a:cxn ang="0">
                <a:pos x="445" y="724"/>
              </a:cxn>
              <a:cxn ang="0">
                <a:pos x="613" y="607"/>
              </a:cxn>
              <a:cxn ang="0">
                <a:pos x="706" y="717"/>
              </a:cxn>
              <a:cxn ang="0">
                <a:pos x="593" y="764"/>
              </a:cxn>
              <a:cxn ang="0">
                <a:pos x="526" y="695"/>
              </a:cxn>
              <a:cxn ang="0">
                <a:pos x="593" y="626"/>
              </a:cxn>
              <a:cxn ang="0">
                <a:pos x="4576" y="606"/>
              </a:cxn>
              <a:cxn ang="0">
                <a:pos x="4479" y="690"/>
              </a:cxn>
              <a:cxn ang="0">
                <a:pos x="4631" y="793"/>
              </a:cxn>
            </a:cxnLst>
            <a:rect l="0" t="0" r="r" b="b"/>
            <a:pathLst>
              <a:path w="4944" h="4078">
                <a:moveTo>
                  <a:pt x="4401" y="724"/>
                </a:moveTo>
                <a:lnTo>
                  <a:pt x="4400" y="734"/>
                </a:lnTo>
                <a:lnTo>
                  <a:pt x="4399" y="742"/>
                </a:lnTo>
                <a:lnTo>
                  <a:pt x="4397" y="752"/>
                </a:lnTo>
                <a:lnTo>
                  <a:pt x="4393" y="760"/>
                </a:lnTo>
                <a:lnTo>
                  <a:pt x="4389" y="768"/>
                </a:lnTo>
                <a:lnTo>
                  <a:pt x="4385" y="776"/>
                </a:lnTo>
                <a:lnTo>
                  <a:pt x="4379" y="782"/>
                </a:lnTo>
                <a:lnTo>
                  <a:pt x="4373" y="789"/>
                </a:lnTo>
                <a:lnTo>
                  <a:pt x="4366" y="795"/>
                </a:lnTo>
                <a:lnTo>
                  <a:pt x="4359" y="800"/>
                </a:lnTo>
                <a:lnTo>
                  <a:pt x="4351" y="805"/>
                </a:lnTo>
                <a:lnTo>
                  <a:pt x="4343" y="808"/>
                </a:lnTo>
                <a:lnTo>
                  <a:pt x="4334" y="811"/>
                </a:lnTo>
                <a:lnTo>
                  <a:pt x="4325" y="813"/>
                </a:lnTo>
                <a:lnTo>
                  <a:pt x="4316" y="815"/>
                </a:lnTo>
                <a:lnTo>
                  <a:pt x="4306" y="815"/>
                </a:lnTo>
                <a:lnTo>
                  <a:pt x="1083" y="815"/>
                </a:lnTo>
                <a:lnTo>
                  <a:pt x="1074" y="815"/>
                </a:lnTo>
                <a:lnTo>
                  <a:pt x="1064" y="813"/>
                </a:lnTo>
                <a:lnTo>
                  <a:pt x="1055" y="811"/>
                </a:lnTo>
                <a:lnTo>
                  <a:pt x="1047" y="808"/>
                </a:lnTo>
                <a:lnTo>
                  <a:pt x="1038" y="805"/>
                </a:lnTo>
                <a:lnTo>
                  <a:pt x="1030" y="800"/>
                </a:lnTo>
                <a:lnTo>
                  <a:pt x="1023" y="795"/>
                </a:lnTo>
                <a:lnTo>
                  <a:pt x="1016" y="789"/>
                </a:lnTo>
                <a:lnTo>
                  <a:pt x="1011" y="782"/>
                </a:lnTo>
                <a:lnTo>
                  <a:pt x="1005" y="776"/>
                </a:lnTo>
                <a:lnTo>
                  <a:pt x="1000" y="768"/>
                </a:lnTo>
                <a:lnTo>
                  <a:pt x="997" y="760"/>
                </a:lnTo>
                <a:lnTo>
                  <a:pt x="994" y="752"/>
                </a:lnTo>
                <a:lnTo>
                  <a:pt x="990" y="742"/>
                </a:lnTo>
                <a:lnTo>
                  <a:pt x="989" y="734"/>
                </a:lnTo>
                <a:lnTo>
                  <a:pt x="989" y="724"/>
                </a:lnTo>
                <a:lnTo>
                  <a:pt x="989" y="715"/>
                </a:lnTo>
                <a:lnTo>
                  <a:pt x="989" y="706"/>
                </a:lnTo>
                <a:lnTo>
                  <a:pt x="990" y="697"/>
                </a:lnTo>
                <a:lnTo>
                  <a:pt x="994" y="688"/>
                </a:lnTo>
                <a:lnTo>
                  <a:pt x="997" y="679"/>
                </a:lnTo>
                <a:lnTo>
                  <a:pt x="1000" y="672"/>
                </a:lnTo>
                <a:lnTo>
                  <a:pt x="1005" y="665"/>
                </a:lnTo>
                <a:lnTo>
                  <a:pt x="1011" y="657"/>
                </a:lnTo>
                <a:lnTo>
                  <a:pt x="1016" y="651"/>
                </a:lnTo>
                <a:lnTo>
                  <a:pt x="1023" y="645"/>
                </a:lnTo>
                <a:lnTo>
                  <a:pt x="1030" y="639"/>
                </a:lnTo>
                <a:lnTo>
                  <a:pt x="1038" y="635"/>
                </a:lnTo>
                <a:lnTo>
                  <a:pt x="1047" y="631"/>
                </a:lnTo>
                <a:lnTo>
                  <a:pt x="1055" y="628"/>
                </a:lnTo>
                <a:lnTo>
                  <a:pt x="1064" y="626"/>
                </a:lnTo>
                <a:lnTo>
                  <a:pt x="1074" y="625"/>
                </a:lnTo>
                <a:lnTo>
                  <a:pt x="1083" y="624"/>
                </a:lnTo>
                <a:lnTo>
                  <a:pt x="4306" y="624"/>
                </a:lnTo>
                <a:lnTo>
                  <a:pt x="4316" y="625"/>
                </a:lnTo>
                <a:lnTo>
                  <a:pt x="4325" y="626"/>
                </a:lnTo>
                <a:lnTo>
                  <a:pt x="4334" y="628"/>
                </a:lnTo>
                <a:lnTo>
                  <a:pt x="4343" y="631"/>
                </a:lnTo>
                <a:lnTo>
                  <a:pt x="4351" y="635"/>
                </a:lnTo>
                <a:lnTo>
                  <a:pt x="4359" y="639"/>
                </a:lnTo>
                <a:lnTo>
                  <a:pt x="4366" y="645"/>
                </a:lnTo>
                <a:lnTo>
                  <a:pt x="4373" y="651"/>
                </a:lnTo>
                <a:lnTo>
                  <a:pt x="4379" y="657"/>
                </a:lnTo>
                <a:lnTo>
                  <a:pt x="4385" y="665"/>
                </a:lnTo>
                <a:lnTo>
                  <a:pt x="4389" y="672"/>
                </a:lnTo>
                <a:lnTo>
                  <a:pt x="4393" y="679"/>
                </a:lnTo>
                <a:lnTo>
                  <a:pt x="4397" y="688"/>
                </a:lnTo>
                <a:lnTo>
                  <a:pt x="4399" y="697"/>
                </a:lnTo>
                <a:lnTo>
                  <a:pt x="4400" y="706"/>
                </a:lnTo>
                <a:lnTo>
                  <a:pt x="4401" y="715"/>
                </a:lnTo>
                <a:lnTo>
                  <a:pt x="4401" y="724"/>
                </a:lnTo>
                <a:close/>
                <a:moveTo>
                  <a:pt x="4418" y="960"/>
                </a:moveTo>
                <a:lnTo>
                  <a:pt x="503" y="960"/>
                </a:lnTo>
                <a:lnTo>
                  <a:pt x="481" y="960"/>
                </a:lnTo>
                <a:lnTo>
                  <a:pt x="460" y="963"/>
                </a:lnTo>
                <a:lnTo>
                  <a:pt x="440" y="967"/>
                </a:lnTo>
                <a:lnTo>
                  <a:pt x="420" y="973"/>
                </a:lnTo>
                <a:lnTo>
                  <a:pt x="402" y="980"/>
                </a:lnTo>
                <a:lnTo>
                  <a:pt x="384" y="989"/>
                </a:lnTo>
                <a:lnTo>
                  <a:pt x="369" y="1000"/>
                </a:lnTo>
                <a:lnTo>
                  <a:pt x="355" y="1011"/>
                </a:lnTo>
                <a:lnTo>
                  <a:pt x="341" y="1024"/>
                </a:lnTo>
                <a:lnTo>
                  <a:pt x="330" y="1039"/>
                </a:lnTo>
                <a:lnTo>
                  <a:pt x="321" y="1054"/>
                </a:lnTo>
                <a:lnTo>
                  <a:pt x="312" y="1071"/>
                </a:lnTo>
                <a:lnTo>
                  <a:pt x="306" y="1089"/>
                </a:lnTo>
                <a:lnTo>
                  <a:pt x="300" y="1109"/>
                </a:lnTo>
                <a:lnTo>
                  <a:pt x="298" y="1129"/>
                </a:lnTo>
                <a:lnTo>
                  <a:pt x="297" y="1151"/>
                </a:lnTo>
                <a:lnTo>
                  <a:pt x="297" y="3579"/>
                </a:lnTo>
                <a:lnTo>
                  <a:pt x="297" y="3590"/>
                </a:lnTo>
                <a:lnTo>
                  <a:pt x="298" y="3601"/>
                </a:lnTo>
                <a:lnTo>
                  <a:pt x="299" y="3612"/>
                </a:lnTo>
                <a:lnTo>
                  <a:pt x="301" y="3622"/>
                </a:lnTo>
                <a:lnTo>
                  <a:pt x="305" y="3632"/>
                </a:lnTo>
                <a:lnTo>
                  <a:pt x="308" y="3642"/>
                </a:lnTo>
                <a:lnTo>
                  <a:pt x="311" y="3652"/>
                </a:lnTo>
                <a:lnTo>
                  <a:pt x="315" y="3661"/>
                </a:lnTo>
                <a:lnTo>
                  <a:pt x="325" y="3680"/>
                </a:lnTo>
                <a:lnTo>
                  <a:pt x="337" y="3698"/>
                </a:lnTo>
                <a:lnTo>
                  <a:pt x="351" y="3714"/>
                </a:lnTo>
                <a:lnTo>
                  <a:pt x="366" y="3728"/>
                </a:lnTo>
                <a:lnTo>
                  <a:pt x="382" y="3742"/>
                </a:lnTo>
                <a:lnTo>
                  <a:pt x="401" y="3755"/>
                </a:lnTo>
                <a:lnTo>
                  <a:pt x="419" y="3765"/>
                </a:lnTo>
                <a:lnTo>
                  <a:pt x="438" y="3774"/>
                </a:lnTo>
                <a:lnTo>
                  <a:pt x="460" y="3781"/>
                </a:lnTo>
                <a:lnTo>
                  <a:pt x="481" y="3786"/>
                </a:lnTo>
                <a:lnTo>
                  <a:pt x="491" y="3788"/>
                </a:lnTo>
                <a:lnTo>
                  <a:pt x="503" y="3789"/>
                </a:lnTo>
                <a:lnTo>
                  <a:pt x="514" y="3790"/>
                </a:lnTo>
                <a:lnTo>
                  <a:pt x="525" y="3790"/>
                </a:lnTo>
                <a:lnTo>
                  <a:pt x="4441" y="3790"/>
                </a:lnTo>
                <a:lnTo>
                  <a:pt x="4452" y="3790"/>
                </a:lnTo>
                <a:lnTo>
                  <a:pt x="4463" y="3789"/>
                </a:lnTo>
                <a:lnTo>
                  <a:pt x="4473" y="3788"/>
                </a:lnTo>
                <a:lnTo>
                  <a:pt x="4484" y="3786"/>
                </a:lnTo>
                <a:lnTo>
                  <a:pt x="4494" y="3784"/>
                </a:lnTo>
                <a:lnTo>
                  <a:pt x="4505" y="3781"/>
                </a:lnTo>
                <a:lnTo>
                  <a:pt x="4514" y="3778"/>
                </a:lnTo>
                <a:lnTo>
                  <a:pt x="4524" y="3774"/>
                </a:lnTo>
                <a:lnTo>
                  <a:pt x="4541" y="3765"/>
                </a:lnTo>
                <a:lnTo>
                  <a:pt x="4559" y="3755"/>
                </a:lnTo>
                <a:lnTo>
                  <a:pt x="4575" y="3742"/>
                </a:lnTo>
                <a:lnTo>
                  <a:pt x="4589" y="3728"/>
                </a:lnTo>
                <a:lnTo>
                  <a:pt x="4602" y="3714"/>
                </a:lnTo>
                <a:lnTo>
                  <a:pt x="4614" y="3698"/>
                </a:lnTo>
                <a:lnTo>
                  <a:pt x="4623" y="3680"/>
                </a:lnTo>
                <a:lnTo>
                  <a:pt x="4632" y="3661"/>
                </a:lnTo>
                <a:lnTo>
                  <a:pt x="4639" y="3642"/>
                </a:lnTo>
                <a:lnTo>
                  <a:pt x="4644" y="3622"/>
                </a:lnTo>
                <a:lnTo>
                  <a:pt x="4646" y="3601"/>
                </a:lnTo>
                <a:lnTo>
                  <a:pt x="4647" y="3579"/>
                </a:lnTo>
                <a:lnTo>
                  <a:pt x="4647" y="1151"/>
                </a:lnTo>
                <a:lnTo>
                  <a:pt x="4647" y="1139"/>
                </a:lnTo>
                <a:lnTo>
                  <a:pt x="4646" y="1129"/>
                </a:lnTo>
                <a:lnTo>
                  <a:pt x="4645" y="1118"/>
                </a:lnTo>
                <a:lnTo>
                  <a:pt x="4643" y="1109"/>
                </a:lnTo>
                <a:lnTo>
                  <a:pt x="4640" y="1098"/>
                </a:lnTo>
                <a:lnTo>
                  <a:pt x="4636" y="1089"/>
                </a:lnTo>
                <a:lnTo>
                  <a:pt x="4633" y="1081"/>
                </a:lnTo>
                <a:lnTo>
                  <a:pt x="4629" y="1071"/>
                </a:lnTo>
                <a:lnTo>
                  <a:pt x="4623" y="1063"/>
                </a:lnTo>
                <a:lnTo>
                  <a:pt x="4619" y="1054"/>
                </a:lnTo>
                <a:lnTo>
                  <a:pt x="4613" y="1046"/>
                </a:lnTo>
                <a:lnTo>
                  <a:pt x="4607" y="1039"/>
                </a:lnTo>
                <a:lnTo>
                  <a:pt x="4593" y="1024"/>
                </a:lnTo>
                <a:lnTo>
                  <a:pt x="4578" y="1011"/>
                </a:lnTo>
                <a:lnTo>
                  <a:pt x="4562" y="1000"/>
                </a:lnTo>
                <a:lnTo>
                  <a:pt x="4544" y="989"/>
                </a:lnTo>
                <a:lnTo>
                  <a:pt x="4525" y="980"/>
                </a:lnTo>
                <a:lnTo>
                  <a:pt x="4505" y="973"/>
                </a:lnTo>
                <a:lnTo>
                  <a:pt x="4484" y="967"/>
                </a:lnTo>
                <a:lnTo>
                  <a:pt x="4463" y="963"/>
                </a:lnTo>
                <a:lnTo>
                  <a:pt x="4441" y="960"/>
                </a:lnTo>
                <a:lnTo>
                  <a:pt x="4418" y="960"/>
                </a:lnTo>
                <a:close/>
                <a:moveTo>
                  <a:pt x="4549" y="3578"/>
                </a:moveTo>
                <a:lnTo>
                  <a:pt x="4549" y="3591"/>
                </a:lnTo>
                <a:lnTo>
                  <a:pt x="4548" y="3604"/>
                </a:lnTo>
                <a:lnTo>
                  <a:pt x="4546" y="3615"/>
                </a:lnTo>
                <a:lnTo>
                  <a:pt x="4544" y="3626"/>
                </a:lnTo>
                <a:lnTo>
                  <a:pt x="4540" y="3636"/>
                </a:lnTo>
                <a:lnTo>
                  <a:pt x="4536" y="3646"/>
                </a:lnTo>
                <a:lnTo>
                  <a:pt x="4532" y="3655"/>
                </a:lnTo>
                <a:lnTo>
                  <a:pt x="4526" y="3662"/>
                </a:lnTo>
                <a:lnTo>
                  <a:pt x="4520" y="3670"/>
                </a:lnTo>
                <a:lnTo>
                  <a:pt x="4512" y="3676"/>
                </a:lnTo>
                <a:lnTo>
                  <a:pt x="4505" y="3682"/>
                </a:lnTo>
                <a:lnTo>
                  <a:pt x="4495" y="3686"/>
                </a:lnTo>
                <a:lnTo>
                  <a:pt x="4485" y="3690"/>
                </a:lnTo>
                <a:lnTo>
                  <a:pt x="4474" y="3693"/>
                </a:lnTo>
                <a:lnTo>
                  <a:pt x="4463" y="3694"/>
                </a:lnTo>
                <a:lnTo>
                  <a:pt x="4450" y="3695"/>
                </a:lnTo>
                <a:lnTo>
                  <a:pt x="543" y="3695"/>
                </a:lnTo>
                <a:lnTo>
                  <a:pt x="529" y="3694"/>
                </a:lnTo>
                <a:lnTo>
                  <a:pt x="516" y="3693"/>
                </a:lnTo>
                <a:lnTo>
                  <a:pt x="503" y="3690"/>
                </a:lnTo>
                <a:lnTo>
                  <a:pt x="489" y="3686"/>
                </a:lnTo>
                <a:lnTo>
                  <a:pt x="477" y="3682"/>
                </a:lnTo>
                <a:lnTo>
                  <a:pt x="464" y="3676"/>
                </a:lnTo>
                <a:lnTo>
                  <a:pt x="454" y="3670"/>
                </a:lnTo>
                <a:lnTo>
                  <a:pt x="443" y="3662"/>
                </a:lnTo>
                <a:lnTo>
                  <a:pt x="432" y="3655"/>
                </a:lnTo>
                <a:lnTo>
                  <a:pt x="423" y="3646"/>
                </a:lnTo>
                <a:lnTo>
                  <a:pt x="416" y="3636"/>
                </a:lnTo>
                <a:lnTo>
                  <a:pt x="408" y="3626"/>
                </a:lnTo>
                <a:lnTo>
                  <a:pt x="403" y="3615"/>
                </a:lnTo>
                <a:lnTo>
                  <a:pt x="399" y="3604"/>
                </a:lnTo>
                <a:lnTo>
                  <a:pt x="396" y="3591"/>
                </a:lnTo>
                <a:lnTo>
                  <a:pt x="395" y="3578"/>
                </a:lnTo>
                <a:lnTo>
                  <a:pt x="395" y="1152"/>
                </a:lnTo>
                <a:lnTo>
                  <a:pt x="396" y="1139"/>
                </a:lnTo>
                <a:lnTo>
                  <a:pt x="396" y="1128"/>
                </a:lnTo>
                <a:lnTo>
                  <a:pt x="399" y="1117"/>
                </a:lnTo>
                <a:lnTo>
                  <a:pt x="401" y="1107"/>
                </a:lnTo>
                <a:lnTo>
                  <a:pt x="404" y="1098"/>
                </a:lnTo>
                <a:lnTo>
                  <a:pt x="408" y="1091"/>
                </a:lnTo>
                <a:lnTo>
                  <a:pt x="413" y="1084"/>
                </a:lnTo>
                <a:lnTo>
                  <a:pt x="418" y="1078"/>
                </a:lnTo>
                <a:lnTo>
                  <a:pt x="424" y="1072"/>
                </a:lnTo>
                <a:lnTo>
                  <a:pt x="432" y="1068"/>
                </a:lnTo>
                <a:lnTo>
                  <a:pt x="440" y="1064"/>
                </a:lnTo>
                <a:lnTo>
                  <a:pt x="448" y="1061"/>
                </a:lnTo>
                <a:lnTo>
                  <a:pt x="459" y="1059"/>
                </a:lnTo>
                <a:lnTo>
                  <a:pt x="470" y="1057"/>
                </a:lnTo>
                <a:lnTo>
                  <a:pt x="482" y="1056"/>
                </a:lnTo>
                <a:lnTo>
                  <a:pt x="495" y="1056"/>
                </a:lnTo>
                <a:lnTo>
                  <a:pt x="4401" y="1056"/>
                </a:lnTo>
                <a:lnTo>
                  <a:pt x="4414" y="1056"/>
                </a:lnTo>
                <a:lnTo>
                  <a:pt x="4428" y="1057"/>
                </a:lnTo>
                <a:lnTo>
                  <a:pt x="4441" y="1059"/>
                </a:lnTo>
                <a:lnTo>
                  <a:pt x="4454" y="1061"/>
                </a:lnTo>
                <a:lnTo>
                  <a:pt x="4467" y="1064"/>
                </a:lnTo>
                <a:lnTo>
                  <a:pt x="4479" y="1068"/>
                </a:lnTo>
                <a:lnTo>
                  <a:pt x="4491" y="1072"/>
                </a:lnTo>
                <a:lnTo>
                  <a:pt x="4501" y="1078"/>
                </a:lnTo>
                <a:lnTo>
                  <a:pt x="4512" y="1084"/>
                </a:lnTo>
                <a:lnTo>
                  <a:pt x="4521" y="1091"/>
                </a:lnTo>
                <a:lnTo>
                  <a:pt x="4528" y="1098"/>
                </a:lnTo>
                <a:lnTo>
                  <a:pt x="4536" y="1107"/>
                </a:lnTo>
                <a:lnTo>
                  <a:pt x="4541" y="1117"/>
                </a:lnTo>
                <a:lnTo>
                  <a:pt x="4546" y="1128"/>
                </a:lnTo>
                <a:lnTo>
                  <a:pt x="4548" y="1139"/>
                </a:lnTo>
                <a:lnTo>
                  <a:pt x="4549" y="1152"/>
                </a:lnTo>
                <a:lnTo>
                  <a:pt x="4549" y="3578"/>
                </a:lnTo>
                <a:close/>
                <a:moveTo>
                  <a:pt x="4944" y="211"/>
                </a:moveTo>
                <a:lnTo>
                  <a:pt x="4944" y="200"/>
                </a:lnTo>
                <a:lnTo>
                  <a:pt x="4943" y="190"/>
                </a:lnTo>
                <a:lnTo>
                  <a:pt x="4942" y="179"/>
                </a:lnTo>
                <a:lnTo>
                  <a:pt x="4940" y="169"/>
                </a:lnTo>
                <a:lnTo>
                  <a:pt x="4935" y="149"/>
                </a:lnTo>
                <a:lnTo>
                  <a:pt x="4927" y="129"/>
                </a:lnTo>
                <a:lnTo>
                  <a:pt x="4918" y="110"/>
                </a:lnTo>
                <a:lnTo>
                  <a:pt x="4908" y="93"/>
                </a:lnTo>
                <a:lnTo>
                  <a:pt x="4895" y="77"/>
                </a:lnTo>
                <a:lnTo>
                  <a:pt x="4881" y="62"/>
                </a:lnTo>
                <a:lnTo>
                  <a:pt x="4865" y="48"/>
                </a:lnTo>
                <a:lnTo>
                  <a:pt x="4848" y="36"/>
                </a:lnTo>
                <a:lnTo>
                  <a:pt x="4831" y="25"/>
                </a:lnTo>
                <a:lnTo>
                  <a:pt x="4811" y="17"/>
                </a:lnTo>
                <a:lnTo>
                  <a:pt x="4792" y="9"/>
                </a:lnTo>
                <a:lnTo>
                  <a:pt x="4770" y="4"/>
                </a:lnTo>
                <a:lnTo>
                  <a:pt x="4760" y="2"/>
                </a:lnTo>
                <a:lnTo>
                  <a:pt x="4749" y="1"/>
                </a:lnTo>
                <a:lnTo>
                  <a:pt x="4738" y="0"/>
                </a:lnTo>
                <a:lnTo>
                  <a:pt x="4727" y="0"/>
                </a:lnTo>
                <a:lnTo>
                  <a:pt x="217" y="0"/>
                </a:lnTo>
                <a:lnTo>
                  <a:pt x="206" y="0"/>
                </a:lnTo>
                <a:lnTo>
                  <a:pt x="195" y="1"/>
                </a:lnTo>
                <a:lnTo>
                  <a:pt x="185" y="2"/>
                </a:lnTo>
                <a:lnTo>
                  <a:pt x="174" y="4"/>
                </a:lnTo>
                <a:lnTo>
                  <a:pt x="153" y="9"/>
                </a:lnTo>
                <a:lnTo>
                  <a:pt x="133" y="17"/>
                </a:lnTo>
                <a:lnTo>
                  <a:pt x="113" y="25"/>
                </a:lnTo>
                <a:lnTo>
                  <a:pt x="96" y="36"/>
                </a:lnTo>
                <a:lnTo>
                  <a:pt x="79" y="48"/>
                </a:lnTo>
                <a:lnTo>
                  <a:pt x="64" y="62"/>
                </a:lnTo>
                <a:lnTo>
                  <a:pt x="50" y="77"/>
                </a:lnTo>
                <a:lnTo>
                  <a:pt x="37" y="93"/>
                </a:lnTo>
                <a:lnTo>
                  <a:pt x="26" y="110"/>
                </a:lnTo>
                <a:lnTo>
                  <a:pt x="17" y="129"/>
                </a:lnTo>
                <a:lnTo>
                  <a:pt x="10" y="149"/>
                </a:lnTo>
                <a:lnTo>
                  <a:pt x="4" y="169"/>
                </a:lnTo>
                <a:lnTo>
                  <a:pt x="2" y="179"/>
                </a:lnTo>
                <a:lnTo>
                  <a:pt x="1" y="190"/>
                </a:lnTo>
                <a:lnTo>
                  <a:pt x="0" y="200"/>
                </a:lnTo>
                <a:lnTo>
                  <a:pt x="0" y="211"/>
                </a:lnTo>
                <a:lnTo>
                  <a:pt x="0" y="3868"/>
                </a:lnTo>
                <a:lnTo>
                  <a:pt x="0" y="3878"/>
                </a:lnTo>
                <a:lnTo>
                  <a:pt x="1" y="3889"/>
                </a:lnTo>
                <a:lnTo>
                  <a:pt x="2" y="3899"/>
                </a:lnTo>
                <a:lnTo>
                  <a:pt x="4" y="3910"/>
                </a:lnTo>
                <a:lnTo>
                  <a:pt x="10" y="3931"/>
                </a:lnTo>
                <a:lnTo>
                  <a:pt x="17" y="3949"/>
                </a:lnTo>
                <a:lnTo>
                  <a:pt x="26" y="3968"/>
                </a:lnTo>
                <a:lnTo>
                  <a:pt x="37" y="3985"/>
                </a:lnTo>
                <a:lnTo>
                  <a:pt x="50" y="4002"/>
                </a:lnTo>
                <a:lnTo>
                  <a:pt x="64" y="4017"/>
                </a:lnTo>
                <a:lnTo>
                  <a:pt x="79" y="4030"/>
                </a:lnTo>
                <a:lnTo>
                  <a:pt x="96" y="4043"/>
                </a:lnTo>
                <a:lnTo>
                  <a:pt x="113" y="4053"/>
                </a:lnTo>
                <a:lnTo>
                  <a:pt x="133" y="4062"/>
                </a:lnTo>
                <a:lnTo>
                  <a:pt x="153" y="4069"/>
                </a:lnTo>
                <a:lnTo>
                  <a:pt x="174" y="4074"/>
                </a:lnTo>
                <a:lnTo>
                  <a:pt x="185" y="4076"/>
                </a:lnTo>
                <a:lnTo>
                  <a:pt x="195" y="4077"/>
                </a:lnTo>
                <a:lnTo>
                  <a:pt x="206" y="4078"/>
                </a:lnTo>
                <a:lnTo>
                  <a:pt x="217" y="4078"/>
                </a:lnTo>
                <a:lnTo>
                  <a:pt x="4727" y="4078"/>
                </a:lnTo>
                <a:lnTo>
                  <a:pt x="4738" y="4078"/>
                </a:lnTo>
                <a:lnTo>
                  <a:pt x="4749" y="4077"/>
                </a:lnTo>
                <a:lnTo>
                  <a:pt x="4760" y="4076"/>
                </a:lnTo>
                <a:lnTo>
                  <a:pt x="4770" y="4074"/>
                </a:lnTo>
                <a:lnTo>
                  <a:pt x="4792" y="4069"/>
                </a:lnTo>
                <a:lnTo>
                  <a:pt x="4811" y="4062"/>
                </a:lnTo>
                <a:lnTo>
                  <a:pt x="4831" y="4053"/>
                </a:lnTo>
                <a:lnTo>
                  <a:pt x="4848" y="4043"/>
                </a:lnTo>
                <a:lnTo>
                  <a:pt x="4865" y="4030"/>
                </a:lnTo>
                <a:lnTo>
                  <a:pt x="4881" y="4017"/>
                </a:lnTo>
                <a:lnTo>
                  <a:pt x="4895" y="4002"/>
                </a:lnTo>
                <a:lnTo>
                  <a:pt x="4908" y="3985"/>
                </a:lnTo>
                <a:lnTo>
                  <a:pt x="4918" y="3968"/>
                </a:lnTo>
                <a:lnTo>
                  <a:pt x="4927" y="3949"/>
                </a:lnTo>
                <a:lnTo>
                  <a:pt x="4935" y="3931"/>
                </a:lnTo>
                <a:lnTo>
                  <a:pt x="4940" y="3910"/>
                </a:lnTo>
                <a:lnTo>
                  <a:pt x="4942" y="3899"/>
                </a:lnTo>
                <a:lnTo>
                  <a:pt x="4943" y="3889"/>
                </a:lnTo>
                <a:lnTo>
                  <a:pt x="4944" y="3878"/>
                </a:lnTo>
                <a:lnTo>
                  <a:pt x="4944" y="3868"/>
                </a:lnTo>
                <a:lnTo>
                  <a:pt x="4944" y="211"/>
                </a:lnTo>
                <a:close/>
                <a:moveTo>
                  <a:pt x="4694" y="177"/>
                </a:moveTo>
                <a:lnTo>
                  <a:pt x="4702" y="177"/>
                </a:lnTo>
                <a:lnTo>
                  <a:pt x="4711" y="178"/>
                </a:lnTo>
                <a:lnTo>
                  <a:pt x="4720" y="180"/>
                </a:lnTo>
                <a:lnTo>
                  <a:pt x="4727" y="183"/>
                </a:lnTo>
                <a:lnTo>
                  <a:pt x="4735" y="187"/>
                </a:lnTo>
                <a:lnTo>
                  <a:pt x="4741" y="191"/>
                </a:lnTo>
                <a:lnTo>
                  <a:pt x="4748" y="196"/>
                </a:lnTo>
                <a:lnTo>
                  <a:pt x="4754" y="201"/>
                </a:lnTo>
                <a:lnTo>
                  <a:pt x="4760" y="206"/>
                </a:lnTo>
                <a:lnTo>
                  <a:pt x="4764" y="213"/>
                </a:lnTo>
                <a:lnTo>
                  <a:pt x="4768" y="220"/>
                </a:lnTo>
                <a:lnTo>
                  <a:pt x="4771" y="226"/>
                </a:lnTo>
                <a:lnTo>
                  <a:pt x="4775" y="235"/>
                </a:lnTo>
                <a:lnTo>
                  <a:pt x="4777" y="242"/>
                </a:lnTo>
                <a:lnTo>
                  <a:pt x="4778" y="251"/>
                </a:lnTo>
                <a:lnTo>
                  <a:pt x="4778" y="259"/>
                </a:lnTo>
                <a:lnTo>
                  <a:pt x="4778" y="267"/>
                </a:lnTo>
                <a:lnTo>
                  <a:pt x="4777" y="275"/>
                </a:lnTo>
                <a:lnTo>
                  <a:pt x="4775" y="283"/>
                </a:lnTo>
                <a:lnTo>
                  <a:pt x="4771" y="290"/>
                </a:lnTo>
                <a:lnTo>
                  <a:pt x="4768" y="298"/>
                </a:lnTo>
                <a:lnTo>
                  <a:pt x="4764" y="304"/>
                </a:lnTo>
                <a:lnTo>
                  <a:pt x="4760" y="310"/>
                </a:lnTo>
                <a:lnTo>
                  <a:pt x="4754" y="317"/>
                </a:lnTo>
                <a:lnTo>
                  <a:pt x="4748" y="322"/>
                </a:lnTo>
                <a:lnTo>
                  <a:pt x="4741" y="326"/>
                </a:lnTo>
                <a:lnTo>
                  <a:pt x="4735" y="330"/>
                </a:lnTo>
                <a:lnTo>
                  <a:pt x="4727" y="334"/>
                </a:lnTo>
                <a:lnTo>
                  <a:pt x="4720" y="336"/>
                </a:lnTo>
                <a:lnTo>
                  <a:pt x="4711" y="339"/>
                </a:lnTo>
                <a:lnTo>
                  <a:pt x="4702" y="340"/>
                </a:lnTo>
                <a:lnTo>
                  <a:pt x="4694" y="341"/>
                </a:lnTo>
                <a:lnTo>
                  <a:pt x="4685" y="340"/>
                </a:lnTo>
                <a:lnTo>
                  <a:pt x="4677" y="339"/>
                </a:lnTo>
                <a:lnTo>
                  <a:pt x="4669" y="336"/>
                </a:lnTo>
                <a:lnTo>
                  <a:pt x="4661" y="334"/>
                </a:lnTo>
                <a:lnTo>
                  <a:pt x="4654" y="330"/>
                </a:lnTo>
                <a:lnTo>
                  <a:pt x="4647" y="326"/>
                </a:lnTo>
                <a:lnTo>
                  <a:pt x="4641" y="322"/>
                </a:lnTo>
                <a:lnTo>
                  <a:pt x="4634" y="317"/>
                </a:lnTo>
                <a:lnTo>
                  <a:pt x="4629" y="310"/>
                </a:lnTo>
                <a:lnTo>
                  <a:pt x="4625" y="304"/>
                </a:lnTo>
                <a:lnTo>
                  <a:pt x="4620" y="298"/>
                </a:lnTo>
                <a:lnTo>
                  <a:pt x="4617" y="290"/>
                </a:lnTo>
                <a:lnTo>
                  <a:pt x="4614" y="283"/>
                </a:lnTo>
                <a:lnTo>
                  <a:pt x="4612" y="275"/>
                </a:lnTo>
                <a:lnTo>
                  <a:pt x="4611" y="267"/>
                </a:lnTo>
                <a:lnTo>
                  <a:pt x="4609" y="259"/>
                </a:lnTo>
                <a:lnTo>
                  <a:pt x="4611" y="251"/>
                </a:lnTo>
                <a:lnTo>
                  <a:pt x="4612" y="242"/>
                </a:lnTo>
                <a:lnTo>
                  <a:pt x="4614" y="235"/>
                </a:lnTo>
                <a:lnTo>
                  <a:pt x="4617" y="226"/>
                </a:lnTo>
                <a:lnTo>
                  <a:pt x="4620" y="220"/>
                </a:lnTo>
                <a:lnTo>
                  <a:pt x="4625" y="213"/>
                </a:lnTo>
                <a:lnTo>
                  <a:pt x="4629" y="206"/>
                </a:lnTo>
                <a:lnTo>
                  <a:pt x="4634" y="201"/>
                </a:lnTo>
                <a:lnTo>
                  <a:pt x="4641" y="196"/>
                </a:lnTo>
                <a:lnTo>
                  <a:pt x="4647" y="191"/>
                </a:lnTo>
                <a:lnTo>
                  <a:pt x="4654" y="187"/>
                </a:lnTo>
                <a:lnTo>
                  <a:pt x="4661" y="183"/>
                </a:lnTo>
                <a:lnTo>
                  <a:pt x="4669" y="180"/>
                </a:lnTo>
                <a:lnTo>
                  <a:pt x="4677" y="178"/>
                </a:lnTo>
                <a:lnTo>
                  <a:pt x="4685" y="177"/>
                </a:lnTo>
                <a:lnTo>
                  <a:pt x="4694" y="177"/>
                </a:lnTo>
                <a:close/>
                <a:moveTo>
                  <a:pt x="4464" y="177"/>
                </a:moveTo>
                <a:lnTo>
                  <a:pt x="4472" y="177"/>
                </a:lnTo>
                <a:lnTo>
                  <a:pt x="4481" y="178"/>
                </a:lnTo>
                <a:lnTo>
                  <a:pt x="4488" y="180"/>
                </a:lnTo>
                <a:lnTo>
                  <a:pt x="4497" y="183"/>
                </a:lnTo>
                <a:lnTo>
                  <a:pt x="4504" y="187"/>
                </a:lnTo>
                <a:lnTo>
                  <a:pt x="4511" y="191"/>
                </a:lnTo>
                <a:lnTo>
                  <a:pt x="4518" y="196"/>
                </a:lnTo>
                <a:lnTo>
                  <a:pt x="4523" y="201"/>
                </a:lnTo>
                <a:lnTo>
                  <a:pt x="4528" y="206"/>
                </a:lnTo>
                <a:lnTo>
                  <a:pt x="4534" y="213"/>
                </a:lnTo>
                <a:lnTo>
                  <a:pt x="4538" y="220"/>
                </a:lnTo>
                <a:lnTo>
                  <a:pt x="4541" y="226"/>
                </a:lnTo>
                <a:lnTo>
                  <a:pt x="4545" y="235"/>
                </a:lnTo>
                <a:lnTo>
                  <a:pt x="4547" y="242"/>
                </a:lnTo>
                <a:lnTo>
                  <a:pt x="4548" y="251"/>
                </a:lnTo>
                <a:lnTo>
                  <a:pt x="4548" y="259"/>
                </a:lnTo>
                <a:lnTo>
                  <a:pt x="4548" y="267"/>
                </a:lnTo>
                <a:lnTo>
                  <a:pt x="4547" y="275"/>
                </a:lnTo>
                <a:lnTo>
                  <a:pt x="4545" y="283"/>
                </a:lnTo>
                <a:lnTo>
                  <a:pt x="4541" y="290"/>
                </a:lnTo>
                <a:lnTo>
                  <a:pt x="4538" y="298"/>
                </a:lnTo>
                <a:lnTo>
                  <a:pt x="4534" y="304"/>
                </a:lnTo>
                <a:lnTo>
                  <a:pt x="4528" y="310"/>
                </a:lnTo>
                <a:lnTo>
                  <a:pt x="4523" y="317"/>
                </a:lnTo>
                <a:lnTo>
                  <a:pt x="4518" y="322"/>
                </a:lnTo>
                <a:lnTo>
                  <a:pt x="4511" y="326"/>
                </a:lnTo>
                <a:lnTo>
                  <a:pt x="4504" y="330"/>
                </a:lnTo>
                <a:lnTo>
                  <a:pt x="4497" y="334"/>
                </a:lnTo>
                <a:lnTo>
                  <a:pt x="4488" y="336"/>
                </a:lnTo>
                <a:lnTo>
                  <a:pt x="4481" y="339"/>
                </a:lnTo>
                <a:lnTo>
                  <a:pt x="4472" y="340"/>
                </a:lnTo>
                <a:lnTo>
                  <a:pt x="4464" y="341"/>
                </a:lnTo>
                <a:lnTo>
                  <a:pt x="4455" y="340"/>
                </a:lnTo>
                <a:lnTo>
                  <a:pt x="4446" y="339"/>
                </a:lnTo>
                <a:lnTo>
                  <a:pt x="4439" y="336"/>
                </a:lnTo>
                <a:lnTo>
                  <a:pt x="4431" y="334"/>
                </a:lnTo>
                <a:lnTo>
                  <a:pt x="4424" y="330"/>
                </a:lnTo>
                <a:lnTo>
                  <a:pt x="4417" y="326"/>
                </a:lnTo>
                <a:lnTo>
                  <a:pt x="4411" y="322"/>
                </a:lnTo>
                <a:lnTo>
                  <a:pt x="4404" y="317"/>
                </a:lnTo>
                <a:lnTo>
                  <a:pt x="4399" y="310"/>
                </a:lnTo>
                <a:lnTo>
                  <a:pt x="4393" y="304"/>
                </a:lnTo>
                <a:lnTo>
                  <a:pt x="4390" y="298"/>
                </a:lnTo>
                <a:lnTo>
                  <a:pt x="4386" y="290"/>
                </a:lnTo>
                <a:lnTo>
                  <a:pt x="4384" y="283"/>
                </a:lnTo>
                <a:lnTo>
                  <a:pt x="4382" y="275"/>
                </a:lnTo>
                <a:lnTo>
                  <a:pt x="4380" y="267"/>
                </a:lnTo>
                <a:lnTo>
                  <a:pt x="4379" y="259"/>
                </a:lnTo>
                <a:lnTo>
                  <a:pt x="4380" y="251"/>
                </a:lnTo>
                <a:lnTo>
                  <a:pt x="4382" y="242"/>
                </a:lnTo>
                <a:lnTo>
                  <a:pt x="4384" y="235"/>
                </a:lnTo>
                <a:lnTo>
                  <a:pt x="4386" y="226"/>
                </a:lnTo>
                <a:lnTo>
                  <a:pt x="4390" y="220"/>
                </a:lnTo>
                <a:lnTo>
                  <a:pt x="4393" y="213"/>
                </a:lnTo>
                <a:lnTo>
                  <a:pt x="4399" y="206"/>
                </a:lnTo>
                <a:lnTo>
                  <a:pt x="4404" y="201"/>
                </a:lnTo>
                <a:lnTo>
                  <a:pt x="4411" y="196"/>
                </a:lnTo>
                <a:lnTo>
                  <a:pt x="4417" y="191"/>
                </a:lnTo>
                <a:lnTo>
                  <a:pt x="4424" y="187"/>
                </a:lnTo>
                <a:lnTo>
                  <a:pt x="4431" y="183"/>
                </a:lnTo>
                <a:lnTo>
                  <a:pt x="4439" y="180"/>
                </a:lnTo>
                <a:lnTo>
                  <a:pt x="4446" y="178"/>
                </a:lnTo>
                <a:lnTo>
                  <a:pt x="4455" y="177"/>
                </a:lnTo>
                <a:lnTo>
                  <a:pt x="4464" y="177"/>
                </a:lnTo>
                <a:close/>
                <a:moveTo>
                  <a:pt x="4244" y="177"/>
                </a:moveTo>
                <a:lnTo>
                  <a:pt x="4253" y="177"/>
                </a:lnTo>
                <a:lnTo>
                  <a:pt x="4262" y="178"/>
                </a:lnTo>
                <a:lnTo>
                  <a:pt x="4270" y="180"/>
                </a:lnTo>
                <a:lnTo>
                  <a:pt x="4278" y="183"/>
                </a:lnTo>
                <a:lnTo>
                  <a:pt x="4284" y="187"/>
                </a:lnTo>
                <a:lnTo>
                  <a:pt x="4292" y="191"/>
                </a:lnTo>
                <a:lnTo>
                  <a:pt x="4298" y="196"/>
                </a:lnTo>
                <a:lnTo>
                  <a:pt x="4304" y="201"/>
                </a:lnTo>
                <a:lnTo>
                  <a:pt x="4310" y="206"/>
                </a:lnTo>
                <a:lnTo>
                  <a:pt x="4315" y="213"/>
                </a:lnTo>
                <a:lnTo>
                  <a:pt x="4319" y="220"/>
                </a:lnTo>
                <a:lnTo>
                  <a:pt x="4322" y="226"/>
                </a:lnTo>
                <a:lnTo>
                  <a:pt x="4325" y="235"/>
                </a:lnTo>
                <a:lnTo>
                  <a:pt x="4328" y="242"/>
                </a:lnTo>
                <a:lnTo>
                  <a:pt x="4329" y="251"/>
                </a:lnTo>
                <a:lnTo>
                  <a:pt x="4329" y="259"/>
                </a:lnTo>
                <a:lnTo>
                  <a:pt x="4329" y="267"/>
                </a:lnTo>
                <a:lnTo>
                  <a:pt x="4328" y="275"/>
                </a:lnTo>
                <a:lnTo>
                  <a:pt x="4325" y="283"/>
                </a:lnTo>
                <a:lnTo>
                  <a:pt x="4322" y="290"/>
                </a:lnTo>
                <a:lnTo>
                  <a:pt x="4319" y="298"/>
                </a:lnTo>
                <a:lnTo>
                  <a:pt x="4315" y="304"/>
                </a:lnTo>
                <a:lnTo>
                  <a:pt x="4309" y="310"/>
                </a:lnTo>
                <a:lnTo>
                  <a:pt x="4304" y="317"/>
                </a:lnTo>
                <a:lnTo>
                  <a:pt x="4298" y="322"/>
                </a:lnTo>
                <a:lnTo>
                  <a:pt x="4292" y="326"/>
                </a:lnTo>
                <a:lnTo>
                  <a:pt x="4284" y="330"/>
                </a:lnTo>
                <a:lnTo>
                  <a:pt x="4278" y="334"/>
                </a:lnTo>
                <a:lnTo>
                  <a:pt x="4269" y="336"/>
                </a:lnTo>
                <a:lnTo>
                  <a:pt x="4262" y="339"/>
                </a:lnTo>
                <a:lnTo>
                  <a:pt x="4253" y="340"/>
                </a:lnTo>
                <a:lnTo>
                  <a:pt x="4244" y="341"/>
                </a:lnTo>
                <a:lnTo>
                  <a:pt x="4236" y="340"/>
                </a:lnTo>
                <a:lnTo>
                  <a:pt x="4228" y="339"/>
                </a:lnTo>
                <a:lnTo>
                  <a:pt x="4220" y="336"/>
                </a:lnTo>
                <a:lnTo>
                  <a:pt x="4212" y="334"/>
                </a:lnTo>
                <a:lnTo>
                  <a:pt x="4204" y="330"/>
                </a:lnTo>
                <a:lnTo>
                  <a:pt x="4198" y="326"/>
                </a:lnTo>
                <a:lnTo>
                  <a:pt x="4191" y="322"/>
                </a:lnTo>
                <a:lnTo>
                  <a:pt x="4185" y="317"/>
                </a:lnTo>
                <a:lnTo>
                  <a:pt x="4180" y="310"/>
                </a:lnTo>
                <a:lnTo>
                  <a:pt x="4175" y="304"/>
                </a:lnTo>
                <a:lnTo>
                  <a:pt x="4171" y="298"/>
                </a:lnTo>
                <a:lnTo>
                  <a:pt x="4167" y="290"/>
                </a:lnTo>
                <a:lnTo>
                  <a:pt x="4164" y="283"/>
                </a:lnTo>
                <a:lnTo>
                  <a:pt x="4162" y="275"/>
                </a:lnTo>
                <a:lnTo>
                  <a:pt x="4161" y="267"/>
                </a:lnTo>
                <a:lnTo>
                  <a:pt x="4160" y="259"/>
                </a:lnTo>
                <a:lnTo>
                  <a:pt x="4161" y="251"/>
                </a:lnTo>
                <a:lnTo>
                  <a:pt x="4162" y="242"/>
                </a:lnTo>
                <a:lnTo>
                  <a:pt x="4164" y="235"/>
                </a:lnTo>
                <a:lnTo>
                  <a:pt x="4167" y="226"/>
                </a:lnTo>
                <a:lnTo>
                  <a:pt x="4171" y="220"/>
                </a:lnTo>
                <a:lnTo>
                  <a:pt x="4175" y="213"/>
                </a:lnTo>
                <a:lnTo>
                  <a:pt x="4180" y="206"/>
                </a:lnTo>
                <a:lnTo>
                  <a:pt x="4185" y="201"/>
                </a:lnTo>
                <a:lnTo>
                  <a:pt x="4191" y="196"/>
                </a:lnTo>
                <a:lnTo>
                  <a:pt x="4198" y="191"/>
                </a:lnTo>
                <a:lnTo>
                  <a:pt x="4204" y="187"/>
                </a:lnTo>
                <a:lnTo>
                  <a:pt x="4212" y="183"/>
                </a:lnTo>
                <a:lnTo>
                  <a:pt x="4220" y="180"/>
                </a:lnTo>
                <a:lnTo>
                  <a:pt x="4228" y="178"/>
                </a:lnTo>
                <a:lnTo>
                  <a:pt x="4236" y="177"/>
                </a:lnTo>
                <a:lnTo>
                  <a:pt x="4244" y="177"/>
                </a:lnTo>
                <a:close/>
                <a:moveTo>
                  <a:pt x="4846" y="3866"/>
                </a:moveTo>
                <a:lnTo>
                  <a:pt x="4845" y="3879"/>
                </a:lnTo>
                <a:lnTo>
                  <a:pt x="4844" y="3891"/>
                </a:lnTo>
                <a:lnTo>
                  <a:pt x="4842" y="3902"/>
                </a:lnTo>
                <a:lnTo>
                  <a:pt x="4838" y="3914"/>
                </a:lnTo>
                <a:lnTo>
                  <a:pt x="4834" y="3924"/>
                </a:lnTo>
                <a:lnTo>
                  <a:pt x="4830" y="3934"/>
                </a:lnTo>
                <a:lnTo>
                  <a:pt x="4824" y="3942"/>
                </a:lnTo>
                <a:lnTo>
                  <a:pt x="4818" y="3951"/>
                </a:lnTo>
                <a:lnTo>
                  <a:pt x="4810" y="3958"/>
                </a:lnTo>
                <a:lnTo>
                  <a:pt x="4802" y="3964"/>
                </a:lnTo>
                <a:lnTo>
                  <a:pt x="4793" y="3969"/>
                </a:lnTo>
                <a:lnTo>
                  <a:pt x="4783" y="3975"/>
                </a:lnTo>
                <a:lnTo>
                  <a:pt x="4773" y="3978"/>
                </a:lnTo>
                <a:lnTo>
                  <a:pt x="4761" y="3981"/>
                </a:lnTo>
                <a:lnTo>
                  <a:pt x="4749" y="3982"/>
                </a:lnTo>
                <a:lnTo>
                  <a:pt x="4736" y="3983"/>
                </a:lnTo>
                <a:lnTo>
                  <a:pt x="235" y="3983"/>
                </a:lnTo>
                <a:lnTo>
                  <a:pt x="222" y="3982"/>
                </a:lnTo>
                <a:lnTo>
                  <a:pt x="208" y="3981"/>
                </a:lnTo>
                <a:lnTo>
                  <a:pt x="197" y="3978"/>
                </a:lnTo>
                <a:lnTo>
                  <a:pt x="184" y="3975"/>
                </a:lnTo>
                <a:lnTo>
                  <a:pt x="172" y="3969"/>
                </a:lnTo>
                <a:lnTo>
                  <a:pt x="161" y="3964"/>
                </a:lnTo>
                <a:lnTo>
                  <a:pt x="150" y="3958"/>
                </a:lnTo>
                <a:lnTo>
                  <a:pt x="140" y="3951"/>
                </a:lnTo>
                <a:lnTo>
                  <a:pt x="131" y="3942"/>
                </a:lnTo>
                <a:lnTo>
                  <a:pt x="123" y="3934"/>
                </a:lnTo>
                <a:lnTo>
                  <a:pt x="116" y="3924"/>
                </a:lnTo>
                <a:lnTo>
                  <a:pt x="110" y="3914"/>
                </a:lnTo>
                <a:lnTo>
                  <a:pt x="106" y="3902"/>
                </a:lnTo>
                <a:lnTo>
                  <a:pt x="102" y="3891"/>
                </a:lnTo>
                <a:lnTo>
                  <a:pt x="99" y="3879"/>
                </a:lnTo>
                <a:lnTo>
                  <a:pt x="99" y="3866"/>
                </a:lnTo>
                <a:lnTo>
                  <a:pt x="99" y="480"/>
                </a:lnTo>
                <a:lnTo>
                  <a:pt x="4846" y="480"/>
                </a:lnTo>
                <a:lnTo>
                  <a:pt x="4846" y="3866"/>
                </a:lnTo>
                <a:close/>
                <a:moveTo>
                  <a:pt x="935" y="716"/>
                </a:moveTo>
                <a:lnTo>
                  <a:pt x="924" y="716"/>
                </a:lnTo>
                <a:lnTo>
                  <a:pt x="916" y="715"/>
                </a:lnTo>
                <a:lnTo>
                  <a:pt x="912" y="715"/>
                </a:lnTo>
                <a:lnTo>
                  <a:pt x="907" y="715"/>
                </a:lnTo>
                <a:lnTo>
                  <a:pt x="904" y="715"/>
                </a:lnTo>
                <a:lnTo>
                  <a:pt x="900" y="716"/>
                </a:lnTo>
                <a:lnTo>
                  <a:pt x="899" y="717"/>
                </a:lnTo>
                <a:lnTo>
                  <a:pt x="896" y="718"/>
                </a:lnTo>
                <a:lnTo>
                  <a:pt x="895" y="720"/>
                </a:lnTo>
                <a:lnTo>
                  <a:pt x="895" y="722"/>
                </a:lnTo>
                <a:lnTo>
                  <a:pt x="894" y="731"/>
                </a:lnTo>
                <a:lnTo>
                  <a:pt x="892" y="739"/>
                </a:lnTo>
                <a:lnTo>
                  <a:pt x="888" y="745"/>
                </a:lnTo>
                <a:lnTo>
                  <a:pt x="882" y="752"/>
                </a:lnTo>
                <a:lnTo>
                  <a:pt x="877" y="757"/>
                </a:lnTo>
                <a:lnTo>
                  <a:pt x="869" y="761"/>
                </a:lnTo>
                <a:lnTo>
                  <a:pt x="861" y="763"/>
                </a:lnTo>
                <a:lnTo>
                  <a:pt x="853" y="764"/>
                </a:lnTo>
                <a:lnTo>
                  <a:pt x="845" y="763"/>
                </a:lnTo>
                <a:lnTo>
                  <a:pt x="836" y="760"/>
                </a:lnTo>
                <a:lnTo>
                  <a:pt x="828" y="756"/>
                </a:lnTo>
                <a:lnTo>
                  <a:pt x="823" y="749"/>
                </a:lnTo>
                <a:lnTo>
                  <a:pt x="818" y="742"/>
                </a:lnTo>
                <a:lnTo>
                  <a:pt x="813" y="735"/>
                </a:lnTo>
                <a:lnTo>
                  <a:pt x="811" y="726"/>
                </a:lnTo>
                <a:lnTo>
                  <a:pt x="810" y="718"/>
                </a:lnTo>
                <a:lnTo>
                  <a:pt x="811" y="710"/>
                </a:lnTo>
                <a:lnTo>
                  <a:pt x="813" y="701"/>
                </a:lnTo>
                <a:lnTo>
                  <a:pt x="818" y="693"/>
                </a:lnTo>
                <a:lnTo>
                  <a:pt x="823" y="687"/>
                </a:lnTo>
                <a:lnTo>
                  <a:pt x="828" y="680"/>
                </a:lnTo>
                <a:lnTo>
                  <a:pt x="836" y="676"/>
                </a:lnTo>
                <a:lnTo>
                  <a:pt x="845" y="673"/>
                </a:lnTo>
                <a:lnTo>
                  <a:pt x="853" y="672"/>
                </a:lnTo>
                <a:lnTo>
                  <a:pt x="861" y="672"/>
                </a:lnTo>
                <a:lnTo>
                  <a:pt x="854" y="683"/>
                </a:lnTo>
                <a:lnTo>
                  <a:pt x="851" y="687"/>
                </a:lnTo>
                <a:lnTo>
                  <a:pt x="849" y="692"/>
                </a:lnTo>
                <a:lnTo>
                  <a:pt x="848" y="697"/>
                </a:lnTo>
                <a:lnTo>
                  <a:pt x="847" y="701"/>
                </a:lnTo>
                <a:lnTo>
                  <a:pt x="848" y="706"/>
                </a:lnTo>
                <a:lnTo>
                  <a:pt x="849" y="711"/>
                </a:lnTo>
                <a:lnTo>
                  <a:pt x="851" y="715"/>
                </a:lnTo>
                <a:lnTo>
                  <a:pt x="854" y="719"/>
                </a:lnTo>
                <a:lnTo>
                  <a:pt x="858" y="721"/>
                </a:lnTo>
                <a:lnTo>
                  <a:pt x="862" y="723"/>
                </a:lnTo>
                <a:lnTo>
                  <a:pt x="866" y="725"/>
                </a:lnTo>
                <a:lnTo>
                  <a:pt x="870" y="725"/>
                </a:lnTo>
                <a:lnTo>
                  <a:pt x="875" y="725"/>
                </a:lnTo>
                <a:lnTo>
                  <a:pt x="879" y="724"/>
                </a:lnTo>
                <a:lnTo>
                  <a:pt x="883" y="722"/>
                </a:lnTo>
                <a:lnTo>
                  <a:pt x="887" y="719"/>
                </a:lnTo>
                <a:lnTo>
                  <a:pt x="934" y="674"/>
                </a:lnTo>
                <a:lnTo>
                  <a:pt x="936" y="671"/>
                </a:lnTo>
                <a:lnTo>
                  <a:pt x="939" y="667"/>
                </a:lnTo>
                <a:lnTo>
                  <a:pt x="941" y="662"/>
                </a:lnTo>
                <a:lnTo>
                  <a:pt x="941" y="658"/>
                </a:lnTo>
                <a:lnTo>
                  <a:pt x="941" y="654"/>
                </a:lnTo>
                <a:lnTo>
                  <a:pt x="939" y="650"/>
                </a:lnTo>
                <a:lnTo>
                  <a:pt x="936" y="646"/>
                </a:lnTo>
                <a:lnTo>
                  <a:pt x="933" y="643"/>
                </a:lnTo>
                <a:lnTo>
                  <a:pt x="886" y="600"/>
                </a:lnTo>
                <a:lnTo>
                  <a:pt x="882" y="596"/>
                </a:lnTo>
                <a:lnTo>
                  <a:pt x="878" y="594"/>
                </a:lnTo>
                <a:lnTo>
                  <a:pt x="874" y="593"/>
                </a:lnTo>
                <a:lnTo>
                  <a:pt x="869" y="592"/>
                </a:lnTo>
                <a:lnTo>
                  <a:pt x="865" y="593"/>
                </a:lnTo>
                <a:lnTo>
                  <a:pt x="861" y="594"/>
                </a:lnTo>
                <a:lnTo>
                  <a:pt x="856" y="596"/>
                </a:lnTo>
                <a:lnTo>
                  <a:pt x="852" y="600"/>
                </a:lnTo>
                <a:lnTo>
                  <a:pt x="850" y="603"/>
                </a:lnTo>
                <a:lnTo>
                  <a:pt x="848" y="607"/>
                </a:lnTo>
                <a:lnTo>
                  <a:pt x="847" y="611"/>
                </a:lnTo>
                <a:lnTo>
                  <a:pt x="846" y="615"/>
                </a:lnTo>
                <a:lnTo>
                  <a:pt x="847" y="618"/>
                </a:lnTo>
                <a:lnTo>
                  <a:pt x="848" y="621"/>
                </a:lnTo>
                <a:lnTo>
                  <a:pt x="850" y="623"/>
                </a:lnTo>
                <a:lnTo>
                  <a:pt x="853" y="626"/>
                </a:lnTo>
                <a:lnTo>
                  <a:pt x="858" y="624"/>
                </a:lnTo>
                <a:lnTo>
                  <a:pt x="854" y="624"/>
                </a:lnTo>
                <a:lnTo>
                  <a:pt x="853" y="627"/>
                </a:lnTo>
                <a:lnTo>
                  <a:pt x="852" y="630"/>
                </a:lnTo>
                <a:lnTo>
                  <a:pt x="843" y="630"/>
                </a:lnTo>
                <a:lnTo>
                  <a:pt x="835" y="631"/>
                </a:lnTo>
                <a:lnTo>
                  <a:pt x="826" y="634"/>
                </a:lnTo>
                <a:lnTo>
                  <a:pt x="818" y="637"/>
                </a:lnTo>
                <a:lnTo>
                  <a:pt x="810" y="640"/>
                </a:lnTo>
                <a:lnTo>
                  <a:pt x="802" y="646"/>
                </a:lnTo>
                <a:lnTo>
                  <a:pt x="796" y="651"/>
                </a:lnTo>
                <a:lnTo>
                  <a:pt x="789" y="656"/>
                </a:lnTo>
                <a:lnTo>
                  <a:pt x="784" y="662"/>
                </a:lnTo>
                <a:lnTo>
                  <a:pt x="779" y="670"/>
                </a:lnTo>
                <a:lnTo>
                  <a:pt x="774" y="677"/>
                </a:lnTo>
                <a:lnTo>
                  <a:pt x="770" y="685"/>
                </a:lnTo>
                <a:lnTo>
                  <a:pt x="767" y="693"/>
                </a:lnTo>
                <a:lnTo>
                  <a:pt x="765" y="701"/>
                </a:lnTo>
                <a:lnTo>
                  <a:pt x="764" y="711"/>
                </a:lnTo>
                <a:lnTo>
                  <a:pt x="764" y="719"/>
                </a:lnTo>
                <a:lnTo>
                  <a:pt x="764" y="728"/>
                </a:lnTo>
                <a:lnTo>
                  <a:pt x="765" y="737"/>
                </a:lnTo>
                <a:lnTo>
                  <a:pt x="767" y="745"/>
                </a:lnTo>
                <a:lnTo>
                  <a:pt x="770" y="754"/>
                </a:lnTo>
                <a:lnTo>
                  <a:pt x="774" y="761"/>
                </a:lnTo>
                <a:lnTo>
                  <a:pt x="779" y="768"/>
                </a:lnTo>
                <a:lnTo>
                  <a:pt x="784" y="775"/>
                </a:lnTo>
                <a:lnTo>
                  <a:pt x="789" y="781"/>
                </a:lnTo>
                <a:lnTo>
                  <a:pt x="796" y="787"/>
                </a:lnTo>
                <a:lnTo>
                  <a:pt x="802" y="792"/>
                </a:lnTo>
                <a:lnTo>
                  <a:pt x="810" y="797"/>
                </a:lnTo>
                <a:lnTo>
                  <a:pt x="818" y="801"/>
                </a:lnTo>
                <a:lnTo>
                  <a:pt x="826" y="804"/>
                </a:lnTo>
                <a:lnTo>
                  <a:pt x="835" y="806"/>
                </a:lnTo>
                <a:lnTo>
                  <a:pt x="843" y="807"/>
                </a:lnTo>
                <a:lnTo>
                  <a:pt x="852" y="807"/>
                </a:lnTo>
                <a:lnTo>
                  <a:pt x="862" y="807"/>
                </a:lnTo>
                <a:lnTo>
                  <a:pt x="870" y="806"/>
                </a:lnTo>
                <a:lnTo>
                  <a:pt x="879" y="804"/>
                </a:lnTo>
                <a:lnTo>
                  <a:pt x="888" y="801"/>
                </a:lnTo>
                <a:lnTo>
                  <a:pt x="895" y="798"/>
                </a:lnTo>
                <a:lnTo>
                  <a:pt x="903" y="792"/>
                </a:lnTo>
                <a:lnTo>
                  <a:pt x="909" y="788"/>
                </a:lnTo>
                <a:lnTo>
                  <a:pt x="916" y="783"/>
                </a:lnTo>
                <a:lnTo>
                  <a:pt x="921" y="777"/>
                </a:lnTo>
                <a:lnTo>
                  <a:pt x="927" y="769"/>
                </a:lnTo>
                <a:lnTo>
                  <a:pt x="931" y="763"/>
                </a:lnTo>
                <a:lnTo>
                  <a:pt x="935" y="755"/>
                </a:lnTo>
                <a:lnTo>
                  <a:pt x="939" y="747"/>
                </a:lnTo>
                <a:lnTo>
                  <a:pt x="941" y="739"/>
                </a:lnTo>
                <a:lnTo>
                  <a:pt x="942" y="731"/>
                </a:lnTo>
                <a:lnTo>
                  <a:pt x="942" y="721"/>
                </a:lnTo>
                <a:lnTo>
                  <a:pt x="942" y="719"/>
                </a:lnTo>
                <a:lnTo>
                  <a:pt x="940" y="717"/>
                </a:lnTo>
                <a:lnTo>
                  <a:pt x="937" y="716"/>
                </a:lnTo>
                <a:lnTo>
                  <a:pt x="935" y="716"/>
                </a:lnTo>
                <a:close/>
                <a:moveTo>
                  <a:pt x="395" y="786"/>
                </a:moveTo>
                <a:lnTo>
                  <a:pt x="392" y="789"/>
                </a:lnTo>
                <a:lnTo>
                  <a:pt x="388" y="791"/>
                </a:lnTo>
                <a:lnTo>
                  <a:pt x="382" y="793"/>
                </a:lnTo>
                <a:lnTo>
                  <a:pt x="378" y="793"/>
                </a:lnTo>
                <a:lnTo>
                  <a:pt x="373" y="793"/>
                </a:lnTo>
                <a:lnTo>
                  <a:pt x="368" y="791"/>
                </a:lnTo>
                <a:lnTo>
                  <a:pt x="364" y="789"/>
                </a:lnTo>
                <a:lnTo>
                  <a:pt x="360" y="786"/>
                </a:lnTo>
                <a:lnTo>
                  <a:pt x="288" y="717"/>
                </a:lnTo>
                <a:lnTo>
                  <a:pt x="285" y="713"/>
                </a:lnTo>
                <a:lnTo>
                  <a:pt x="283" y="709"/>
                </a:lnTo>
                <a:lnTo>
                  <a:pt x="282" y="704"/>
                </a:lnTo>
                <a:lnTo>
                  <a:pt x="282" y="700"/>
                </a:lnTo>
                <a:lnTo>
                  <a:pt x="282" y="695"/>
                </a:lnTo>
                <a:lnTo>
                  <a:pt x="283" y="691"/>
                </a:lnTo>
                <a:lnTo>
                  <a:pt x="285" y="687"/>
                </a:lnTo>
                <a:lnTo>
                  <a:pt x="288" y="682"/>
                </a:lnTo>
                <a:lnTo>
                  <a:pt x="360" y="613"/>
                </a:lnTo>
                <a:lnTo>
                  <a:pt x="364" y="610"/>
                </a:lnTo>
                <a:lnTo>
                  <a:pt x="368" y="608"/>
                </a:lnTo>
                <a:lnTo>
                  <a:pt x="373" y="607"/>
                </a:lnTo>
                <a:lnTo>
                  <a:pt x="378" y="606"/>
                </a:lnTo>
                <a:lnTo>
                  <a:pt x="382" y="607"/>
                </a:lnTo>
                <a:lnTo>
                  <a:pt x="388" y="608"/>
                </a:lnTo>
                <a:lnTo>
                  <a:pt x="392" y="610"/>
                </a:lnTo>
                <a:lnTo>
                  <a:pt x="395" y="613"/>
                </a:lnTo>
                <a:lnTo>
                  <a:pt x="399" y="617"/>
                </a:lnTo>
                <a:lnTo>
                  <a:pt x="402" y="622"/>
                </a:lnTo>
                <a:lnTo>
                  <a:pt x="403" y="626"/>
                </a:lnTo>
                <a:lnTo>
                  <a:pt x="403" y="631"/>
                </a:lnTo>
                <a:lnTo>
                  <a:pt x="403" y="635"/>
                </a:lnTo>
                <a:lnTo>
                  <a:pt x="402" y="639"/>
                </a:lnTo>
                <a:lnTo>
                  <a:pt x="399" y="644"/>
                </a:lnTo>
                <a:lnTo>
                  <a:pt x="395" y="648"/>
                </a:lnTo>
                <a:lnTo>
                  <a:pt x="367" y="675"/>
                </a:lnTo>
                <a:lnTo>
                  <a:pt x="445" y="675"/>
                </a:lnTo>
                <a:lnTo>
                  <a:pt x="449" y="676"/>
                </a:lnTo>
                <a:lnTo>
                  <a:pt x="455" y="677"/>
                </a:lnTo>
                <a:lnTo>
                  <a:pt x="459" y="679"/>
                </a:lnTo>
                <a:lnTo>
                  <a:pt x="462" y="682"/>
                </a:lnTo>
                <a:lnTo>
                  <a:pt x="465" y="687"/>
                </a:lnTo>
                <a:lnTo>
                  <a:pt x="468" y="691"/>
                </a:lnTo>
                <a:lnTo>
                  <a:pt x="470" y="695"/>
                </a:lnTo>
                <a:lnTo>
                  <a:pt x="470" y="700"/>
                </a:lnTo>
                <a:lnTo>
                  <a:pt x="470" y="704"/>
                </a:lnTo>
                <a:lnTo>
                  <a:pt x="468" y="710"/>
                </a:lnTo>
                <a:lnTo>
                  <a:pt x="465" y="714"/>
                </a:lnTo>
                <a:lnTo>
                  <a:pt x="462" y="717"/>
                </a:lnTo>
                <a:lnTo>
                  <a:pt x="459" y="720"/>
                </a:lnTo>
                <a:lnTo>
                  <a:pt x="455" y="722"/>
                </a:lnTo>
                <a:lnTo>
                  <a:pt x="449" y="723"/>
                </a:lnTo>
                <a:lnTo>
                  <a:pt x="445" y="724"/>
                </a:lnTo>
                <a:lnTo>
                  <a:pt x="367" y="724"/>
                </a:lnTo>
                <a:lnTo>
                  <a:pt x="395" y="752"/>
                </a:lnTo>
                <a:lnTo>
                  <a:pt x="399" y="756"/>
                </a:lnTo>
                <a:lnTo>
                  <a:pt x="402" y="760"/>
                </a:lnTo>
                <a:lnTo>
                  <a:pt x="403" y="764"/>
                </a:lnTo>
                <a:lnTo>
                  <a:pt x="403" y="769"/>
                </a:lnTo>
                <a:lnTo>
                  <a:pt x="403" y="774"/>
                </a:lnTo>
                <a:lnTo>
                  <a:pt x="402" y="778"/>
                </a:lnTo>
                <a:lnTo>
                  <a:pt x="399" y="782"/>
                </a:lnTo>
                <a:lnTo>
                  <a:pt x="395" y="786"/>
                </a:lnTo>
                <a:close/>
                <a:moveTo>
                  <a:pt x="599" y="613"/>
                </a:moveTo>
                <a:lnTo>
                  <a:pt x="604" y="610"/>
                </a:lnTo>
                <a:lnTo>
                  <a:pt x="608" y="608"/>
                </a:lnTo>
                <a:lnTo>
                  <a:pt x="613" y="607"/>
                </a:lnTo>
                <a:lnTo>
                  <a:pt x="618" y="606"/>
                </a:lnTo>
                <a:lnTo>
                  <a:pt x="622" y="607"/>
                </a:lnTo>
                <a:lnTo>
                  <a:pt x="627" y="608"/>
                </a:lnTo>
                <a:lnTo>
                  <a:pt x="632" y="610"/>
                </a:lnTo>
                <a:lnTo>
                  <a:pt x="635" y="613"/>
                </a:lnTo>
                <a:lnTo>
                  <a:pt x="706" y="682"/>
                </a:lnTo>
                <a:lnTo>
                  <a:pt x="710" y="687"/>
                </a:lnTo>
                <a:lnTo>
                  <a:pt x="713" y="691"/>
                </a:lnTo>
                <a:lnTo>
                  <a:pt x="714" y="695"/>
                </a:lnTo>
                <a:lnTo>
                  <a:pt x="714" y="700"/>
                </a:lnTo>
                <a:lnTo>
                  <a:pt x="714" y="704"/>
                </a:lnTo>
                <a:lnTo>
                  <a:pt x="713" y="709"/>
                </a:lnTo>
                <a:lnTo>
                  <a:pt x="710" y="713"/>
                </a:lnTo>
                <a:lnTo>
                  <a:pt x="706" y="717"/>
                </a:lnTo>
                <a:lnTo>
                  <a:pt x="635" y="786"/>
                </a:lnTo>
                <a:lnTo>
                  <a:pt x="632" y="789"/>
                </a:lnTo>
                <a:lnTo>
                  <a:pt x="627" y="791"/>
                </a:lnTo>
                <a:lnTo>
                  <a:pt x="622" y="793"/>
                </a:lnTo>
                <a:lnTo>
                  <a:pt x="618" y="793"/>
                </a:lnTo>
                <a:lnTo>
                  <a:pt x="613" y="793"/>
                </a:lnTo>
                <a:lnTo>
                  <a:pt x="608" y="791"/>
                </a:lnTo>
                <a:lnTo>
                  <a:pt x="604" y="789"/>
                </a:lnTo>
                <a:lnTo>
                  <a:pt x="599" y="786"/>
                </a:lnTo>
                <a:lnTo>
                  <a:pt x="596" y="782"/>
                </a:lnTo>
                <a:lnTo>
                  <a:pt x="594" y="778"/>
                </a:lnTo>
                <a:lnTo>
                  <a:pt x="593" y="774"/>
                </a:lnTo>
                <a:lnTo>
                  <a:pt x="593" y="769"/>
                </a:lnTo>
                <a:lnTo>
                  <a:pt x="593" y="764"/>
                </a:lnTo>
                <a:lnTo>
                  <a:pt x="594" y="760"/>
                </a:lnTo>
                <a:lnTo>
                  <a:pt x="596" y="756"/>
                </a:lnTo>
                <a:lnTo>
                  <a:pt x="599" y="752"/>
                </a:lnTo>
                <a:lnTo>
                  <a:pt x="629" y="724"/>
                </a:lnTo>
                <a:lnTo>
                  <a:pt x="551" y="724"/>
                </a:lnTo>
                <a:lnTo>
                  <a:pt x="545" y="723"/>
                </a:lnTo>
                <a:lnTo>
                  <a:pt x="541" y="722"/>
                </a:lnTo>
                <a:lnTo>
                  <a:pt x="537" y="720"/>
                </a:lnTo>
                <a:lnTo>
                  <a:pt x="534" y="717"/>
                </a:lnTo>
                <a:lnTo>
                  <a:pt x="530" y="714"/>
                </a:lnTo>
                <a:lnTo>
                  <a:pt x="528" y="710"/>
                </a:lnTo>
                <a:lnTo>
                  <a:pt x="526" y="704"/>
                </a:lnTo>
                <a:lnTo>
                  <a:pt x="526" y="700"/>
                </a:lnTo>
                <a:lnTo>
                  <a:pt x="526" y="695"/>
                </a:lnTo>
                <a:lnTo>
                  <a:pt x="528" y="691"/>
                </a:lnTo>
                <a:lnTo>
                  <a:pt x="530" y="687"/>
                </a:lnTo>
                <a:lnTo>
                  <a:pt x="534" y="682"/>
                </a:lnTo>
                <a:lnTo>
                  <a:pt x="537" y="679"/>
                </a:lnTo>
                <a:lnTo>
                  <a:pt x="541" y="677"/>
                </a:lnTo>
                <a:lnTo>
                  <a:pt x="545" y="676"/>
                </a:lnTo>
                <a:lnTo>
                  <a:pt x="551" y="675"/>
                </a:lnTo>
                <a:lnTo>
                  <a:pt x="629" y="675"/>
                </a:lnTo>
                <a:lnTo>
                  <a:pt x="599" y="648"/>
                </a:lnTo>
                <a:lnTo>
                  <a:pt x="596" y="644"/>
                </a:lnTo>
                <a:lnTo>
                  <a:pt x="594" y="639"/>
                </a:lnTo>
                <a:lnTo>
                  <a:pt x="593" y="635"/>
                </a:lnTo>
                <a:lnTo>
                  <a:pt x="593" y="631"/>
                </a:lnTo>
                <a:lnTo>
                  <a:pt x="593" y="626"/>
                </a:lnTo>
                <a:lnTo>
                  <a:pt x="594" y="622"/>
                </a:lnTo>
                <a:lnTo>
                  <a:pt x="596" y="617"/>
                </a:lnTo>
                <a:lnTo>
                  <a:pt x="599" y="613"/>
                </a:lnTo>
                <a:close/>
                <a:moveTo>
                  <a:pt x="4676" y="676"/>
                </a:moveTo>
                <a:lnTo>
                  <a:pt x="4675" y="673"/>
                </a:lnTo>
                <a:lnTo>
                  <a:pt x="4673" y="670"/>
                </a:lnTo>
                <a:lnTo>
                  <a:pt x="4670" y="669"/>
                </a:lnTo>
                <a:lnTo>
                  <a:pt x="4666" y="668"/>
                </a:lnTo>
                <a:lnTo>
                  <a:pt x="4613" y="659"/>
                </a:lnTo>
                <a:lnTo>
                  <a:pt x="4589" y="612"/>
                </a:lnTo>
                <a:lnTo>
                  <a:pt x="4587" y="610"/>
                </a:lnTo>
                <a:lnTo>
                  <a:pt x="4584" y="608"/>
                </a:lnTo>
                <a:lnTo>
                  <a:pt x="4580" y="607"/>
                </a:lnTo>
                <a:lnTo>
                  <a:pt x="4576" y="606"/>
                </a:lnTo>
                <a:lnTo>
                  <a:pt x="4573" y="607"/>
                </a:lnTo>
                <a:lnTo>
                  <a:pt x="4569" y="608"/>
                </a:lnTo>
                <a:lnTo>
                  <a:pt x="4566" y="610"/>
                </a:lnTo>
                <a:lnTo>
                  <a:pt x="4564" y="612"/>
                </a:lnTo>
                <a:lnTo>
                  <a:pt x="4540" y="659"/>
                </a:lnTo>
                <a:lnTo>
                  <a:pt x="4487" y="668"/>
                </a:lnTo>
                <a:lnTo>
                  <a:pt x="4483" y="669"/>
                </a:lnTo>
                <a:lnTo>
                  <a:pt x="4480" y="670"/>
                </a:lnTo>
                <a:lnTo>
                  <a:pt x="4478" y="673"/>
                </a:lnTo>
                <a:lnTo>
                  <a:pt x="4476" y="676"/>
                </a:lnTo>
                <a:lnTo>
                  <a:pt x="4476" y="680"/>
                </a:lnTo>
                <a:lnTo>
                  <a:pt x="4476" y="683"/>
                </a:lnTo>
                <a:lnTo>
                  <a:pt x="4477" y="687"/>
                </a:lnTo>
                <a:lnTo>
                  <a:pt x="4479" y="690"/>
                </a:lnTo>
                <a:lnTo>
                  <a:pt x="4518" y="726"/>
                </a:lnTo>
                <a:lnTo>
                  <a:pt x="4509" y="778"/>
                </a:lnTo>
                <a:lnTo>
                  <a:pt x="4509" y="782"/>
                </a:lnTo>
                <a:lnTo>
                  <a:pt x="4509" y="785"/>
                </a:lnTo>
                <a:lnTo>
                  <a:pt x="4511" y="788"/>
                </a:lnTo>
                <a:lnTo>
                  <a:pt x="4514" y="790"/>
                </a:lnTo>
                <a:lnTo>
                  <a:pt x="4518" y="792"/>
                </a:lnTo>
                <a:lnTo>
                  <a:pt x="4521" y="793"/>
                </a:lnTo>
                <a:lnTo>
                  <a:pt x="4525" y="793"/>
                </a:lnTo>
                <a:lnTo>
                  <a:pt x="4528" y="791"/>
                </a:lnTo>
                <a:lnTo>
                  <a:pt x="4576" y="767"/>
                </a:lnTo>
                <a:lnTo>
                  <a:pt x="4625" y="791"/>
                </a:lnTo>
                <a:lnTo>
                  <a:pt x="4628" y="793"/>
                </a:lnTo>
                <a:lnTo>
                  <a:pt x="4631" y="793"/>
                </a:lnTo>
                <a:lnTo>
                  <a:pt x="4635" y="792"/>
                </a:lnTo>
                <a:lnTo>
                  <a:pt x="4639" y="790"/>
                </a:lnTo>
                <a:lnTo>
                  <a:pt x="4641" y="788"/>
                </a:lnTo>
                <a:lnTo>
                  <a:pt x="4643" y="785"/>
                </a:lnTo>
                <a:lnTo>
                  <a:pt x="4644" y="782"/>
                </a:lnTo>
                <a:lnTo>
                  <a:pt x="4644" y="778"/>
                </a:lnTo>
                <a:lnTo>
                  <a:pt x="4634" y="726"/>
                </a:lnTo>
                <a:lnTo>
                  <a:pt x="4673" y="690"/>
                </a:lnTo>
                <a:lnTo>
                  <a:pt x="4675" y="687"/>
                </a:lnTo>
                <a:lnTo>
                  <a:pt x="4677" y="683"/>
                </a:lnTo>
                <a:lnTo>
                  <a:pt x="4677" y="680"/>
                </a:lnTo>
                <a:lnTo>
                  <a:pt x="4676" y="67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Freeform 9"/>
          <p:cNvSpPr>
            <a:spLocks noEditPoints="1"/>
          </p:cNvSpPr>
          <p:nvPr/>
        </p:nvSpPr>
        <p:spPr bwMode="auto">
          <a:xfrm>
            <a:off x="4788024" y="3144396"/>
            <a:ext cx="432048" cy="312863"/>
          </a:xfrm>
          <a:custGeom>
            <a:avLst/>
            <a:gdLst/>
            <a:ahLst/>
            <a:cxnLst>
              <a:cxn ang="0">
                <a:pos x="1814" y="1474"/>
              </a:cxn>
              <a:cxn ang="0">
                <a:pos x="2030" y="1592"/>
              </a:cxn>
              <a:cxn ang="0">
                <a:pos x="2068" y="1762"/>
              </a:cxn>
              <a:cxn ang="0">
                <a:pos x="3" y="2041"/>
              </a:cxn>
              <a:cxn ang="0">
                <a:pos x="25" y="1637"/>
              </a:cxn>
              <a:cxn ang="0">
                <a:pos x="99" y="1553"/>
              </a:cxn>
              <a:cxn ang="0">
                <a:pos x="600" y="1347"/>
              </a:cxn>
              <a:cxn ang="0">
                <a:pos x="695" y="1257"/>
              </a:cxn>
              <a:cxn ang="0">
                <a:pos x="728" y="1164"/>
              </a:cxn>
              <a:cxn ang="0">
                <a:pos x="741" y="1074"/>
              </a:cxn>
              <a:cxn ang="0">
                <a:pos x="693" y="972"/>
              </a:cxn>
              <a:cxn ang="0">
                <a:pos x="659" y="877"/>
              </a:cxn>
              <a:cxn ang="0">
                <a:pos x="594" y="805"/>
              </a:cxn>
              <a:cxn ang="0">
                <a:pos x="547" y="667"/>
              </a:cxn>
              <a:cxn ang="0">
                <a:pos x="560" y="513"/>
              </a:cxn>
              <a:cxn ang="0">
                <a:pos x="610" y="206"/>
              </a:cxn>
              <a:cxn ang="0">
                <a:pos x="681" y="92"/>
              </a:cxn>
              <a:cxn ang="0">
                <a:pos x="777" y="28"/>
              </a:cxn>
              <a:cxn ang="0">
                <a:pos x="994" y="15"/>
              </a:cxn>
              <a:cxn ang="0">
                <a:pos x="1179" y="12"/>
              </a:cxn>
              <a:cxn ang="0">
                <a:pos x="1337" y="87"/>
              </a:cxn>
              <a:cxn ang="0">
                <a:pos x="1449" y="202"/>
              </a:cxn>
              <a:cxn ang="0">
                <a:pos x="1482" y="424"/>
              </a:cxn>
              <a:cxn ang="0">
                <a:pos x="1517" y="586"/>
              </a:cxn>
              <a:cxn ang="0">
                <a:pos x="1514" y="715"/>
              </a:cxn>
              <a:cxn ang="0">
                <a:pos x="1442" y="871"/>
              </a:cxn>
              <a:cxn ang="0">
                <a:pos x="1402" y="986"/>
              </a:cxn>
              <a:cxn ang="0">
                <a:pos x="1340" y="1057"/>
              </a:cxn>
              <a:cxn ang="0">
                <a:pos x="1353" y="1159"/>
              </a:cxn>
              <a:cxn ang="0">
                <a:pos x="1384" y="1253"/>
              </a:cxn>
              <a:cxn ang="0">
                <a:pos x="1884" y="960"/>
              </a:cxn>
              <a:cxn ang="0">
                <a:pos x="1918" y="1024"/>
              </a:cxn>
              <a:cxn ang="0">
                <a:pos x="1965" y="1088"/>
              </a:cxn>
              <a:cxn ang="0">
                <a:pos x="1959" y="1187"/>
              </a:cxn>
              <a:cxn ang="0">
                <a:pos x="1931" y="1272"/>
              </a:cxn>
              <a:cxn ang="0">
                <a:pos x="1819" y="1335"/>
              </a:cxn>
              <a:cxn ang="0">
                <a:pos x="2059" y="1475"/>
              </a:cxn>
              <a:cxn ang="0">
                <a:pos x="2155" y="1573"/>
              </a:cxn>
              <a:cxn ang="0">
                <a:pos x="2175" y="1715"/>
              </a:cxn>
              <a:cxn ang="0">
                <a:pos x="2897" y="1704"/>
              </a:cxn>
              <a:cxn ang="0">
                <a:pos x="2877" y="1498"/>
              </a:cxn>
              <a:cxn ang="0">
                <a:pos x="2776" y="1429"/>
              </a:cxn>
              <a:cxn ang="0">
                <a:pos x="2450" y="1294"/>
              </a:cxn>
              <a:cxn ang="0">
                <a:pos x="2411" y="1200"/>
              </a:cxn>
              <a:cxn ang="0">
                <a:pos x="2385" y="1155"/>
              </a:cxn>
              <a:cxn ang="0">
                <a:pos x="2414" y="1077"/>
              </a:cxn>
              <a:cxn ang="0">
                <a:pos x="2451" y="1002"/>
              </a:cxn>
              <a:cxn ang="0">
                <a:pos x="2512" y="856"/>
              </a:cxn>
              <a:cxn ang="0">
                <a:pos x="2502" y="761"/>
              </a:cxn>
              <a:cxn ang="0">
                <a:pos x="2481" y="572"/>
              </a:cxn>
              <a:cxn ang="0">
                <a:pos x="2442" y="488"/>
              </a:cxn>
              <a:cxn ang="0">
                <a:pos x="2274" y="384"/>
              </a:cxn>
              <a:cxn ang="0">
                <a:pos x="2146" y="385"/>
              </a:cxn>
              <a:cxn ang="0">
                <a:pos x="1980" y="399"/>
              </a:cxn>
              <a:cxn ang="0">
                <a:pos x="1878" y="518"/>
              </a:cxn>
              <a:cxn ang="0">
                <a:pos x="1842" y="752"/>
              </a:cxn>
              <a:cxn ang="0">
                <a:pos x="1834" y="858"/>
              </a:cxn>
            </a:cxnLst>
            <a:rect l="0" t="0" r="r" b="b"/>
            <a:pathLst>
              <a:path w="2902" h="2101">
                <a:moveTo>
                  <a:pt x="1411" y="1305"/>
                </a:moveTo>
                <a:lnTo>
                  <a:pt x="1430" y="1318"/>
                </a:lnTo>
                <a:lnTo>
                  <a:pt x="1452" y="1330"/>
                </a:lnTo>
                <a:lnTo>
                  <a:pt x="1478" y="1343"/>
                </a:lnTo>
                <a:lnTo>
                  <a:pt x="1508" y="1356"/>
                </a:lnTo>
                <a:lnTo>
                  <a:pt x="1574" y="1382"/>
                </a:lnTo>
                <a:lnTo>
                  <a:pt x="1649" y="1410"/>
                </a:lnTo>
                <a:lnTo>
                  <a:pt x="1730" y="1441"/>
                </a:lnTo>
                <a:lnTo>
                  <a:pt x="1814" y="1474"/>
                </a:lnTo>
                <a:lnTo>
                  <a:pt x="1856" y="1492"/>
                </a:lnTo>
                <a:lnTo>
                  <a:pt x="1899" y="1511"/>
                </a:lnTo>
                <a:lnTo>
                  <a:pt x="1940" y="1531"/>
                </a:lnTo>
                <a:lnTo>
                  <a:pt x="1980" y="1553"/>
                </a:lnTo>
                <a:lnTo>
                  <a:pt x="1993" y="1559"/>
                </a:lnTo>
                <a:lnTo>
                  <a:pt x="2004" y="1567"/>
                </a:lnTo>
                <a:lnTo>
                  <a:pt x="2014" y="1575"/>
                </a:lnTo>
                <a:lnTo>
                  <a:pt x="2023" y="1584"/>
                </a:lnTo>
                <a:lnTo>
                  <a:pt x="2030" y="1592"/>
                </a:lnTo>
                <a:lnTo>
                  <a:pt x="2036" y="1601"/>
                </a:lnTo>
                <a:lnTo>
                  <a:pt x="2042" y="1610"/>
                </a:lnTo>
                <a:lnTo>
                  <a:pt x="2047" y="1619"/>
                </a:lnTo>
                <a:lnTo>
                  <a:pt x="2053" y="1635"/>
                </a:lnTo>
                <a:lnTo>
                  <a:pt x="2058" y="1652"/>
                </a:lnTo>
                <a:lnTo>
                  <a:pt x="2060" y="1668"/>
                </a:lnTo>
                <a:lnTo>
                  <a:pt x="2062" y="1681"/>
                </a:lnTo>
                <a:lnTo>
                  <a:pt x="2064" y="1709"/>
                </a:lnTo>
                <a:lnTo>
                  <a:pt x="2068" y="1762"/>
                </a:lnTo>
                <a:lnTo>
                  <a:pt x="2070" y="1829"/>
                </a:lnTo>
                <a:lnTo>
                  <a:pt x="2073" y="1904"/>
                </a:lnTo>
                <a:lnTo>
                  <a:pt x="2076" y="1977"/>
                </a:lnTo>
                <a:lnTo>
                  <a:pt x="2077" y="2041"/>
                </a:lnTo>
                <a:lnTo>
                  <a:pt x="2079" y="2084"/>
                </a:lnTo>
                <a:lnTo>
                  <a:pt x="2079" y="2101"/>
                </a:lnTo>
                <a:lnTo>
                  <a:pt x="0" y="2101"/>
                </a:lnTo>
                <a:lnTo>
                  <a:pt x="1" y="2084"/>
                </a:lnTo>
                <a:lnTo>
                  <a:pt x="3" y="2041"/>
                </a:lnTo>
                <a:lnTo>
                  <a:pt x="5" y="1977"/>
                </a:lnTo>
                <a:lnTo>
                  <a:pt x="7" y="1904"/>
                </a:lnTo>
                <a:lnTo>
                  <a:pt x="9" y="1829"/>
                </a:lnTo>
                <a:lnTo>
                  <a:pt x="13" y="1762"/>
                </a:lnTo>
                <a:lnTo>
                  <a:pt x="15" y="1709"/>
                </a:lnTo>
                <a:lnTo>
                  <a:pt x="17" y="1681"/>
                </a:lnTo>
                <a:lnTo>
                  <a:pt x="19" y="1668"/>
                </a:lnTo>
                <a:lnTo>
                  <a:pt x="22" y="1653"/>
                </a:lnTo>
                <a:lnTo>
                  <a:pt x="25" y="1637"/>
                </a:lnTo>
                <a:lnTo>
                  <a:pt x="32" y="1620"/>
                </a:lnTo>
                <a:lnTo>
                  <a:pt x="36" y="1612"/>
                </a:lnTo>
                <a:lnTo>
                  <a:pt x="41" y="1603"/>
                </a:lnTo>
                <a:lnTo>
                  <a:pt x="47" y="1594"/>
                </a:lnTo>
                <a:lnTo>
                  <a:pt x="55" y="1586"/>
                </a:lnTo>
                <a:lnTo>
                  <a:pt x="64" y="1577"/>
                </a:lnTo>
                <a:lnTo>
                  <a:pt x="74" y="1568"/>
                </a:lnTo>
                <a:lnTo>
                  <a:pt x="85" y="1560"/>
                </a:lnTo>
                <a:lnTo>
                  <a:pt x="99" y="1553"/>
                </a:lnTo>
                <a:lnTo>
                  <a:pt x="139" y="1530"/>
                </a:lnTo>
                <a:lnTo>
                  <a:pt x="181" y="1510"/>
                </a:lnTo>
                <a:lnTo>
                  <a:pt x="222" y="1491"/>
                </a:lnTo>
                <a:lnTo>
                  <a:pt x="264" y="1473"/>
                </a:lnTo>
                <a:lnTo>
                  <a:pt x="348" y="1441"/>
                </a:lnTo>
                <a:lnTo>
                  <a:pt x="429" y="1412"/>
                </a:lnTo>
                <a:lnTo>
                  <a:pt x="504" y="1385"/>
                </a:lnTo>
                <a:lnTo>
                  <a:pt x="571" y="1359"/>
                </a:lnTo>
                <a:lnTo>
                  <a:pt x="600" y="1347"/>
                </a:lnTo>
                <a:lnTo>
                  <a:pt x="626" y="1334"/>
                </a:lnTo>
                <a:lnTo>
                  <a:pt x="648" y="1321"/>
                </a:lnTo>
                <a:lnTo>
                  <a:pt x="667" y="1309"/>
                </a:lnTo>
                <a:lnTo>
                  <a:pt x="674" y="1303"/>
                </a:lnTo>
                <a:lnTo>
                  <a:pt x="679" y="1297"/>
                </a:lnTo>
                <a:lnTo>
                  <a:pt x="683" y="1292"/>
                </a:lnTo>
                <a:lnTo>
                  <a:pt x="688" y="1285"/>
                </a:lnTo>
                <a:lnTo>
                  <a:pt x="692" y="1272"/>
                </a:lnTo>
                <a:lnTo>
                  <a:pt x="695" y="1257"/>
                </a:lnTo>
                <a:lnTo>
                  <a:pt x="699" y="1227"/>
                </a:lnTo>
                <a:lnTo>
                  <a:pt x="702" y="1196"/>
                </a:lnTo>
                <a:lnTo>
                  <a:pt x="703" y="1188"/>
                </a:lnTo>
                <a:lnTo>
                  <a:pt x="706" y="1182"/>
                </a:lnTo>
                <a:lnTo>
                  <a:pt x="708" y="1178"/>
                </a:lnTo>
                <a:lnTo>
                  <a:pt x="711" y="1174"/>
                </a:lnTo>
                <a:lnTo>
                  <a:pt x="717" y="1170"/>
                </a:lnTo>
                <a:lnTo>
                  <a:pt x="722" y="1168"/>
                </a:lnTo>
                <a:lnTo>
                  <a:pt x="728" y="1164"/>
                </a:lnTo>
                <a:lnTo>
                  <a:pt x="732" y="1159"/>
                </a:lnTo>
                <a:lnTo>
                  <a:pt x="734" y="1155"/>
                </a:lnTo>
                <a:lnTo>
                  <a:pt x="736" y="1151"/>
                </a:lnTo>
                <a:lnTo>
                  <a:pt x="736" y="1145"/>
                </a:lnTo>
                <a:lnTo>
                  <a:pt x="737" y="1137"/>
                </a:lnTo>
                <a:lnTo>
                  <a:pt x="738" y="1112"/>
                </a:lnTo>
                <a:lnTo>
                  <a:pt x="740" y="1094"/>
                </a:lnTo>
                <a:lnTo>
                  <a:pt x="741" y="1085"/>
                </a:lnTo>
                <a:lnTo>
                  <a:pt x="741" y="1074"/>
                </a:lnTo>
                <a:lnTo>
                  <a:pt x="741" y="1059"/>
                </a:lnTo>
                <a:lnTo>
                  <a:pt x="740" y="1040"/>
                </a:lnTo>
                <a:lnTo>
                  <a:pt x="738" y="1031"/>
                </a:lnTo>
                <a:lnTo>
                  <a:pt x="736" y="1022"/>
                </a:lnTo>
                <a:lnTo>
                  <a:pt x="731" y="1014"/>
                </a:lnTo>
                <a:lnTo>
                  <a:pt x="726" y="1007"/>
                </a:lnTo>
                <a:lnTo>
                  <a:pt x="713" y="993"/>
                </a:lnTo>
                <a:lnTo>
                  <a:pt x="700" y="980"/>
                </a:lnTo>
                <a:lnTo>
                  <a:pt x="693" y="972"/>
                </a:lnTo>
                <a:lnTo>
                  <a:pt x="685" y="963"/>
                </a:lnTo>
                <a:lnTo>
                  <a:pt x="680" y="953"/>
                </a:lnTo>
                <a:lnTo>
                  <a:pt x="673" y="943"/>
                </a:lnTo>
                <a:lnTo>
                  <a:pt x="669" y="930"/>
                </a:lnTo>
                <a:lnTo>
                  <a:pt x="664" y="917"/>
                </a:lnTo>
                <a:lnTo>
                  <a:pt x="662" y="901"/>
                </a:lnTo>
                <a:lnTo>
                  <a:pt x="660" y="884"/>
                </a:lnTo>
                <a:lnTo>
                  <a:pt x="660" y="880"/>
                </a:lnTo>
                <a:lnTo>
                  <a:pt x="659" y="877"/>
                </a:lnTo>
                <a:lnTo>
                  <a:pt x="656" y="873"/>
                </a:lnTo>
                <a:lnTo>
                  <a:pt x="653" y="870"/>
                </a:lnTo>
                <a:lnTo>
                  <a:pt x="646" y="863"/>
                </a:lnTo>
                <a:lnTo>
                  <a:pt x="638" y="855"/>
                </a:lnTo>
                <a:lnTo>
                  <a:pt x="629" y="847"/>
                </a:lnTo>
                <a:lnTo>
                  <a:pt x="619" y="838"/>
                </a:lnTo>
                <a:lnTo>
                  <a:pt x="610" y="830"/>
                </a:lnTo>
                <a:lnTo>
                  <a:pt x="601" y="818"/>
                </a:lnTo>
                <a:lnTo>
                  <a:pt x="594" y="805"/>
                </a:lnTo>
                <a:lnTo>
                  <a:pt x="585" y="790"/>
                </a:lnTo>
                <a:lnTo>
                  <a:pt x="575" y="774"/>
                </a:lnTo>
                <a:lnTo>
                  <a:pt x="566" y="755"/>
                </a:lnTo>
                <a:lnTo>
                  <a:pt x="558" y="734"/>
                </a:lnTo>
                <a:lnTo>
                  <a:pt x="552" y="713"/>
                </a:lnTo>
                <a:lnTo>
                  <a:pt x="550" y="702"/>
                </a:lnTo>
                <a:lnTo>
                  <a:pt x="548" y="691"/>
                </a:lnTo>
                <a:lnTo>
                  <a:pt x="547" y="680"/>
                </a:lnTo>
                <a:lnTo>
                  <a:pt x="547" y="667"/>
                </a:lnTo>
                <a:lnTo>
                  <a:pt x="547" y="647"/>
                </a:lnTo>
                <a:lnTo>
                  <a:pt x="549" y="633"/>
                </a:lnTo>
                <a:lnTo>
                  <a:pt x="551" y="620"/>
                </a:lnTo>
                <a:lnTo>
                  <a:pt x="553" y="610"/>
                </a:lnTo>
                <a:lnTo>
                  <a:pt x="556" y="599"/>
                </a:lnTo>
                <a:lnTo>
                  <a:pt x="558" y="586"/>
                </a:lnTo>
                <a:lnTo>
                  <a:pt x="559" y="567"/>
                </a:lnTo>
                <a:lnTo>
                  <a:pt x="560" y="541"/>
                </a:lnTo>
                <a:lnTo>
                  <a:pt x="560" y="513"/>
                </a:lnTo>
                <a:lnTo>
                  <a:pt x="560" y="485"/>
                </a:lnTo>
                <a:lnTo>
                  <a:pt x="561" y="457"/>
                </a:lnTo>
                <a:lnTo>
                  <a:pt x="563" y="425"/>
                </a:lnTo>
                <a:lnTo>
                  <a:pt x="569" y="390"/>
                </a:lnTo>
                <a:lnTo>
                  <a:pt x="576" y="347"/>
                </a:lnTo>
                <a:lnTo>
                  <a:pt x="587" y="295"/>
                </a:lnTo>
                <a:lnTo>
                  <a:pt x="601" y="232"/>
                </a:lnTo>
                <a:lnTo>
                  <a:pt x="606" y="220"/>
                </a:lnTo>
                <a:lnTo>
                  <a:pt x="610" y="206"/>
                </a:lnTo>
                <a:lnTo>
                  <a:pt x="615" y="193"/>
                </a:lnTo>
                <a:lnTo>
                  <a:pt x="622" y="179"/>
                </a:lnTo>
                <a:lnTo>
                  <a:pt x="628" y="166"/>
                </a:lnTo>
                <a:lnTo>
                  <a:pt x="636" y="152"/>
                </a:lnTo>
                <a:lnTo>
                  <a:pt x="644" y="140"/>
                </a:lnTo>
                <a:lnTo>
                  <a:pt x="653" y="128"/>
                </a:lnTo>
                <a:lnTo>
                  <a:pt x="662" y="115"/>
                </a:lnTo>
                <a:lnTo>
                  <a:pt x="671" y="103"/>
                </a:lnTo>
                <a:lnTo>
                  <a:pt x="681" y="92"/>
                </a:lnTo>
                <a:lnTo>
                  <a:pt x="691" y="82"/>
                </a:lnTo>
                <a:lnTo>
                  <a:pt x="701" y="72"/>
                </a:lnTo>
                <a:lnTo>
                  <a:pt x="712" y="63"/>
                </a:lnTo>
                <a:lnTo>
                  <a:pt x="722" y="54"/>
                </a:lnTo>
                <a:lnTo>
                  <a:pt x="734" y="47"/>
                </a:lnTo>
                <a:lnTo>
                  <a:pt x="747" y="39"/>
                </a:lnTo>
                <a:lnTo>
                  <a:pt x="758" y="34"/>
                </a:lnTo>
                <a:lnTo>
                  <a:pt x="768" y="29"/>
                </a:lnTo>
                <a:lnTo>
                  <a:pt x="777" y="28"/>
                </a:lnTo>
                <a:lnTo>
                  <a:pt x="796" y="27"/>
                </a:lnTo>
                <a:lnTo>
                  <a:pt x="819" y="29"/>
                </a:lnTo>
                <a:lnTo>
                  <a:pt x="832" y="30"/>
                </a:lnTo>
                <a:lnTo>
                  <a:pt x="849" y="30"/>
                </a:lnTo>
                <a:lnTo>
                  <a:pt x="869" y="30"/>
                </a:lnTo>
                <a:lnTo>
                  <a:pt x="894" y="29"/>
                </a:lnTo>
                <a:lnTo>
                  <a:pt x="922" y="26"/>
                </a:lnTo>
                <a:lnTo>
                  <a:pt x="955" y="21"/>
                </a:lnTo>
                <a:lnTo>
                  <a:pt x="994" y="15"/>
                </a:lnTo>
                <a:lnTo>
                  <a:pt x="1040" y="5"/>
                </a:lnTo>
                <a:lnTo>
                  <a:pt x="1056" y="2"/>
                </a:lnTo>
                <a:lnTo>
                  <a:pt x="1073" y="0"/>
                </a:lnTo>
                <a:lnTo>
                  <a:pt x="1089" y="0"/>
                </a:lnTo>
                <a:lnTo>
                  <a:pt x="1107" y="0"/>
                </a:lnTo>
                <a:lnTo>
                  <a:pt x="1125" y="2"/>
                </a:lnTo>
                <a:lnTo>
                  <a:pt x="1143" y="5"/>
                </a:lnTo>
                <a:lnTo>
                  <a:pt x="1161" y="8"/>
                </a:lnTo>
                <a:lnTo>
                  <a:pt x="1179" y="12"/>
                </a:lnTo>
                <a:lnTo>
                  <a:pt x="1197" y="18"/>
                </a:lnTo>
                <a:lnTo>
                  <a:pt x="1215" y="25"/>
                </a:lnTo>
                <a:lnTo>
                  <a:pt x="1234" y="31"/>
                </a:lnTo>
                <a:lnTo>
                  <a:pt x="1252" y="39"/>
                </a:lnTo>
                <a:lnTo>
                  <a:pt x="1269" y="48"/>
                </a:lnTo>
                <a:lnTo>
                  <a:pt x="1286" y="57"/>
                </a:lnTo>
                <a:lnTo>
                  <a:pt x="1303" y="66"/>
                </a:lnTo>
                <a:lnTo>
                  <a:pt x="1320" y="77"/>
                </a:lnTo>
                <a:lnTo>
                  <a:pt x="1337" y="87"/>
                </a:lnTo>
                <a:lnTo>
                  <a:pt x="1351" y="99"/>
                </a:lnTo>
                <a:lnTo>
                  <a:pt x="1367" y="111"/>
                </a:lnTo>
                <a:lnTo>
                  <a:pt x="1382" y="123"/>
                </a:lnTo>
                <a:lnTo>
                  <a:pt x="1395" y="136"/>
                </a:lnTo>
                <a:lnTo>
                  <a:pt x="1407" y="148"/>
                </a:lnTo>
                <a:lnTo>
                  <a:pt x="1420" y="161"/>
                </a:lnTo>
                <a:lnTo>
                  <a:pt x="1430" y="175"/>
                </a:lnTo>
                <a:lnTo>
                  <a:pt x="1440" y="188"/>
                </a:lnTo>
                <a:lnTo>
                  <a:pt x="1449" y="202"/>
                </a:lnTo>
                <a:lnTo>
                  <a:pt x="1457" y="215"/>
                </a:lnTo>
                <a:lnTo>
                  <a:pt x="1463" y="228"/>
                </a:lnTo>
                <a:lnTo>
                  <a:pt x="1468" y="242"/>
                </a:lnTo>
                <a:lnTo>
                  <a:pt x="1472" y="255"/>
                </a:lnTo>
                <a:lnTo>
                  <a:pt x="1475" y="269"/>
                </a:lnTo>
                <a:lnTo>
                  <a:pt x="1476" y="282"/>
                </a:lnTo>
                <a:lnTo>
                  <a:pt x="1478" y="344"/>
                </a:lnTo>
                <a:lnTo>
                  <a:pt x="1480" y="391"/>
                </a:lnTo>
                <a:lnTo>
                  <a:pt x="1482" y="424"/>
                </a:lnTo>
                <a:lnTo>
                  <a:pt x="1486" y="450"/>
                </a:lnTo>
                <a:lnTo>
                  <a:pt x="1490" y="471"/>
                </a:lnTo>
                <a:lnTo>
                  <a:pt x="1494" y="489"/>
                </a:lnTo>
                <a:lnTo>
                  <a:pt x="1498" y="511"/>
                </a:lnTo>
                <a:lnTo>
                  <a:pt x="1503" y="535"/>
                </a:lnTo>
                <a:lnTo>
                  <a:pt x="1506" y="553"/>
                </a:lnTo>
                <a:lnTo>
                  <a:pt x="1509" y="567"/>
                </a:lnTo>
                <a:lnTo>
                  <a:pt x="1513" y="577"/>
                </a:lnTo>
                <a:lnTo>
                  <a:pt x="1517" y="586"/>
                </a:lnTo>
                <a:lnTo>
                  <a:pt x="1520" y="594"/>
                </a:lnTo>
                <a:lnTo>
                  <a:pt x="1524" y="606"/>
                </a:lnTo>
                <a:lnTo>
                  <a:pt x="1525" y="620"/>
                </a:lnTo>
                <a:lnTo>
                  <a:pt x="1526" y="641"/>
                </a:lnTo>
                <a:lnTo>
                  <a:pt x="1525" y="654"/>
                </a:lnTo>
                <a:lnTo>
                  <a:pt x="1524" y="666"/>
                </a:lnTo>
                <a:lnTo>
                  <a:pt x="1523" y="678"/>
                </a:lnTo>
                <a:lnTo>
                  <a:pt x="1520" y="691"/>
                </a:lnTo>
                <a:lnTo>
                  <a:pt x="1514" y="715"/>
                </a:lnTo>
                <a:lnTo>
                  <a:pt x="1506" y="740"/>
                </a:lnTo>
                <a:lnTo>
                  <a:pt x="1497" y="763"/>
                </a:lnTo>
                <a:lnTo>
                  <a:pt x="1488" y="784"/>
                </a:lnTo>
                <a:lnTo>
                  <a:pt x="1479" y="802"/>
                </a:lnTo>
                <a:lnTo>
                  <a:pt x="1470" y="815"/>
                </a:lnTo>
                <a:lnTo>
                  <a:pt x="1462" y="828"/>
                </a:lnTo>
                <a:lnTo>
                  <a:pt x="1456" y="842"/>
                </a:lnTo>
                <a:lnTo>
                  <a:pt x="1448" y="856"/>
                </a:lnTo>
                <a:lnTo>
                  <a:pt x="1442" y="871"/>
                </a:lnTo>
                <a:lnTo>
                  <a:pt x="1436" y="885"/>
                </a:lnTo>
                <a:lnTo>
                  <a:pt x="1432" y="898"/>
                </a:lnTo>
                <a:lnTo>
                  <a:pt x="1429" y="909"/>
                </a:lnTo>
                <a:lnTo>
                  <a:pt x="1428" y="918"/>
                </a:lnTo>
                <a:lnTo>
                  <a:pt x="1424" y="937"/>
                </a:lnTo>
                <a:lnTo>
                  <a:pt x="1420" y="953"/>
                </a:lnTo>
                <a:lnTo>
                  <a:pt x="1414" y="966"/>
                </a:lnTo>
                <a:lnTo>
                  <a:pt x="1408" y="976"/>
                </a:lnTo>
                <a:lnTo>
                  <a:pt x="1402" y="986"/>
                </a:lnTo>
                <a:lnTo>
                  <a:pt x="1394" y="994"/>
                </a:lnTo>
                <a:lnTo>
                  <a:pt x="1387" y="1000"/>
                </a:lnTo>
                <a:lnTo>
                  <a:pt x="1379" y="1006"/>
                </a:lnTo>
                <a:lnTo>
                  <a:pt x="1365" y="1015"/>
                </a:lnTo>
                <a:lnTo>
                  <a:pt x="1353" y="1025"/>
                </a:lnTo>
                <a:lnTo>
                  <a:pt x="1348" y="1032"/>
                </a:lnTo>
                <a:lnTo>
                  <a:pt x="1344" y="1039"/>
                </a:lnTo>
                <a:lnTo>
                  <a:pt x="1341" y="1047"/>
                </a:lnTo>
                <a:lnTo>
                  <a:pt x="1340" y="1057"/>
                </a:lnTo>
                <a:lnTo>
                  <a:pt x="1338" y="1086"/>
                </a:lnTo>
                <a:lnTo>
                  <a:pt x="1337" y="1104"/>
                </a:lnTo>
                <a:lnTo>
                  <a:pt x="1338" y="1118"/>
                </a:lnTo>
                <a:lnTo>
                  <a:pt x="1341" y="1142"/>
                </a:lnTo>
                <a:lnTo>
                  <a:pt x="1342" y="1147"/>
                </a:lnTo>
                <a:lnTo>
                  <a:pt x="1345" y="1152"/>
                </a:lnTo>
                <a:lnTo>
                  <a:pt x="1346" y="1154"/>
                </a:lnTo>
                <a:lnTo>
                  <a:pt x="1348" y="1156"/>
                </a:lnTo>
                <a:lnTo>
                  <a:pt x="1353" y="1159"/>
                </a:lnTo>
                <a:lnTo>
                  <a:pt x="1358" y="1159"/>
                </a:lnTo>
                <a:lnTo>
                  <a:pt x="1363" y="1160"/>
                </a:lnTo>
                <a:lnTo>
                  <a:pt x="1368" y="1163"/>
                </a:lnTo>
                <a:lnTo>
                  <a:pt x="1369" y="1165"/>
                </a:lnTo>
                <a:lnTo>
                  <a:pt x="1372" y="1170"/>
                </a:lnTo>
                <a:lnTo>
                  <a:pt x="1374" y="1175"/>
                </a:lnTo>
                <a:lnTo>
                  <a:pt x="1375" y="1182"/>
                </a:lnTo>
                <a:lnTo>
                  <a:pt x="1379" y="1217"/>
                </a:lnTo>
                <a:lnTo>
                  <a:pt x="1384" y="1253"/>
                </a:lnTo>
                <a:lnTo>
                  <a:pt x="1387" y="1269"/>
                </a:lnTo>
                <a:lnTo>
                  <a:pt x="1393" y="1284"/>
                </a:lnTo>
                <a:lnTo>
                  <a:pt x="1396" y="1291"/>
                </a:lnTo>
                <a:lnTo>
                  <a:pt x="1401" y="1296"/>
                </a:lnTo>
                <a:lnTo>
                  <a:pt x="1405" y="1301"/>
                </a:lnTo>
                <a:lnTo>
                  <a:pt x="1411" y="1305"/>
                </a:lnTo>
                <a:close/>
                <a:moveTo>
                  <a:pt x="1872" y="946"/>
                </a:moveTo>
                <a:lnTo>
                  <a:pt x="1878" y="954"/>
                </a:lnTo>
                <a:lnTo>
                  <a:pt x="1884" y="960"/>
                </a:lnTo>
                <a:lnTo>
                  <a:pt x="1891" y="966"/>
                </a:lnTo>
                <a:lnTo>
                  <a:pt x="1898" y="972"/>
                </a:lnTo>
                <a:lnTo>
                  <a:pt x="1903" y="977"/>
                </a:lnTo>
                <a:lnTo>
                  <a:pt x="1908" y="982"/>
                </a:lnTo>
                <a:lnTo>
                  <a:pt x="1911" y="986"/>
                </a:lnTo>
                <a:lnTo>
                  <a:pt x="1912" y="992"/>
                </a:lnTo>
                <a:lnTo>
                  <a:pt x="1913" y="1004"/>
                </a:lnTo>
                <a:lnTo>
                  <a:pt x="1916" y="1014"/>
                </a:lnTo>
                <a:lnTo>
                  <a:pt x="1918" y="1024"/>
                </a:lnTo>
                <a:lnTo>
                  <a:pt x="1921" y="1032"/>
                </a:lnTo>
                <a:lnTo>
                  <a:pt x="1926" y="1040"/>
                </a:lnTo>
                <a:lnTo>
                  <a:pt x="1930" y="1047"/>
                </a:lnTo>
                <a:lnTo>
                  <a:pt x="1935" y="1052"/>
                </a:lnTo>
                <a:lnTo>
                  <a:pt x="1940" y="1058"/>
                </a:lnTo>
                <a:lnTo>
                  <a:pt x="1950" y="1068"/>
                </a:lnTo>
                <a:lnTo>
                  <a:pt x="1958" y="1078"/>
                </a:lnTo>
                <a:lnTo>
                  <a:pt x="1961" y="1082"/>
                </a:lnTo>
                <a:lnTo>
                  <a:pt x="1965" y="1088"/>
                </a:lnTo>
                <a:lnTo>
                  <a:pt x="1967" y="1094"/>
                </a:lnTo>
                <a:lnTo>
                  <a:pt x="1968" y="1100"/>
                </a:lnTo>
                <a:lnTo>
                  <a:pt x="1969" y="1124"/>
                </a:lnTo>
                <a:lnTo>
                  <a:pt x="1968" y="1138"/>
                </a:lnTo>
                <a:lnTo>
                  <a:pt x="1966" y="1151"/>
                </a:lnTo>
                <a:lnTo>
                  <a:pt x="1966" y="1169"/>
                </a:lnTo>
                <a:lnTo>
                  <a:pt x="1965" y="1178"/>
                </a:lnTo>
                <a:lnTo>
                  <a:pt x="1963" y="1183"/>
                </a:lnTo>
                <a:lnTo>
                  <a:pt x="1959" y="1187"/>
                </a:lnTo>
                <a:lnTo>
                  <a:pt x="1956" y="1189"/>
                </a:lnTo>
                <a:lnTo>
                  <a:pt x="1951" y="1191"/>
                </a:lnTo>
                <a:lnTo>
                  <a:pt x="1948" y="1194"/>
                </a:lnTo>
                <a:lnTo>
                  <a:pt x="1945" y="1200"/>
                </a:lnTo>
                <a:lnTo>
                  <a:pt x="1941" y="1209"/>
                </a:lnTo>
                <a:lnTo>
                  <a:pt x="1939" y="1231"/>
                </a:lnTo>
                <a:lnTo>
                  <a:pt x="1937" y="1253"/>
                </a:lnTo>
                <a:lnTo>
                  <a:pt x="1935" y="1263"/>
                </a:lnTo>
                <a:lnTo>
                  <a:pt x="1931" y="1272"/>
                </a:lnTo>
                <a:lnTo>
                  <a:pt x="1929" y="1276"/>
                </a:lnTo>
                <a:lnTo>
                  <a:pt x="1926" y="1281"/>
                </a:lnTo>
                <a:lnTo>
                  <a:pt x="1922" y="1284"/>
                </a:lnTo>
                <a:lnTo>
                  <a:pt x="1918" y="1288"/>
                </a:lnTo>
                <a:lnTo>
                  <a:pt x="1907" y="1296"/>
                </a:lnTo>
                <a:lnTo>
                  <a:pt x="1892" y="1304"/>
                </a:lnTo>
                <a:lnTo>
                  <a:pt x="1876" y="1312"/>
                </a:lnTo>
                <a:lnTo>
                  <a:pt x="1858" y="1320"/>
                </a:lnTo>
                <a:lnTo>
                  <a:pt x="1819" y="1335"/>
                </a:lnTo>
                <a:lnTo>
                  <a:pt x="1773" y="1352"/>
                </a:lnTo>
                <a:lnTo>
                  <a:pt x="1808" y="1366"/>
                </a:lnTo>
                <a:lnTo>
                  <a:pt x="1843" y="1379"/>
                </a:lnTo>
                <a:lnTo>
                  <a:pt x="1879" y="1394"/>
                </a:lnTo>
                <a:lnTo>
                  <a:pt x="1914" y="1408"/>
                </a:lnTo>
                <a:lnTo>
                  <a:pt x="1951" y="1424"/>
                </a:lnTo>
                <a:lnTo>
                  <a:pt x="1987" y="1441"/>
                </a:lnTo>
                <a:lnTo>
                  <a:pt x="2023" y="1457"/>
                </a:lnTo>
                <a:lnTo>
                  <a:pt x="2059" y="1475"/>
                </a:lnTo>
                <a:lnTo>
                  <a:pt x="2077" y="1485"/>
                </a:lnTo>
                <a:lnTo>
                  <a:pt x="2092" y="1495"/>
                </a:lnTo>
                <a:lnTo>
                  <a:pt x="2106" y="1507"/>
                </a:lnTo>
                <a:lnTo>
                  <a:pt x="2118" y="1517"/>
                </a:lnTo>
                <a:lnTo>
                  <a:pt x="2128" y="1528"/>
                </a:lnTo>
                <a:lnTo>
                  <a:pt x="2137" y="1539"/>
                </a:lnTo>
                <a:lnTo>
                  <a:pt x="2144" y="1550"/>
                </a:lnTo>
                <a:lnTo>
                  <a:pt x="2150" y="1562"/>
                </a:lnTo>
                <a:lnTo>
                  <a:pt x="2155" y="1573"/>
                </a:lnTo>
                <a:lnTo>
                  <a:pt x="2158" y="1583"/>
                </a:lnTo>
                <a:lnTo>
                  <a:pt x="2162" y="1594"/>
                </a:lnTo>
                <a:lnTo>
                  <a:pt x="2164" y="1605"/>
                </a:lnTo>
                <a:lnTo>
                  <a:pt x="2167" y="1625"/>
                </a:lnTo>
                <a:lnTo>
                  <a:pt x="2171" y="1645"/>
                </a:lnTo>
                <a:lnTo>
                  <a:pt x="2172" y="1656"/>
                </a:lnTo>
                <a:lnTo>
                  <a:pt x="2173" y="1670"/>
                </a:lnTo>
                <a:lnTo>
                  <a:pt x="2174" y="1690"/>
                </a:lnTo>
                <a:lnTo>
                  <a:pt x="2175" y="1715"/>
                </a:lnTo>
                <a:lnTo>
                  <a:pt x="2176" y="1743"/>
                </a:lnTo>
                <a:lnTo>
                  <a:pt x="2178" y="1773"/>
                </a:lnTo>
                <a:lnTo>
                  <a:pt x="2179" y="1807"/>
                </a:lnTo>
                <a:lnTo>
                  <a:pt x="2180" y="1840"/>
                </a:lnTo>
                <a:lnTo>
                  <a:pt x="2902" y="1840"/>
                </a:lnTo>
                <a:lnTo>
                  <a:pt x="2902" y="1829"/>
                </a:lnTo>
                <a:lnTo>
                  <a:pt x="2901" y="1798"/>
                </a:lnTo>
                <a:lnTo>
                  <a:pt x="2900" y="1754"/>
                </a:lnTo>
                <a:lnTo>
                  <a:pt x="2897" y="1704"/>
                </a:lnTo>
                <a:lnTo>
                  <a:pt x="2896" y="1651"/>
                </a:lnTo>
                <a:lnTo>
                  <a:pt x="2894" y="1604"/>
                </a:lnTo>
                <a:lnTo>
                  <a:pt x="2892" y="1567"/>
                </a:lnTo>
                <a:lnTo>
                  <a:pt x="2891" y="1548"/>
                </a:lnTo>
                <a:lnTo>
                  <a:pt x="2889" y="1538"/>
                </a:lnTo>
                <a:lnTo>
                  <a:pt x="2887" y="1528"/>
                </a:lnTo>
                <a:lnTo>
                  <a:pt x="2884" y="1517"/>
                </a:lnTo>
                <a:lnTo>
                  <a:pt x="2879" y="1504"/>
                </a:lnTo>
                <a:lnTo>
                  <a:pt x="2877" y="1498"/>
                </a:lnTo>
                <a:lnTo>
                  <a:pt x="2873" y="1492"/>
                </a:lnTo>
                <a:lnTo>
                  <a:pt x="2868" y="1487"/>
                </a:lnTo>
                <a:lnTo>
                  <a:pt x="2864" y="1480"/>
                </a:lnTo>
                <a:lnTo>
                  <a:pt x="2857" y="1474"/>
                </a:lnTo>
                <a:lnTo>
                  <a:pt x="2850" y="1469"/>
                </a:lnTo>
                <a:lnTo>
                  <a:pt x="2842" y="1463"/>
                </a:lnTo>
                <a:lnTo>
                  <a:pt x="2833" y="1457"/>
                </a:lnTo>
                <a:lnTo>
                  <a:pt x="2805" y="1443"/>
                </a:lnTo>
                <a:lnTo>
                  <a:pt x="2776" y="1429"/>
                </a:lnTo>
                <a:lnTo>
                  <a:pt x="2747" y="1416"/>
                </a:lnTo>
                <a:lnTo>
                  <a:pt x="2717" y="1404"/>
                </a:lnTo>
                <a:lnTo>
                  <a:pt x="2659" y="1380"/>
                </a:lnTo>
                <a:lnTo>
                  <a:pt x="2603" y="1359"/>
                </a:lnTo>
                <a:lnTo>
                  <a:pt x="2550" y="1339"/>
                </a:lnTo>
                <a:lnTo>
                  <a:pt x="2503" y="1321"/>
                </a:lnTo>
                <a:lnTo>
                  <a:pt x="2483" y="1312"/>
                </a:lnTo>
                <a:lnTo>
                  <a:pt x="2465" y="1303"/>
                </a:lnTo>
                <a:lnTo>
                  <a:pt x="2450" y="1294"/>
                </a:lnTo>
                <a:lnTo>
                  <a:pt x="2436" y="1285"/>
                </a:lnTo>
                <a:lnTo>
                  <a:pt x="2432" y="1283"/>
                </a:lnTo>
                <a:lnTo>
                  <a:pt x="2428" y="1279"/>
                </a:lnTo>
                <a:lnTo>
                  <a:pt x="2426" y="1275"/>
                </a:lnTo>
                <a:lnTo>
                  <a:pt x="2424" y="1271"/>
                </a:lnTo>
                <a:lnTo>
                  <a:pt x="2419" y="1260"/>
                </a:lnTo>
                <a:lnTo>
                  <a:pt x="2417" y="1248"/>
                </a:lnTo>
                <a:lnTo>
                  <a:pt x="2414" y="1224"/>
                </a:lnTo>
                <a:lnTo>
                  <a:pt x="2411" y="1200"/>
                </a:lnTo>
                <a:lnTo>
                  <a:pt x="2409" y="1191"/>
                </a:lnTo>
                <a:lnTo>
                  <a:pt x="2406" y="1187"/>
                </a:lnTo>
                <a:lnTo>
                  <a:pt x="2402" y="1184"/>
                </a:lnTo>
                <a:lnTo>
                  <a:pt x="2399" y="1183"/>
                </a:lnTo>
                <a:lnTo>
                  <a:pt x="2396" y="1183"/>
                </a:lnTo>
                <a:lnTo>
                  <a:pt x="2392" y="1182"/>
                </a:lnTo>
                <a:lnTo>
                  <a:pt x="2389" y="1179"/>
                </a:lnTo>
                <a:lnTo>
                  <a:pt x="2388" y="1172"/>
                </a:lnTo>
                <a:lnTo>
                  <a:pt x="2385" y="1155"/>
                </a:lnTo>
                <a:lnTo>
                  <a:pt x="2385" y="1145"/>
                </a:lnTo>
                <a:lnTo>
                  <a:pt x="2385" y="1133"/>
                </a:lnTo>
                <a:lnTo>
                  <a:pt x="2387" y="1112"/>
                </a:lnTo>
                <a:lnTo>
                  <a:pt x="2387" y="1105"/>
                </a:lnTo>
                <a:lnTo>
                  <a:pt x="2389" y="1099"/>
                </a:lnTo>
                <a:lnTo>
                  <a:pt x="2392" y="1095"/>
                </a:lnTo>
                <a:lnTo>
                  <a:pt x="2396" y="1090"/>
                </a:lnTo>
                <a:lnTo>
                  <a:pt x="2404" y="1084"/>
                </a:lnTo>
                <a:lnTo>
                  <a:pt x="2414" y="1077"/>
                </a:lnTo>
                <a:lnTo>
                  <a:pt x="2419" y="1072"/>
                </a:lnTo>
                <a:lnTo>
                  <a:pt x="2424" y="1068"/>
                </a:lnTo>
                <a:lnTo>
                  <a:pt x="2429" y="1062"/>
                </a:lnTo>
                <a:lnTo>
                  <a:pt x="2434" y="1057"/>
                </a:lnTo>
                <a:lnTo>
                  <a:pt x="2438" y="1049"/>
                </a:lnTo>
                <a:lnTo>
                  <a:pt x="2442" y="1040"/>
                </a:lnTo>
                <a:lnTo>
                  <a:pt x="2445" y="1029"/>
                </a:lnTo>
                <a:lnTo>
                  <a:pt x="2447" y="1015"/>
                </a:lnTo>
                <a:lnTo>
                  <a:pt x="2451" y="1002"/>
                </a:lnTo>
                <a:lnTo>
                  <a:pt x="2457" y="983"/>
                </a:lnTo>
                <a:lnTo>
                  <a:pt x="2467" y="963"/>
                </a:lnTo>
                <a:lnTo>
                  <a:pt x="2477" y="944"/>
                </a:lnTo>
                <a:lnTo>
                  <a:pt x="2483" y="935"/>
                </a:lnTo>
                <a:lnTo>
                  <a:pt x="2490" y="922"/>
                </a:lnTo>
                <a:lnTo>
                  <a:pt x="2497" y="908"/>
                </a:lnTo>
                <a:lnTo>
                  <a:pt x="2502" y="891"/>
                </a:lnTo>
                <a:lnTo>
                  <a:pt x="2508" y="874"/>
                </a:lnTo>
                <a:lnTo>
                  <a:pt x="2512" y="856"/>
                </a:lnTo>
                <a:lnTo>
                  <a:pt x="2516" y="840"/>
                </a:lnTo>
                <a:lnTo>
                  <a:pt x="2517" y="823"/>
                </a:lnTo>
                <a:lnTo>
                  <a:pt x="2516" y="808"/>
                </a:lnTo>
                <a:lnTo>
                  <a:pt x="2514" y="798"/>
                </a:lnTo>
                <a:lnTo>
                  <a:pt x="2512" y="790"/>
                </a:lnTo>
                <a:lnTo>
                  <a:pt x="2510" y="784"/>
                </a:lnTo>
                <a:lnTo>
                  <a:pt x="2508" y="777"/>
                </a:lnTo>
                <a:lnTo>
                  <a:pt x="2504" y="770"/>
                </a:lnTo>
                <a:lnTo>
                  <a:pt x="2502" y="761"/>
                </a:lnTo>
                <a:lnTo>
                  <a:pt x="2500" y="749"/>
                </a:lnTo>
                <a:lnTo>
                  <a:pt x="2497" y="731"/>
                </a:lnTo>
                <a:lnTo>
                  <a:pt x="2494" y="716"/>
                </a:lnTo>
                <a:lnTo>
                  <a:pt x="2491" y="703"/>
                </a:lnTo>
                <a:lnTo>
                  <a:pt x="2489" y="690"/>
                </a:lnTo>
                <a:lnTo>
                  <a:pt x="2486" y="672"/>
                </a:lnTo>
                <a:lnTo>
                  <a:pt x="2484" y="647"/>
                </a:lnTo>
                <a:lnTo>
                  <a:pt x="2482" y="616"/>
                </a:lnTo>
                <a:lnTo>
                  <a:pt x="2481" y="572"/>
                </a:lnTo>
                <a:lnTo>
                  <a:pt x="2481" y="563"/>
                </a:lnTo>
                <a:lnTo>
                  <a:pt x="2479" y="553"/>
                </a:lnTo>
                <a:lnTo>
                  <a:pt x="2476" y="544"/>
                </a:lnTo>
                <a:lnTo>
                  <a:pt x="2473" y="534"/>
                </a:lnTo>
                <a:lnTo>
                  <a:pt x="2467" y="525"/>
                </a:lnTo>
                <a:lnTo>
                  <a:pt x="2463" y="516"/>
                </a:lnTo>
                <a:lnTo>
                  <a:pt x="2456" y="506"/>
                </a:lnTo>
                <a:lnTo>
                  <a:pt x="2450" y="497"/>
                </a:lnTo>
                <a:lnTo>
                  <a:pt x="2442" y="488"/>
                </a:lnTo>
                <a:lnTo>
                  <a:pt x="2434" y="478"/>
                </a:lnTo>
                <a:lnTo>
                  <a:pt x="2425" y="469"/>
                </a:lnTo>
                <a:lnTo>
                  <a:pt x="2415" y="461"/>
                </a:lnTo>
                <a:lnTo>
                  <a:pt x="2395" y="445"/>
                </a:lnTo>
                <a:lnTo>
                  <a:pt x="2372" y="429"/>
                </a:lnTo>
                <a:lnTo>
                  <a:pt x="2349" y="414"/>
                </a:lnTo>
                <a:lnTo>
                  <a:pt x="2325" y="402"/>
                </a:lnTo>
                <a:lnTo>
                  <a:pt x="2300" y="392"/>
                </a:lnTo>
                <a:lnTo>
                  <a:pt x="2274" y="384"/>
                </a:lnTo>
                <a:lnTo>
                  <a:pt x="2261" y="381"/>
                </a:lnTo>
                <a:lnTo>
                  <a:pt x="2249" y="378"/>
                </a:lnTo>
                <a:lnTo>
                  <a:pt x="2237" y="376"/>
                </a:lnTo>
                <a:lnTo>
                  <a:pt x="2225" y="375"/>
                </a:lnTo>
                <a:lnTo>
                  <a:pt x="2212" y="375"/>
                </a:lnTo>
                <a:lnTo>
                  <a:pt x="2200" y="375"/>
                </a:lnTo>
                <a:lnTo>
                  <a:pt x="2189" y="376"/>
                </a:lnTo>
                <a:lnTo>
                  <a:pt x="2178" y="378"/>
                </a:lnTo>
                <a:lnTo>
                  <a:pt x="2146" y="385"/>
                </a:lnTo>
                <a:lnTo>
                  <a:pt x="2118" y="390"/>
                </a:lnTo>
                <a:lnTo>
                  <a:pt x="2095" y="393"/>
                </a:lnTo>
                <a:lnTo>
                  <a:pt x="2075" y="395"/>
                </a:lnTo>
                <a:lnTo>
                  <a:pt x="2044" y="396"/>
                </a:lnTo>
                <a:lnTo>
                  <a:pt x="2023" y="395"/>
                </a:lnTo>
                <a:lnTo>
                  <a:pt x="2007" y="394"/>
                </a:lnTo>
                <a:lnTo>
                  <a:pt x="1994" y="394"/>
                </a:lnTo>
                <a:lnTo>
                  <a:pt x="1987" y="396"/>
                </a:lnTo>
                <a:lnTo>
                  <a:pt x="1980" y="399"/>
                </a:lnTo>
                <a:lnTo>
                  <a:pt x="1973" y="402"/>
                </a:lnTo>
                <a:lnTo>
                  <a:pt x="1964" y="408"/>
                </a:lnTo>
                <a:lnTo>
                  <a:pt x="1948" y="419"/>
                </a:lnTo>
                <a:lnTo>
                  <a:pt x="1933" y="432"/>
                </a:lnTo>
                <a:lnTo>
                  <a:pt x="1920" y="447"/>
                </a:lnTo>
                <a:lnTo>
                  <a:pt x="1907" y="464"/>
                </a:lnTo>
                <a:lnTo>
                  <a:pt x="1895" y="481"/>
                </a:lnTo>
                <a:lnTo>
                  <a:pt x="1885" y="500"/>
                </a:lnTo>
                <a:lnTo>
                  <a:pt x="1878" y="518"/>
                </a:lnTo>
                <a:lnTo>
                  <a:pt x="1872" y="537"/>
                </a:lnTo>
                <a:lnTo>
                  <a:pt x="1862" y="581"/>
                </a:lnTo>
                <a:lnTo>
                  <a:pt x="1854" y="617"/>
                </a:lnTo>
                <a:lnTo>
                  <a:pt x="1848" y="647"/>
                </a:lnTo>
                <a:lnTo>
                  <a:pt x="1845" y="672"/>
                </a:lnTo>
                <a:lnTo>
                  <a:pt x="1843" y="694"/>
                </a:lnTo>
                <a:lnTo>
                  <a:pt x="1843" y="713"/>
                </a:lnTo>
                <a:lnTo>
                  <a:pt x="1842" y="732"/>
                </a:lnTo>
                <a:lnTo>
                  <a:pt x="1842" y="752"/>
                </a:lnTo>
                <a:lnTo>
                  <a:pt x="1842" y="770"/>
                </a:lnTo>
                <a:lnTo>
                  <a:pt x="1841" y="784"/>
                </a:lnTo>
                <a:lnTo>
                  <a:pt x="1839" y="793"/>
                </a:lnTo>
                <a:lnTo>
                  <a:pt x="1837" y="800"/>
                </a:lnTo>
                <a:lnTo>
                  <a:pt x="1836" y="808"/>
                </a:lnTo>
                <a:lnTo>
                  <a:pt x="1834" y="816"/>
                </a:lnTo>
                <a:lnTo>
                  <a:pt x="1834" y="826"/>
                </a:lnTo>
                <a:lnTo>
                  <a:pt x="1833" y="841"/>
                </a:lnTo>
                <a:lnTo>
                  <a:pt x="1834" y="858"/>
                </a:lnTo>
                <a:lnTo>
                  <a:pt x="1837" y="873"/>
                </a:lnTo>
                <a:lnTo>
                  <a:pt x="1842" y="888"/>
                </a:lnTo>
                <a:lnTo>
                  <a:pt x="1847" y="901"/>
                </a:lnTo>
                <a:lnTo>
                  <a:pt x="1853" y="915"/>
                </a:lnTo>
                <a:lnTo>
                  <a:pt x="1860" y="926"/>
                </a:lnTo>
                <a:lnTo>
                  <a:pt x="1866" y="937"/>
                </a:lnTo>
                <a:lnTo>
                  <a:pt x="1872" y="946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Freeform 9"/>
          <p:cNvSpPr>
            <a:spLocks noEditPoints="1"/>
          </p:cNvSpPr>
          <p:nvPr/>
        </p:nvSpPr>
        <p:spPr bwMode="auto">
          <a:xfrm>
            <a:off x="964250" y="2329448"/>
            <a:ext cx="360040" cy="274607"/>
          </a:xfrm>
          <a:custGeom>
            <a:avLst/>
            <a:gdLst/>
            <a:ahLst/>
            <a:cxnLst>
              <a:cxn ang="0">
                <a:pos x="2784" y="569"/>
              </a:cxn>
              <a:cxn ang="0">
                <a:pos x="1921" y="378"/>
              </a:cxn>
              <a:cxn ang="0">
                <a:pos x="1266" y="941"/>
              </a:cxn>
              <a:cxn ang="0">
                <a:pos x="1330" y="1826"/>
              </a:cxn>
              <a:cxn ang="0">
                <a:pos x="2065" y="2291"/>
              </a:cxn>
              <a:cxn ang="0">
                <a:pos x="2886" y="1976"/>
              </a:cxn>
              <a:cxn ang="0">
                <a:pos x="9209" y="868"/>
              </a:cxn>
              <a:cxn ang="0">
                <a:pos x="8684" y="123"/>
              </a:cxn>
              <a:cxn ang="0">
                <a:pos x="7751" y="101"/>
              </a:cxn>
              <a:cxn ang="0">
                <a:pos x="7192" y="818"/>
              </a:cxn>
              <a:cxn ang="0">
                <a:pos x="7437" y="1713"/>
              </a:cxn>
              <a:cxn ang="0">
                <a:pos x="8300" y="2044"/>
              </a:cxn>
              <a:cxn ang="0">
                <a:pos x="9072" y="1555"/>
              </a:cxn>
              <a:cxn ang="0">
                <a:pos x="7020" y="12177"/>
              </a:cxn>
              <a:cxn ang="0">
                <a:pos x="7388" y="12529"/>
              </a:cxn>
              <a:cxn ang="0">
                <a:pos x="7902" y="12441"/>
              </a:cxn>
              <a:cxn ang="0">
                <a:pos x="8134" y="11981"/>
              </a:cxn>
              <a:cxn ang="0">
                <a:pos x="8557" y="12386"/>
              </a:cxn>
              <a:cxn ang="0">
                <a:pos x="9049" y="12549"/>
              </a:cxn>
              <a:cxn ang="0">
                <a:pos x="9467" y="12255"/>
              </a:cxn>
              <a:cxn ang="0">
                <a:pos x="9865" y="7017"/>
              </a:cxn>
              <a:cxn ang="0">
                <a:pos x="10495" y="7051"/>
              </a:cxn>
              <a:cxn ang="0">
                <a:pos x="10451" y="2939"/>
              </a:cxn>
              <a:cxn ang="0">
                <a:pos x="9541" y="2270"/>
              </a:cxn>
              <a:cxn ang="0">
                <a:pos x="6239" y="2650"/>
              </a:cxn>
              <a:cxn ang="0">
                <a:pos x="5930" y="6843"/>
              </a:cxn>
              <a:cxn ang="0">
                <a:pos x="6508" y="7150"/>
              </a:cxn>
              <a:cxn ang="0">
                <a:pos x="15135" y="1124"/>
              </a:cxn>
              <a:cxn ang="0">
                <a:pos x="14603" y="442"/>
              </a:cxn>
              <a:cxn ang="0">
                <a:pos x="13716" y="464"/>
              </a:cxn>
              <a:cxn ang="0">
                <a:pos x="13217" y="1173"/>
              </a:cxn>
              <a:cxn ang="0">
                <a:pos x="13492" y="2010"/>
              </a:cxn>
              <a:cxn ang="0">
                <a:pos x="14329" y="2285"/>
              </a:cxn>
              <a:cxn ang="0">
                <a:pos x="15037" y="1786"/>
              </a:cxn>
              <a:cxn ang="0">
                <a:pos x="13071" y="11956"/>
              </a:cxn>
              <a:cxn ang="0">
                <a:pos x="13438" y="12272"/>
              </a:cxn>
              <a:cxn ang="0">
                <a:pos x="13923" y="12165"/>
              </a:cxn>
              <a:cxn ang="0">
                <a:pos x="14121" y="7160"/>
              </a:cxn>
              <a:cxn ang="0">
                <a:pos x="14542" y="12148"/>
              </a:cxn>
              <a:cxn ang="0">
                <a:pos x="15020" y="12278"/>
              </a:cxn>
              <a:cxn ang="0">
                <a:pos x="15402" y="11980"/>
              </a:cxn>
              <a:cxn ang="0">
                <a:pos x="15792" y="7054"/>
              </a:cxn>
              <a:cxn ang="0">
                <a:pos x="16391" y="7021"/>
              </a:cxn>
              <a:cxn ang="0">
                <a:pos x="16301" y="3090"/>
              </a:cxn>
              <a:cxn ang="0">
                <a:pos x="15394" y="2501"/>
              </a:cxn>
              <a:cxn ang="0">
                <a:pos x="12284" y="2910"/>
              </a:cxn>
              <a:cxn ang="0">
                <a:pos x="12036" y="6902"/>
              </a:cxn>
              <a:cxn ang="0">
                <a:pos x="12607" y="7129"/>
              </a:cxn>
              <a:cxn ang="0">
                <a:pos x="1029" y="11880"/>
              </a:cxn>
              <a:cxn ang="0">
                <a:pos x="1346" y="12246"/>
              </a:cxn>
              <a:cxn ang="0">
                <a:pos x="1842" y="12210"/>
              </a:cxn>
              <a:cxn ang="0">
                <a:pos x="2102" y="11799"/>
              </a:cxn>
              <a:cxn ang="0">
                <a:pos x="2472" y="12091"/>
              </a:cxn>
              <a:cxn ang="0">
                <a:pos x="2922" y="12289"/>
              </a:cxn>
              <a:cxn ang="0">
                <a:pos x="3346" y="12049"/>
              </a:cxn>
              <a:cxn ang="0">
                <a:pos x="3714" y="6946"/>
              </a:cxn>
              <a:cxn ang="0">
                <a:pos x="4297" y="7109"/>
              </a:cxn>
              <a:cxn ang="0">
                <a:pos x="4354" y="3251"/>
              </a:cxn>
              <a:cxn ang="0">
                <a:pos x="3573" y="2528"/>
              </a:cxn>
              <a:cxn ang="0">
                <a:pos x="380" y="2786"/>
              </a:cxn>
              <a:cxn ang="0">
                <a:pos x="0" y="6754"/>
              </a:cxn>
              <a:cxn ang="0">
                <a:pos x="491" y="7175"/>
              </a:cxn>
            </a:cxnLst>
            <a:rect l="0" t="0" r="r" b="b"/>
            <a:pathLst>
              <a:path w="16461" h="12555">
                <a:moveTo>
                  <a:pt x="3139" y="1321"/>
                </a:moveTo>
                <a:lnTo>
                  <a:pt x="3137" y="1271"/>
                </a:lnTo>
                <a:lnTo>
                  <a:pt x="3134" y="1221"/>
                </a:lnTo>
                <a:lnTo>
                  <a:pt x="3128" y="1173"/>
                </a:lnTo>
                <a:lnTo>
                  <a:pt x="3118" y="1124"/>
                </a:lnTo>
                <a:lnTo>
                  <a:pt x="3108" y="1077"/>
                </a:lnTo>
                <a:lnTo>
                  <a:pt x="3095" y="1031"/>
                </a:lnTo>
                <a:lnTo>
                  <a:pt x="3079" y="986"/>
                </a:lnTo>
                <a:lnTo>
                  <a:pt x="3062" y="941"/>
                </a:lnTo>
                <a:lnTo>
                  <a:pt x="3042" y="898"/>
                </a:lnTo>
                <a:lnTo>
                  <a:pt x="3021" y="857"/>
                </a:lnTo>
                <a:lnTo>
                  <a:pt x="2997" y="816"/>
                </a:lnTo>
                <a:lnTo>
                  <a:pt x="2972" y="777"/>
                </a:lnTo>
                <a:lnTo>
                  <a:pt x="2944" y="738"/>
                </a:lnTo>
                <a:lnTo>
                  <a:pt x="2916" y="702"/>
                </a:lnTo>
                <a:lnTo>
                  <a:pt x="2886" y="666"/>
                </a:lnTo>
                <a:lnTo>
                  <a:pt x="2853" y="632"/>
                </a:lnTo>
                <a:lnTo>
                  <a:pt x="2819" y="600"/>
                </a:lnTo>
                <a:lnTo>
                  <a:pt x="2784" y="569"/>
                </a:lnTo>
                <a:lnTo>
                  <a:pt x="2747" y="540"/>
                </a:lnTo>
                <a:lnTo>
                  <a:pt x="2709" y="513"/>
                </a:lnTo>
                <a:lnTo>
                  <a:pt x="2670" y="488"/>
                </a:lnTo>
                <a:lnTo>
                  <a:pt x="2629" y="464"/>
                </a:lnTo>
                <a:lnTo>
                  <a:pt x="2586" y="442"/>
                </a:lnTo>
                <a:lnTo>
                  <a:pt x="2543" y="423"/>
                </a:lnTo>
                <a:lnTo>
                  <a:pt x="2499" y="405"/>
                </a:lnTo>
                <a:lnTo>
                  <a:pt x="2454" y="390"/>
                </a:lnTo>
                <a:lnTo>
                  <a:pt x="2407" y="378"/>
                </a:lnTo>
                <a:lnTo>
                  <a:pt x="2360" y="366"/>
                </a:lnTo>
                <a:lnTo>
                  <a:pt x="2313" y="358"/>
                </a:lnTo>
                <a:lnTo>
                  <a:pt x="2263" y="352"/>
                </a:lnTo>
                <a:lnTo>
                  <a:pt x="2214" y="348"/>
                </a:lnTo>
                <a:lnTo>
                  <a:pt x="2164" y="347"/>
                </a:lnTo>
                <a:lnTo>
                  <a:pt x="2114" y="348"/>
                </a:lnTo>
                <a:lnTo>
                  <a:pt x="2065" y="352"/>
                </a:lnTo>
                <a:lnTo>
                  <a:pt x="2015" y="358"/>
                </a:lnTo>
                <a:lnTo>
                  <a:pt x="1967" y="366"/>
                </a:lnTo>
                <a:lnTo>
                  <a:pt x="1921" y="378"/>
                </a:lnTo>
                <a:lnTo>
                  <a:pt x="1874" y="390"/>
                </a:lnTo>
                <a:lnTo>
                  <a:pt x="1829" y="405"/>
                </a:lnTo>
                <a:lnTo>
                  <a:pt x="1785" y="423"/>
                </a:lnTo>
                <a:lnTo>
                  <a:pt x="1742" y="442"/>
                </a:lnTo>
                <a:lnTo>
                  <a:pt x="1700" y="464"/>
                </a:lnTo>
                <a:lnTo>
                  <a:pt x="1658" y="488"/>
                </a:lnTo>
                <a:lnTo>
                  <a:pt x="1619" y="513"/>
                </a:lnTo>
                <a:lnTo>
                  <a:pt x="1581" y="540"/>
                </a:lnTo>
                <a:lnTo>
                  <a:pt x="1544" y="569"/>
                </a:lnTo>
                <a:lnTo>
                  <a:pt x="1508" y="600"/>
                </a:lnTo>
                <a:lnTo>
                  <a:pt x="1475" y="632"/>
                </a:lnTo>
                <a:lnTo>
                  <a:pt x="1442" y="666"/>
                </a:lnTo>
                <a:lnTo>
                  <a:pt x="1412" y="702"/>
                </a:lnTo>
                <a:lnTo>
                  <a:pt x="1383" y="738"/>
                </a:lnTo>
                <a:lnTo>
                  <a:pt x="1356" y="777"/>
                </a:lnTo>
                <a:lnTo>
                  <a:pt x="1330" y="816"/>
                </a:lnTo>
                <a:lnTo>
                  <a:pt x="1307" y="857"/>
                </a:lnTo>
                <a:lnTo>
                  <a:pt x="1286" y="898"/>
                </a:lnTo>
                <a:lnTo>
                  <a:pt x="1266" y="941"/>
                </a:lnTo>
                <a:lnTo>
                  <a:pt x="1249" y="986"/>
                </a:lnTo>
                <a:lnTo>
                  <a:pt x="1234" y="1031"/>
                </a:lnTo>
                <a:lnTo>
                  <a:pt x="1220" y="1077"/>
                </a:lnTo>
                <a:lnTo>
                  <a:pt x="1209" y="1124"/>
                </a:lnTo>
                <a:lnTo>
                  <a:pt x="1201" y="1173"/>
                </a:lnTo>
                <a:lnTo>
                  <a:pt x="1194" y="1221"/>
                </a:lnTo>
                <a:lnTo>
                  <a:pt x="1190" y="1271"/>
                </a:lnTo>
                <a:lnTo>
                  <a:pt x="1189" y="1321"/>
                </a:lnTo>
                <a:lnTo>
                  <a:pt x="1190" y="1371"/>
                </a:lnTo>
                <a:lnTo>
                  <a:pt x="1194" y="1421"/>
                </a:lnTo>
                <a:lnTo>
                  <a:pt x="1201" y="1469"/>
                </a:lnTo>
                <a:lnTo>
                  <a:pt x="1209" y="1517"/>
                </a:lnTo>
                <a:lnTo>
                  <a:pt x="1220" y="1565"/>
                </a:lnTo>
                <a:lnTo>
                  <a:pt x="1234" y="1611"/>
                </a:lnTo>
                <a:lnTo>
                  <a:pt x="1249" y="1656"/>
                </a:lnTo>
                <a:lnTo>
                  <a:pt x="1266" y="1701"/>
                </a:lnTo>
                <a:lnTo>
                  <a:pt x="1286" y="1744"/>
                </a:lnTo>
                <a:lnTo>
                  <a:pt x="1307" y="1786"/>
                </a:lnTo>
                <a:lnTo>
                  <a:pt x="1330" y="1826"/>
                </a:lnTo>
                <a:lnTo>
                  <a:pt x="1356" y="1866"/>
                </a:lnTo>
                <a:lnTo>
                  <a:pt x="1383" y="1904"/>
                </a:lnTo>
                <a:lnTo>
                  <a:pt x="1412" y="1941"/>
                </a:lnTo>
                <a:lnTo>
                  <a:pt x="1442" y="1976"/>
                </a:lnTo>
                <a:lnTo>
                  <a:pt x="1475" y="2010"/>
                </a:lnTo>
                <a:lnTo>
                  <a:pt x="1508" y="2042"/>
                </a:lnTo>
                <a:lnTo>
                  <a:pt x="1544" y="2073"/>
                </a:lnTo>
                <a:lnTo>
                  <a:pt x="1581" y="2102"/>
                </a:lnTo>
                <a:lnTo>
                  <a:pt x="1619" y="2130"/>
                </a:lnTo>
                <a:lnTo>
                  <a:pt x="1658" y="2154"/>
                </a:lnTo>
                <a:lnTo>
                  <a:pt x="1700" y="2178"/>
                </a:lnTo>
                <a:lnTo>
                  <a:pt x="1742" y="2199"/>
                </a:lnTo>
                <a:lnTo>
                  <a:pt x="1785" y="2219"/>
                </a:lnTo>
                <a:lnTo>
                  <a:pt x="1829" y="2237"/>
                </a:lnTo>
                <a:lnTo>
                  <a:pt x="1874" y="2252"/>
                </a:lnTo>
                <a:lnTo>
                  <a:pt x="1921" y="2265"/>
                </a:lnTo>
                <a:lnTo>
                  <a:pt x="1967" y="2276"/>
                </a:lnTo>
                <a:lnTo>
                  <a:pt x="2015" y="2285"/>
                </a:lnTo>
                <a:lnTo>
                  <a:pt x="2065" y="2291"/>
                </a:lnTo>
                <a:lnTo>
                  <a:pt x="2114" y="2294"/>
                </a:lnTo>
                <a:lnTo>
                  <a:pt x="2164" y="2295"/>
                </a:lnTo>
                <a:lnTo>
                  <a:pt x="2214" y="2294"/>
                </a:lnTo>
                <a:lnTo>
                  <a:pt x="2263" y="2291"/>
                </a:lnTo>
                <a:lnTo>
                  <a:pt x="2313" y="2285"/>
                </a:lnTo>
                <a:lnTo>
                  <a:pt x="2360" y="2276"/>
                </a:lnTo>
                <a:lnTo>
                  <a:pt x="2407" y="2265"/>
                </a:lnTo>
                <a:lnTo>
                  <a:pt x="2454" y="2252"/>
                </a:lnTo>
                <a:lnTo>
                  <a:pt x="2499" y="2237"/>
                </a:lnTo>
                <a:lnTo>
                  <a:pt x="2543" y="2219"/>
                </a:lnTo>
                <a:lnTo>
                  <a:pt x="2586" y="2199"/>
                </a:lnTo>
                <a:lnTo>
                  <a:pt x="2629" y="2178"/>
                </a:lnTo>
                <a:lnTo>
                  <a:pt x="2670" y="2154"/>
                </a:lnTo>
                <a:lnTo>
                  <a:pt x="2709" y="2130"/>
                </a:lnTo>
                <a:lnTo>
                  <a:pt x="2747" y="2102"/>
                </a:lnTo>
                <a:lnTo>
                  <a:pt x="2784" y="2073"/>
                </a:lnTo>
                <a:lnTo>
                  <a:pt x="2819" y="2042"/>
                </a:lnTo>
                <a:lnTo>
                  <a:pt x="2853" y="2010"/>
                </a:lnTo>
                <a:lnTo>
                  <a:pt x="2886" y="1976"/>
                </a:lnTo>
                <a:lnTo>
                  <a:pt x="2916" y="1941"/>
                </a:lnTo>
                <a:lnTo>
                  <a:pt x="2944" y="1904"/>
                </a:lnTo>
                <a:lnTo>
                  <a:pt x="2972" y="1866"/>
                </a:lnTo>
                <a:lnTo>
                  <a:pt x="2997" y="1826"/>
                </a:lnTo>
                <a:lnTo>
                  <a:pt x="3021" y="1786"/>
                </a:lnTo>
                <a:lnTo>
                  <a:pt x="3042" y="1744"/>
                </a:lnTo>
                <a:lnTo>
                  <a:pt x="3062" y="1701"/>
                </a:lnTo>
                <a:lnTo>
                  <a:pt x="3079" y="1656"/>
                </a:lnTo>
                <a:lnTo>
                  <a:pt x="3095" y="1611"/>
                </a:lnTo>
                <a:lnTo>
                  <a:pt x="3108" y="1565"/>
                </a:lnTo>
                <a:lnTo>
                  <a:pt x="3118" y="1517"/>
                </a:lnTo>
                <a:lnTo>
                  <a:pt x="3128" y="1469"/>
                </a:lnTo>
                <a:lnTo>
                  <a:pt x="3134" y="1421"/>
                </a:lnTo>
                <a:lnTo>
                  <a:pt x="3137" y="1371"/>
                </a:lnTo>
                <a:lnTo>
                  <a:pt x="3139" y="1321"/>
                </a:lnTo>
                <a:close/>
                <a:moveTo>
                  <a:pt x="9220" y="1025"/>
                </a:moveTo>
                <a:lnTo>
                  <a:pt x="9219" y="972"/>
                </a:lnTo>
                <a:lnTo>
                  <a:pt x="9215" y="920"/>
                </a:lnTo>
                <a:lnTo>
                  <a:pt x="9209" y="868"/>
                </a:lnTo>
                <a:lnTo>
                  <a:pt x="9200" y="818"/>
                </a:lnTo>
                <a:lnTo>
                  <a:pt x="9188" y="768"/>
                </a:lnTo>
                <a:lnTo>
                  <a:pt x="9174" y="720"/>
                </a:lnTo>
                <a:lnTo>
                  <a:pt x="9158" y="672"/>
                </a:lnTo>
                <a:lnTo>
                  <a:pt x="9140" y="625"/>
                </a:lnTo>
                <a:lnTo>
                  <a:pt x="9119" y="580"/>
                </a:lnTo>
                <a:lnTo>
                  <a:pt x="9097" y="536"/>
                </a:lnTo>
                <a:lnTo>
                  <a:pt x="9072" y="493"/>
                </a:lnTo>
                <a:lnTo>
                  <a:pt x="9045" y="452"/>
                </a:lnTo>
                <a:lnTo>
                  <a:pt x="9017" y="412"/>
                </a:lnTo>
                <a:lnTo>
                  <a:pt x="8987" y="372"/>
                </a:lnTo>
                <a:lnTo>
                  <a:pt x="8954" y="335"/>
                </a:lnTo>
                <a:lnTo>
                  <a:pt x="8920" y="300"/>
                </a:lnTo>
                <a:lnTo>
                  <a:pt x="8885" y="266"/>
                </a:lnTo>
                <a:lnTo>
                  <a:pt x="8848" y="234"/>
                </a:lnTo>
                <a:lnTo>
                  <a:pt x="8809" y="204"/>
                </a:lnTo>
                <a:lnTo>
                  <a:pt x="8769" y="175"/>
                </a:lnTo>
                <a:lnTo>
                  <a:pt x="8727" y="148"/>
                </a:lnTo>
                <a:lnTo>
                  <a:pt x="8684" y="123"/>
                </a:lnTo>
                <a:lnTo>
                  <a:pt x="8640" y="101"/>
                </a:lnTo>
                <a:lnTo>
                  <a:pt x="8595" y="80"/>
                </a:lnTo>
                <a:lnTo>
                  <a:pt x="8548" y="62"/>
                </a:lnTo>
                <a:lnTo>
                  <a:pt x="8500" y="46"/>
                </a:lnTo>
                <a:lnTo>
                  <a:pt x="8452" y="32"/>
                </a:lnTo>
                <a:lnTo>
                  <a:pt x="8402" y="21"/>
                </a:lnTo>
                <a:lnTo>
                  <a:pt x="8352" y="11"/>
                </a:lnTo>
                <a:lnTo>
                  <a:pt x="8300" y="5"/>
                </a:lnTo>
                <a:lnTo>
                  <a:pt x="8248" y="1"/>
                </a:lnTo>
                <a:lnTo>
                  <a:pt x="8196" y="0"/>
                </a:lnTo>
                <a:lnTo>
                  <a:pt x="8143" y="1"/>
                </a:lnTo>
                <a:lnTo>
                  <a:pt x="8091" y="5"/>
                </a:lnTo>
                <a:lnTo>
                  <a:pt x="8040" y="11"/>
                </a:lnTo>
                <a:lnTo>
                  <a:pt x="7989" y="21"/>
                </a:lnTo>
                <a:lnTo>
                  <a:pt x="7939" y="32"/>
                </a:lnTo>
                <a:lnTo>
                  <a:pt x="7891" y="46"/>
                </a:lnTo>
                <a:lnTo>
                  <a:pt x="7844" y="62"/>
                </a:lnTo>
                <a:lnTo>
                  <a:pt x="7797" y="80"/>
                </a:lnTo>
                <a:lnTo>
                  <a:pt x="7751" y="101"/>
                </a:lnTo>
                <a:lnTo>
                  <a:pt x="7708" y="123"/>
                </a:lnTo>
                <a:lnTo>
                  <a:pt x="7665" y="148"/>
                </a:lnTo>
                <a:lnTo>
                  <a:pt x="7622" y="175"/>
                </a:lnTo>
                <a:lnTo>
                  <a:pt x="7582" y="204"/>
                </a:lnTo>
                <a:lnTo>
                  <a:pt x="7544" y="234"/>
                </a:lnTo>
                <a:lnTo>
                  <a:pt x="7507" y="266"/>
                </a:lnTo>
                <a:lnTo>
                  <a:pt x="7471" y="300"/>
                </a:lnTo>
                <a:lnTo>
                  <a:pt x="7437" y="335"/>
                </a:lnTo>
                <a:lnTo>
                  <a:pt x="7405" y="372"/>
                </a:lnTo>
                <a:lnTo>
                  <a:pt x="7375" y="412"/>
                </a:lnTo>
                <a:lnTo>
                  <a:pt x="7346" y="452"/>
                </a:lnTo>
                <a:lnTo>
                  <a:pt x="7320" y="493"/>
                </a:lnTo>
                <a:lnTo>
                  <a:pt x="7295" y="536"/>
                </a:lnTo>
                <a:lnTo>
                  <a:pt x="7273" y="580"/>
                </a:lnTo>
                <a:lnTo>
                  <a:pt x="7252" y="625"/>
                </a:lnTo>
                <a:lnTo>
                  <a:pt x="7234" y="672"/>
                </a:lnTo>
                <a:lnTo>
                  <a:pt x="7217" y="720"/>
                </a:lnTo>
                <a:lnTo>
                  <a:pt x="7204" y="768"/>
                </a:lnTo>
                <a:lnTo>
                  <a:pt x="7192" y="818"/>
                </a:lnTo>
                <a:lnTo>
                  <a:pt x="7183" y="868"/>
                </a:lnTo>
                <a:lnTo>
                  <a:pt x="7176" y="920"/>
                </a:lnTo>
                <a:lnTo>
                  <a:pt x="7173" y="972"/>
                </a:lnTo>
                <a:lnTo>
                  <a:pt x="7171" y="1025"/>
                </a:lnTo>
                <a:lnTo>
                  <a:pt x="7173" y="1077"/>
                </a:lnTo>
                <a:lnTo>
                  <a:pt x="7176" y="1130"/>
                </a:lnTo>
                <a:lnTo>
                  <a:pt x="7183" y="1180"/>
                </a:lnTo>
                <a:lnTo>
                  <a:pt x="7192" y="1230"/>
                </a:lnTo>
                <a:lnTo>
                  <a:pt x="7204" y="1281"/>
                </a:lnTo>
                <a:lnTo>
                  <a:pt x="7217" y="1329"/>
                </a:lnTo>
                <a:lnTo>
                  <a:pt x="7234" y="1376"/>
                </a:lnTo>
                <a:lnTo>
                  <a:pt x="7252" y="1423"/>
                </a:lnTo>
                <a:lnTo>
                  <a:pt x="7273" y="1469"/>
                </a:lnTo>
                <a:lnTo>
                  <a:pt x="7295" y="1512"/>
                </a:lnTo>
                <a:lnTo>
                  <a:pt x="7320" y="1555"/>
                </a:lnTo>
                <a:lnTo>
                  <a:pt x="7346" y="1598"/>
                </a:lnTo>
                <a:lnTo>
                  <a:pt x="7375" y="1638"/>
                </a:lnTo>
                <a:lnTo>
                  <a:pt x="7405" y="1676"/>
                </a:lnTo>
                <a:lnTo>
                  <a:pt x="7437" y="1713"/>
                </a:lnTo>
                <a:lnTo>
                  <a:pt x="7471" y="1749"/>
                </a:lnTo>
                <a:lnTo>
                  <a:pt x="7507" y="1783"/>
                </a:lnTo>
                <a:lnTo>
                  <a:pt x="7544" y="1815"/>
                </a:lnTo>
                <a:lnTo>
                  <a:pt x="7582" y="1846"/>
                </a:lnTo>
                <a:lnTo>
                  <a:pt x="7622" y="1874"/>
                </a:lnTo>
                <a:lnTo>
                  <a:pt x="7665" y="1900"/>
                </a:lnTo>
                <a:lnTo>
                  <a:pt x="7708" y="1925"/>
                </a:lnTo>
                <a:lnTo>
                  <a:pt x="7751" y="1947"/>
                </a:lnTo>
                <a:lnTo>
                  <a:pt x="7797" y="1968"/>
                </a:lnTo>
                <a:lnTo>
                  <a:pt x="7844" y="1987"/>
                </a:lnTo>
                <a:lnTo>
                  <a:pt x="7891" y="2003"/>
                </a:lnTo>
                <a:lnTo>
                  <a:pt x="7939" y="2016"/>
                </a:lnTo>
                <a:lnTo>
                  <a:pt x="7989" y="2028"/>
                </a:lnTo>
                <a:lnTo>
                  <a:pt x="8040" y="2037"/>
                </a:lnTo>
                <a:lnTo>
                  <a:pt x="8091" y="2044"/>
                </a:lnTo>
                <a:lnTo>
                  <a:pt x="8143" y="2047"/>
                </a:lnTo>
                <a:lnTo>
                  <a:pt x="8196" y="2049"/>
                </a:lnTo>
                <a:lnTo>
                  <a:pt x="8248" y="2047"/>
                </a:lnTo>
                <a:lnTo>
                  <a:pt x="8300" y="2044"/>
                </a:lnTo>
                <a:lnTo>
                  <a:pt x="8352" y="2037"/>
                </a:lnTo>
                <a:lnTo>
                  <a:pt x="8402" y="2028"/>
                </a:lnTo>
                <a:lnTo>
                  <a:pt x="8452" y="2016"/>
                </a:lnTo>
                <a:lnTo>
                  <a:pt x="8500" y="2003"/>
                </a:lnTo>
                <a:lnTo>
                  <a:pt x="8548" y="1987"/>
                </a:lnTo>
                <a:lnTo>
                  <a:pt x="8595" y="1968"/>
                </a:lnTo>
                <a:lnTo>
                  <a:pt x="8640" y="1947"/>
                </a:lnTo>
                <a:lnTo>
                  <a:pt x="8684" y="1925"/>
                </a:lnTo>
                <a:lnTo>
                  <a:pt x="8727" y="1900"/>
                </a:lnTo>
                <a:lnTo>
                  <a:pt x="8769" y="1874"/>
                </a:lnTo>
                <a:lnTo>
                  <a:pt x="8809" y="1846"/>
                </a:lnTo>
                <a:lnTo>
                  <a:pt x="8848" y="1815"/>
                </a:lnTo>
                <a:lnTo>
                  <a:pt x="8885" y="1783"/>
                </a:lnTo>
                <a:lnTo>
                  <a:pt x="8920" y="1749"/>
                </a:lnTo>
                <a:lnTo>
                  <a:pt x="8954" y="1713"/>
                </a:lnTo>
                <a:lnTo>
                  <a:pt x="8987" y="1676"/>
                </a:lnTo>
                <a:lnTo>
                  <a:pt x="9017" y="1638"/>
                </a:lnTo>
                <a:lnTo>
                  <a:pt x="9045" y="1598"/>
                </a:lnTo>
                <a:lnTo>
                  <a:pt x="9072" y="1555"/>
                </a:lnTo>
                <a:lnTo>
                  <a:pt x="9097" y="1512"/>
                </a:lnTo>
                <a:lnTo>
                  <a:pt x="9119" y="1469"/>
                </a:lnTo>
                <a:lnTo>
                  <a:pt x="9140" y="1423"/>
                </a:lnTo>
                <a:lnTo>
                  <a:pt x="9158" y="1376"/>
                </a:lnTo>
                <a:lnTo>
                  <a:pt x="9174" y="1329"/>
                </a:lnTo>
                <a:lnTo>
                  <a:pt x="9188" y="1281"/>
                </a:lnTo>
                <a:lnTo>
                  <a:pt x="9200" y="1230"/>
                </a:lnTo>
                <a:lnTo>
                  <a:pt x="9209" y="1180"/>
                </a:lnTo>
                <a:lnTo>
                  <a:pt x="9215" y="1130"/>
                </a:lnTo>
                <a:lnTo>
                  <a:pt x="9219" y="1077"/>
                </a:lnTo>
                <a:lnTo>
                  <a:pt x="9220" y="1025"/>
                </a:lnTo>
                <a:close/>
                <a:moveTo>
                  <a:pt x="6985" y="11981"/>
                </a:moveTo>
                <a:lnTo>
                  <a:pt x="6986" y="12010"/>
                </a:lnTo>
                <a:lnTo>
                  <a:pt x="6988" y="12040"/>
                </a:lnTo>
                <a:lnTo>
                  <a:pt x="6991" y="12068"/>
                </a:lnTo>
                <a:lnTo>
                  <a:pt x="6996" y="12096"/>
                </a:lnTo>
                <a:lnTo>
                  <a:pt x="7003" y="12124"/>
                </a:lnTo>
                <a:lnTo>
                  <a:pt x="7010" y="12152"/>
                </a:lnTo>
                <a:lnTo>
                  <a:pt x="7020" y="12177"/>
                </a:lnTo>
                <a:lnTo>
                  <a:pt x="7030" y="12204"/>
                </a:lnTo>
                <a:lnTo>
                  <a:pt x="7041" y="12230"/>
                </a:lnTo>
                <a:lnTo>
                  <a:pt x="7054" y="12255"/>
                </a:lnTo>
                <a:lnTo>
                  <a:pt x="7068" y="12278"/>
                </a:lnTo>
                <a:lnTo>
                  <a:pt x="7082" y="12302"/>
                </a:lnTo>
                <a:lnTo>
                  <a:pt x="7099" y="12325"/>
                </a:lnTo>
                <a:lnTo>
                  <a:pt x="7116" y="12346"/>
                </a:lnTo>
                <a:lnTo>
                  <a:pt x="7134" y="12367"/>
                </a:lnTo>
                <a:lnTo>
                  <a:pt x="7153" y="12386"/>
                </a:lnTo>
                <a:lnTo>
                  <a:pt x="7173" y="12406"/>
                </a:lnTo>
                <a:lnTo>
                  <a:pt x="7193" y="12423"/>
                </a:lnTo>
                <a:lnTo>
                  <a:pt x="7215" y="12441"/>
                </a:lnTo>
                <a:lnTo>
                  <a:pt x="7238" y="12457"/>
                </a:lnTo>
                <a:lnTo>
                  <a:pt x="7261" y="12472"/>
                </a:lnTo>
                <a:lnTo>
                  <a:pt x="7285" y="12486"/>
                </a:lnTo>
                <a:lnTo>
                  <a:pt x="7310" y="12498"/>
                </a:lnTo>
                <a:lnTo>
                  <a:pt x="7335" y="12510"/>
                </a:lnTo>
                <a:lnTo>
                  <a:pt x="7361" y="12520"/>
                </a:lnTo>
                <a:lnTo>
                  <a:pt x="7388" y="12529"/>
                </a:lnTo>
                <a:lnTo>
                  <a:pt x="7416" y="12536"/>
                </a:lnTo>
                <a:lnTo>
                  <a:pt x="7443" y="12544"/>
                </a:lnTo>
                <a:lnTo>
                  <a:pt x="7471" y="12549"/>
                </a:lnTo>
                <a:lnTo>
                  <a:pt x="7500" y="12552"/>
                </a:lnTo>
                <a:lnTo>
                  <a:pt x="7529" y="12554"/>
                </a:lnTo>
                <a:lnTo>
                  <a:pt x="7559" y="12555"/>
                </a:lnTo>
                <a:lnTo>
                  <a:pt x="7589" y="12554"/>
                </a:lnTo>
                <a:lnTo>
                  <a:pt x="7617" y="12552"/>
                </a:lnTo>
                <a:lnTo>
                  <a:pt x="7646" y="12549"/>
                </a:lnTo>
                <a:lnTo>
                  <a:pt x="7675" y="12544"/>
                </a:lnTo>
                <a:lnTo>
                  <a:pt x="7703" y="12536"/>
                </a:lnTo>
                <a:lnTo>
                  <a:pt x="7729" y="12529"/>
                </a:lnTo>
                <a:lnTo>
                  <a:pt x="7756" y="12520"/>
                </a:lnTo>
                <a:lnTo>
                  <a:pt x="7783" y="12510"/>
                </a:lnTo>
                <a:lnTo>
                  <a:pt x="7808" y="12498"/>
                </a:lnTo>
                <a:lnTo>
                  <a:pt x="7833" y="12486"/>
                </a:lnTo>
                <a:lnTo>
                  <a:pt x="7857" y="12472"/>
                </a:lnTo>
                <a:lnTo>
                  <a:pt x="7881" y="12457"/>
                </a:lnTo>
                <a:lnTo>
                  <a:pt x="7902" y="12441"/>
                </a:lnTo>
                <a:lnTo>
                  <a:pt x="7925" y="12423"/>
                </a:lnTo>
                <a:lnTo>
                  <a:pt x="7946" y="12406"/>
                </a:lnTo>
                <a:lnTo>
                  <a:pt x="7965" y="12386"/>
                </a:lnTo>
                <a:lnTo>
                  <a:pt x="7985" y="12367"/>
                </a:lnTo>
                <a:lnTo>
                  <a:pt x="8002" y="12346"/>
                </a:lnTo>
                <a:lnTo>
                  <a:pt x="8020" y="12325"/>
                </a:lnTo>
                <a:lnTo>
                  <a:pt x="8035" y="12302"/>
                </a:lnTo>
                <a:lnTo>
                  <a:pt x="8050" y="12278"/>
                </a:lnTo>
                <a:lnTo>
                  <a:pt x="8064" y="12255"/>
                </a:lnTo>
                <a:lnTo>
                  <a:pt x="8077" y="12230"/>
                </a:lnTo>
                <a:lnTo>
                  <a:pt x="8089" y="12204"/>
                </a:lnTo>
                <a:lnTo>
                  <a:pt x="8099" y="12177"/>
                </a:lnTo>
                <a:lnTo>
                  <a:pt x="8108" y="12152"/>
                </a:lnTo>
                <a:lnTo>
                  <a:pt x="8115" y="12124"/>
                </a:lnTo>
                <a:lnTo>
                  <a:pt x="8121" y="12096"/>
                </a:lnTo>
                <a:lnTo>
                  <a:pt x="8127" y="12068"/>
                </a:lnTo>
                <a:lnTo>
                  <a:pt x="8131" y="12040"/>
                </a:lnTo>
                <a:lnTo>
                  <a:pt x="8133" y="12010"/>
                </a:lnTo>
                <a:lnTo>
                  <a:pt x="8134" y="11981"/>
                </a:lnTo>
                <a:lnTo>
                  <a:pt x="8134" y="7162"/>
                </a:lnTo>
                <a:lnTo>
                  <a:pt x="8390" y="7162"/>
                </a:lnTo>
                <a:lnTo>
                  <a:pt x="8388" y="11981"/>
                </a:lnTo>
                <a:lnTo>
                  <a:pt x="8389" y="12010"/>
                </a:lnTo>
                <a:lnTo>
                  <a:pt x="8391" y="12040"/>
                </a:lnTo>
                <a:lnTo>
                  <a:pt x="8395" y="12067"/>
                </a:lnTo>
                <a:lnTo>
                  <a:pt x="8400" y="12096"/>
                </a:lnTo>
                <a:lnTo>
                  <a:pt x="8406" y="12124"/>
                </a:lnTo>
                <a:lnTo>
                  <a:pt x="8414" y="12151"/>
                </a:lnTo>
                <a:lnTo>
                  <a:pt x="8423" y="12177"/>
                </a:lnTo>
                <a:lnTo>
                  <a:pt x="8433" y="12204"/>
                </a:lnTo>
                <a:lnTo>
                  <a:pt x="8444" y="12230"/>
                </a:lnTo>
                <a:lnTo>
                  <a:pt x="8458" y="12255"/>
                </a:lnTo>
                <a:lnTo>
                  <a:pt x="8471" y="12278"/>
                </a:lnTo>
                <a:lnTo>
                  <a:pt x="8487" y="12302"/>
                </a:lnTo>
                <a:lnTo>
                  <a:pt x="8502" y="12324"/>
                </a:lnTo>
                <a:lnTo>
                  <a:pt x="8520" y="12346"/>
                </a:lnTo>
                <a:lnTo>
                  <a:pt x="8537" y="12367"/>
                </a:lnTo>
                <a:lnTo>
                  <a:pt x="8557" y="12386"/>
                </a:lnTo>
                <a:lnTo>
                  <a:pt x="8576" y="12406"/>
                </a:lnTo>
                <a:lnTo>
                  <a:pt x="8597" y="12423"/>
                </a:lnTo>
                <a:lnTo>
                  <a:pt x="8618" y="12441"/>
                </a:lnTo>
                <a:lnTo>
                  <a:pt x="8641" y="12456"/>
                </a:lnTo>
                <a:lnTo>
                  <a:pt x="8665" y="12472"/>
                </a:lnTo>
                <a:lnTo>
                  <a:pt x="8688" y="12485"/>
                </a:lnTo>
                <a:lnTo>
                  <a:pt x="8713" y="12498"/>
                </a:lnTo>
                <a:lnTo>
                  <a:pt x="8739" y="12510"/>
                </a:lnTo>
                <a:lnTo>
                  <a:pt x="8765" y="12520"/>
                </a:lnTo>
                <a:lnTo>
                  <a:pt x="8791" y="12529"/>
                </a:lnTo>
                <a:lnTo>
                  <a:pt x="8819" y="12536"/>
                </a:lnTo>
                <a:lnTo>
                  <a:pt x="8847" y="12544"/>
                </a:lnTo>
                <a:lnTo>
                  <a:pt x="8875" y="12549"/>
                </a:lnTo>
                <a:lnTo>
                  <a:pt x="8903" y="12552"/>
                </a:lnTo>
                <a:lnTo>
                  <a:pt x="8933" y="12554"/>
                </a:lnTo>
                <a:lnTo>
                  <a:pt x="8962" y="12555"/>
                </a:lnTo>
                <a:lnTo>
                  <a:pt x="8992" y="12554"/>
                </a:lnTo>
                <a:lnTo>
                  <a:pt x="9021" y="12552"/>
                </a:lnTo>
                <a:lnTo>
                  <a:pt x="9049" y="12549"/>
                </a:lnTo>
                <a:lnTo>
                  <a:pt x="9078" y="12544"/>
                </a:lnTo>
                <a:lnTo>
                  <a:pt x="9106" y="12536"/>
                </a:lnTo>
                <a:lnTo>
                  <a:pt x="9133" y="12529"/>
                </a:lnTo>
                <a:lnTo>
                  <a:pt x="9160" y="12520"/>
                </a:lnTo>
                <a:lnTo>
                  <a:pt x="9186" y="12510"/>
                </a:lnTo>
                <a:lnTo>
                  <a:pt x="9211" y="12498"/>
                </a:lnTo>
                <a:lnTo>
                  <a:pt x="9236" y="12485"/>
                </a:lnTo>
                <a:lnTo>
                  <a:pt x="9260" y="12472"/>
                </a:lnTo>
                <a:lnTo>
                  <a:pt x="9283" y="12456"/>
                </a:lnTo>
                <a:lnTo>
                  <a:pt x="9306" y="12441"/>
                </a:lnTo>
                <a:lnTo>
                  <a:pt x="9327" y="12423"/>
                </a:lnTo>
                <a:lnTo>
                  <a:pt x="9349" y="12406"/>
                </a:lnTo>
                <a:lnTo>
                  <a:pt x="9368" y="12386"/>
                </a:lnTo>
                <a:lnTo>
                  <a:pt x="9388" y="12367"/>
                </a:lnTo>
                <a:lnTo>
                  <a:pt x="9405" y="12346"/>
                </a:lnTo>
                <a:lnTo>
                  <a:pt x="9423" y="12324"/>
                </a:lnTo>
                <a:lnTo>
                  <a:pt x="9438" y="12302"/>
                </a:lnTo>
                <a:lnTo>
                  <a:pt x="9454" y="12278"/>
                </a:lnTo>
                <a:lnTo>
                  <a:pt x="9467" y="12255"/>
                </a:lnTo>
                <a:lnTo>
                  <a:pt x="9479" y="12230"/>
                </a:lnTo>
                <a:lnTo>
                  <a:pt x="9492" y="12204"/>
                </a:lnTo>
                <a:lnTo>
                  <a:pt x="9502" y="12177"/>
                </a:lnTo>
                <a:lnTo>
                  <a:pt x="9510" y="12151"/>
                </a:lnTo>
                <a:lnTo>
                  <a:pt x="9519" y="12124"/>
                </a:lnTo>
                <a:lnTo>
                  <a:pt x="9525" y="12096"/>
                </a:lnTo>
                <a:lnTo>
                  <a:pt x="9530" y="12067"/>
                </a:lnTo>
                <a:lnTo>
                  <a:pt x="9534" y="12040"/>
                </a:lnTo>
                <a:lnTo>
                  <a:pt x="9536" y="12010"/>
                </a:lnTo>
                <a:lnTo>
                  <a:pt x="9536" y="11981"/>
                </a:lnTo>
                <a:lnTo>
                  <a:pt x="9539" y="3675"/>
                </a:lnTo>
                <a:lnTo>
                  <a:pt x="9791" y="3675"/>
                </a:lnTo>
                <a:lnTo>
                  <a:pt x="9791" y="6735"/>
                </a:lnTo>
                <a:lnTo>
                  <a:pt x="9793" y="6792"/>
                </a:lnTo>
                <a:lnTo>
                  <a:pt x="9799" y="6844"/>
                </a:lnTo>
                <a:lnTo>
                  <a:pt x="9811" y="6893"/>
                </a:lnTo>
                <a:lnTo>
                  <a:pt x="9825" y="6938"/>
                </a:lnTo>
                <a:lnTo>
                  <a:pt x="9844" y="6979"/>
                </a:lnTo>
                <a:lnTo>
                  <a:pt x="9865" y="7017"/>
                </a:lnTo>
                <a:lnTo>
                  <a:pt x="9889" y="7051"/>
                </a:lnTo>
                <a:lnTo>
                  <a:pt x="9917" y="7082"/>
                </a:lnTo>
                <a:lnTo>
                  <a:pt x="9946" y="7109"/>
                </a:lnTo>
                <a:lnTo>
                  <a:pt x="9977" y="7132"/>
                </a:lnTo>
                <a:lnTo>
                  <a:pt x="10010" y="7152"/>
                </a:lnTo>
                <a:lnTo>
                  <a:pt x="10045" y="7168"/>
                </a:lnTo>
                <a:lnTo>
                  <a:pt x="10080" y="7181"/>
                </a:lnTo>
                <a:lnTo>
                  <a:pt x="10117" y="7190"/>
                </a:lnTo>
                <a:lnTo>
                  <a:pt x="10154" y="7195"/>
                </a:lnTo>
                <a:lnTo>
                  <a:pt x="10192" y="7197"/>
                </a:lnTo>
                <a:lnTo>
                  <a:pt x="10229" y="7195"/>
                </a:lnTo>
                <a:lnTo>
                  <a:pt x="10268" y="7190"/>
                </a:lnTo>
                <a:lnTo>
                  <a:pt x="10304" y="7181"/>
                </a:lnTo>
                <a:lnTo>
                  <a:pt x="10340" y="7168"/>
                </a:lnTo>
                <a:lnTo>
                  <a:pt x="10375" y="7152"/>
                </a:lnTo>
                <a:lnTo>
                  <a:pt x="10407" y="7132"/>
                </a:lnTo>
                <a:lnTo>
                  <a:pt x="10438" y="7109"/>
                </a:lnTo>
                <a:lnTo>
                  <a:pt x="10468" y="7082"/>
                </a:lnTo>
                <a:lnTo>
                  <a:pt x="10495" y="7051"/>
                </a:lnTo>
                <a:lnTo>
                  <a:pt x="10520" y="7017"/>
                </a:lnTo>
                <a:lnTo>
                  <a:pt x="10540" y="6979"/>
                </a:lnTo>
                <a:lnTo>
                  <a:pt x="10559" y="6938"/>
                </a:lnTo>
                <a:lnTo>
                  <a:pt x="10573" y="6893"/>
                </a:lnTo>
                <a:lnTo>
                  <a:pt x="10583" y="6844"/>
                </a:lnTo>
                <a:lnTo>
                  <a:pt x="10591" y="6792"/>
                </a:lnTo>
                <a:lnTo>
                  <a:pt x="10593" y="6735"/>
                </a:lnTo>
                <a:lnTo>
                  <a:pt x="10593" y="3610"/>
                </a:lnTo>
                <a:lnTo>
                  <a:pt x="10592" y="3546"/>
                </a:lnTo>
                <a:lnTo>
                  <a:pt x="10588" y="3482"/>
                </a:lnTo>
                <a:lnTo>
                  <a:pt x="10582" y="3420"/>
                </a:lnTo>
                <a:lnTo>
                  <a:pt x="10574" y="3357"/>
                </a:lnTo>
                <a:lnTo>
                  <a:pt x="10563" y="3294"/>
                </a:lnTo>
                <a:lnTo>
                  <a:pt x="10550" y="3232"/>
                </a:lnTo>
                <a:lnTo>
                  <a:pt x="10535" y="3172"/>
                </a:lnTo>
                <a:lnTo>
                  <a:pt x="10518" y="3112"/>
                </a:lnTo>
                <a:lnTo>
                  <a:pt x="10498" y="3053"/>
                </a:lnTo>
                <a:lnTo>
                  <a:pt x="10475" y="2996"/>
                </a:lnTo>
                <a:lnTo>
                  <a:pt x="10451" y="2939"/>
                </a:lnTo>
                <a:lnTo>
                  <a:pt x="10424" y="2885"/>
                </a:lnTo>
                <a:lnTo>
                  <a:pt x="10395" y="2831"/>
                </a:lnTo>
                <a:lnTo>
                  <a:pt x="10363" y="2780"/>
                </a:lnTo>
                <a:lnTo>
                  <a:pt x="10329" y="2729"/>
                </a:lnTo>
                <a:lnTo>
                  <a:pt x="10293" y="2681"/>
                </a:lnTo>
                <a:lnTo>
                  <a:pt x="10254" y="2635"/>
                </a:lnTo>
                <a:lnTo>
                  <a:pt x="10213" y="2590"/>
                </a:lnTo>
                <a:lnTo>
                  <a:pt x="10170" y="2549"/>
                </a:lnTo>
                <a:lnTo>
                  <a:pt x="10125" y="2509"/>
                </a:lnTo>
                <a:lnTo>
                  <a:pt x="10077" y="2472"/>
                </a:lnTo>
                <a:lnTo>
                  <a:pt x="10027" y="2438"/>
                </a:lnTo>
                <a:lnTo>
                  <a:pt x="9974" y="2406"/>
                </a:lnTo>
                <a:lnTo>
                  <a:pt x="9919" y="2377"/>
                </a:lnTo>
                <a:lnTo>
                  <a:pt x="9862" y="2352"/>
                </a:lnTo>
                <a:lnTo>
                  <a:pt x="9803" y="2329"/>
                </a:lnTo>
                <a:lnTo>
                  <a:pt x="9741" y="2310"/>
                </a:lnTo>
                <a:lnTo>
                  <a:pt x="9677" y="2293"/>
                </a:lnTo>
                <a:lnTo>
                  <a:pt x="9610" y="2280"/>
                </a:lnTo>
                <a:lnTo>
                  <a:pt x="9541" y="2270"/>
                </a:lnTo>
                <a:lnTo>
                  <a:pt x="9470" y="2264"/>
                </a:lnTo>
                <a:lnTo>
                  <a:pt x="9396" y="2262"/>
                </a:lnTo>
                <a:lnTo>
                  <a:pt x="7101" y="2261"/>
                </a:lnTo>
                <a:lnTo>
                  <a:pt x="7033" y="2263"/>
                </a:lnTo>
                <a:lnTo>
                  <a:pt x="6968" y="2268"/>
                </a:lnTo>
                <a:lnTo>
                  <a:pt x="6904" y="2277"/>
                </a:lnTo>
                <a:lnTo>
                  <a:pt x="6842" y="2289"/>
                </a:lnTo>
                <a:lnTo>
                  <a:pt x="6781" y="2303"/>
                </a:lnTo>
                <a:lnTo>
                  <a:pt x="6722" y="2321"/>
                </a:lnTo>
                <a:lnTo>
                  <a:pt x="6666" y="2341"/>
                </a:lnTo>
                <a:lnTo>
                  <a:pt x="6610" y="2366"/>
                </a:lnTo>
                <a:lnTo>
                  <a:pt x="6557" y="2392"/>
                </a:lnTo>
                <a:lnTo>
                  <a:pt x="6505" y="2422"/>
                </a:lnTo>
                <a:lnTo>
                  <a:pt x="6456" y="2454"/>
                </a:lnTo>
                <a:lnTo>
                  <a:pt x="6408" y="2488"/>
                </a:lnTo>
                <a:lnTo>
                  <a:pt x="6363" y="2525"/>
                </a:lnTo>
                <a:lnTo>
                  <a:pt x="6320" y="2564"/>
                </a:lnTo>
                <a:lnTo>
                  <a:pt x="6278" y="2606"/>
                </a:lnTo>
                <a:lnTo>
                  <a:pt x="6239" y="2650"/>
                </a:lnTo>
                <a:lnTo>
                  <a:pt x="6202" y="2695"/>
                </a:lnTo>
                <a:lnTo>
                  <a:pt x="6167" y="2744"/>
                </a:lnTo>
                <a:lnTo>
                  <a:pt x="6134" y="2794"/>
                </a:lnTo>
                <a:lnTo>
                  <a:pt x="6103" y="2846"/>
                </a:lnTo>
                <a:lnTo>
                  <a:pt x="6074" y="2900"/>
                </a:lnTo>
                <a:lnTo>
                  <a:pt x="6048" y="2956"/>
                </a:lnTo>
                <a:lnTo>
                  <a:pt x="6025" y="3013"/>
                </a:lnTo>
                <a:lnTo>
                  <a:pt x="6003" y="3072"/>
                </a:lnTo>
                <a:lnTo>
                  <a:pt x="5985" y="3133"/>
                </a:lnTo>
                <a:lnTo>
                  <a:pt x="5968" y="3194"/>
                </a:lnTo>
                <a:lnTo>
                  <a:pt x="5954" y="3257"/>
                </a:lnTo>
                <a:lnTo>
                  <a:pt x="5941" y="3322"/>
                </a:lnTo>
                <a:lnTo>
                  <a:pt x="5933" y="3388"/>
                </a:lnTo>
                <a:lnTo>
                  <a:pt x="5926" y="3455"/>
                </a:lnTo>
                <a:lnTo>
                  <a:pt x="5922" y="3522"/>
                </a:lnTo>
                <a:lnTo>
                  <a:pt x="5921" y="3591"/>
                </a:lnTo>
                <a:lnTo>
                  <a:pt x="5921" y="6736"/>
                </a:lnTo>
                <a:lnTo>
                  <a:pt x="5923" y="6792"/>
                </a:lnTo>
                <a:lnTo>
                  <a:pt x="5930" y="6843"/>
                </a:lnTo>
                <a:lnTo>
                  <a:pt x="5941" y="6892"/>
                </a:lnTo>
                <a:lnTo>
                  <a:pt x="5956" y="6937"/>
                </a:lnTo>
                <a:lnTo>
                  <a:pt x="5974" y="6978"/>
                </a:lnTo>
                <a:lnTo>
                  <a:pt x="5996" y="7015"/>
                </a:lnTo>
                <a:lnTo>
                  <a:pt x="6020" y="7049"/>
                </a:lnTo>
                <a:lnTo>
                  <a:pt x="6047" y="7080"/>
                </a:lnTo>
                <a:lnTo>
                  <a:pt x="6076" y="7107"/>
                </a:lnTo>
                <a:lnTo>
                  <a:pt x="6108" y="7130"/>
                </a:lnTo>
                <a:lnTo>
                  <a:pt x="6142" y="7150"/>
                </a:lnTo>
                <a:lnTo>
                  <a:pt x="6177" y="7165"/>
                </a:lnTo>
                <a:lnTo>
                  <a:pt x="6213" y="7179"/>
                </a:lnTo>
                <a:lnTo>
                  <a:pt x="6249" y="7187"/>
                </a:lnTo>
                <a:lnTo>
                  <a:pt x="6287" y="7193"/>
                </a:lnTo>
                <a:lnTo>
                  <a:pt x="6325" y="7194"/>
                </a:lnTo>
                <a:lnTo>
                  <a:pt x="6362" y="7193"/>
                </a:lnTo>
                <a:lnTo>
                  <a:pt x="6400" y="7187"/>
                </a:lnTo>
                <a:lnTo>
                  <a:pt x="6437" y="7179"/>
                </a:lnTo>
                <a:lnTo>
                  <a:pt x="6473" y="7165"/>
                </a:lnTo>
                <a:lnTo>
                  <a:pt x="6508" y="7150"/>
                </a:lnTo>
                <a:lnTo>
                  <a:pt x="6541" y="7130"/>
                </a:lnTo>
                <a:lnTo>
                  <a:pt x="6573" y="7107"/>
                </a:lnTo>
                <a:lnTo>
                  <a:pt x="6603" y="7080"/>
                </a:lnTo>
                <a:lnTo>
                  <a:pt x="6630" y="7049"/>
                </a:lnTo>
                <a:lnTo>
                  <a:pt x="6654" y="7015"/>
                </a:lnTo>
                <a:lnTo>
                  <a:pt x="6676" y="6978"/>
                </a:lnTo>
                <a:lnTo>
                  <a:pt x="6694" y="6937"/>
                </a:lnTo>
                <a:lnTo>
                  <a:pt x="6709" y="6892"/>
                </a:lnTo>
                <a:lnTo>
                  <a:pt x="6719" y="6843"/>
                </a:lnTo>
                <a:lnTo>
                  <a:pt x="6726" y="6792"/>
                </a:lnTo>
                <a:lnTo>
                  <a:pt x="6728" y="6736"/>
                </a:lnTo>
                <a:lnTo>
                  <a:pt x="6728" y="3675"/>
                </a:lnTo>
                <a:lnTo>
                  <a:pt x="6986" y="3675"/>
                </a:lnTo>
                <a:lnTo>
                  <a:pt x="6985" y="11981"/>
                </a:lnTo>
                <a:close/>
                <a:moveTo>
                  <a:pt x="15155" y="1321"/>
                </a:moveTo>
                <a:lnTo>
                  <a:pt x="15154" y="1271"/>
                </a:lnTo>
                <a:lnTo>
                  <a:pt x="15150" y="1221"/>
                </a:lnTo>
                <a:lnTo>
                  <a:pt x="15144" y="1173"/>
                </a:lnTo>
                <a:lnTo>
                  <a:pt x="15135" y="1124"/>
                </a:lnTo>
                <a:lnTo>
                  <a:pt x="15125" y="1077"/>
                </a:lnTo>
                <a:lnTo>
                  <a:pt x="15111" y="1031"/>
                </a:lnTo>
                <a:lnTo>
                  <a:pt x="15096" y="986"/>
                </a:lnTo>
                <a:lnTo>
                  <a:pt x="15078" y="941"/>
                </a:lnTo>
                <a:lnTo>
                  <a:pt x="15059" y="898"/>
                </a:lnTo>
                <a:lnTo>
                  <a:pt x="15037" y="857"/>
                </a:lnTo>
                <a:lnTo>
                  <a:pt x="15014" y="816"/>
                </a:lnTo>
                <a:lnTo>
                  <a:pt x="14989" y="777"/>
                </a:lnTo>
                <a:lnTo>
                  <a:pt x="14962" y="738"/>
                </a:lnTo>
                <a:lnTo>
                  <a:pt x="14932" y="702"/>
                </a:lnTo>
                <a:lnTo>
                  <a:pt x="14902" y="666"/>
                </a:lnTo>
                <a:lnTo>
                  <a:pt x="14869" y="632"/>
                </a:lnTo>
                <a:lnTo>
                  <a:pt x="14835" y="600"/>
                </a:lnTo>
                <a:lnTo>
                  <a:pt x="14800" y="569"/>
                </a:lnTo>
                <a:lnTo>
                  <a:pt x="14763" y="540"/>
                </a:lnTo>
                <a:lnTo>
                  <a:pt x="14725" y="513"/>
                </a:lnTo>
                <a:lnTo>
                  <a:pt x="14686" y="488"/>
                </a:lnTo>
                <a:lnTo>
                  <a:pt x="14645" y="464"/>
                </a:lnTo>
                <a:lnTo>
                  <a:pt x="14603" y="442"/>
                </a:lnTo>
                <a:lnTo>
                  <a:pt x="14560" y="423"/>
                </a:lnTo>
                <a:lnTo>
                  <a:pt x="14516" y="405"/>
                </a:lnTo>
                <a:lnTo>
                  <a:pt x="14470" y="390"/>
                </a:lnTo>
                <a:lnTo>
                  <a:pt x="14424" y="378"/>
                </a:lnTo>
                <a:lnTo>
                  <a:pt x="14377" y="366"/>
                </a:lnTo>
                <a:lnTo>
                  <a:pt x="14329" y="358"/>
                </a:lnTo>
                <a:lnTo>
                  <a:pt x="14280" y="352"/>
                </a:lnTo>
                <a:lnTo>
                  <a:pt x="14231" y="348"/>
                </a:lnTo>
                <a:lnTo>
                  <a:pt x="14180" y="347"/>
                </a:lnTo>
                <a:lnTo>
                  <a:pt x="14131" y="348"/>
                </a:lnTo>
                <a:lnTo>
                  <a:pt x="14081" y="352"/>
                </a:lnTo>
                <a:lnTo>
                  <a:pt x="14032" y="358"/>
                </a:lnTo>
                <a:lnTo>
                  <a:pt x="13985" y="366"/>
                </a:lnTo>
                <a:lnTo>
                  <a:pt x="13937" y="378"/>
                </a:lnTo>
                <a:lnTo>
                  <a:pt x="13891" y="390"/>
                </a:lnTo>
                <a:lnTo>
                  <a:pt x="13846" y="405"/>
                </a:lnTo>
                <a:lnTo>
                  <a:pt x="13802" y="423"/>
                </a:lnTo>
                <a:lnTo>
                  <a:pt x="13758" y="442"/>
                </a:lnTo>
                <a:lnTo>
                  <a:pt x="13716" y="464"/>
                </a:lnTo>
                <a:lnTo>
                  <a:pt x="13675" y="488"/>
                </a:lnTo>
                <a:lnTo>
                  <a:pt x="13636" y="513"/>
                </a:lnTo>
                <a:lnTo>
                  <a:pt x="13598" y="540"/>
                </a:lnTo>
                <a:lnTo>
                  <a:pt x="13561" y="569"/>
                </a:lnTo>
                <a:lnTo>
                  <a:pt x="13526" y="600"/>
                </a:lnTo>
                <a:lnTo>
                  <a:pt x="13492" y="632"/>
                </a:lnTo>
                <a:lnTo>
                  <a:pt x="13459" y="666"/>
                </a:lnTo>
                <a:lnTo>
                  <a:pt x="13428" y="702"/>
                </a:lnTo>
                <a:lnTo>
                  <a:pt x="13399" y="738"/>
                </a:lnTo>
                <a:lnTo>
                  <a:pt x="13373" y="777"/>
                </a:lnTo>
                <a:lnTo>
                  <a:pt x="13347" y="816"/>
                </a:lnTo>
                <a:lnTo>
                  <a:pt x="13324" y="857"/>
                </a:lnTo>
                <a:lnTo>
                  <a:pt x="13303" y="898"/>
                </a:lnTo>
                <a:lnTo>
                  <a:pt x="13283" y="941"/>
                </a:lnTo>
                <a:lnTo>
                  <a:pt x="13266" y="986"/>
                </a:lnTo>
                <a:lnTo>
                  <a:pt x="13250" y="1031"/>
                </a:lnTo>
                <a:lnTo>
                  <a:pt x="13237" y="1077"/>
                </a:lnTo>
                <a:lnTo>
                  <a:pt x="13225" y="1124"/>
                </a:lnTo>
                <a:lnTo>
                  <a:pt x="13217" y="1173"/>
                </a:lnTo>
                <a:lnTo>
                  <a:pt x="13211" y="1221"/>
                </a:lnTo>
                <a:lnTo>
                  <a:pt x="13207" y="1271"/>
                </a:lnTo>
                <a:lnTo>
                  <a:pt x="13206" y="1321"/>
                </a:lnTo>
                <a:lnTo>
                  <a:pt x="13207" y="1371"/>
                </a:lnTo>
                <a:lnTo>
                  <a:pt x="13211" y="1421"/>
                </a:lnTo>
                <a:lnTo>
                  <a:pt x="13217" y="1469"/>
                </a:lnTo>
                <a:lnTo>
                  <a:pt x="13225" y="1517"/>
                </a:lnTo>
                <a:lnTo>
                  <a:pt x="13237" y="1565"/>
                </a:lnTo>
                <a:lnTo>
                  <a:pt x="13250" y="1611"/>
                </a:lnTo>
                <a:lnTo>
                  <a:pt x="13266" y="1656"/>
                </a:lnTo>
                <a:lnTo>
                  <a:pt x="13283" y="1701"/>
                </a:lnTo>
                <a:lnTo>
                  <a:pt x="13303" y="1744"/>
                </a:lnTo>
                <a:lnTo>
                  <a:pt x="13324" y="1786"/>
                </a:lnTo>
                <a:lnTo>
                  <a:pt x="13347" y="1826"/>
                </a:lnTo>
                <a:lnTo>
                  <a:pt x="13373" y="1866"/>
                </a:lnTo>
                <a:lnTo>
                  <a:pt x="13399" y="1904"/>
                </a:lnTo>
                <a:lnTo>
                  <a:pt x="13428" y="1941"/>
                </a:lnTo>
                <a:lnTo>
                  <a:pt x="13459" y="1976"/>
                </a:lnTo>
                <a:lnTo>
                  <a:pt x="13492" y="2010"/>
                </a:lnTo>
                <a:lnTo>
                  <a:pt x="13526" y="2042"/>
                </a:lnTo>
                <a:lnTo>
                  <a:pt x="13561" y="2073"/>
                </a:lnTo>
                <a:lnTo>
                  <a:pt x="13598" y="2102"/>
                </a:lnTo>
                <a:lnTo>
                  <a:pt x="13636" y="2130"/>
                </a:lnTo>
                <a:lnTo>
                  <a:pt x="13675" y="2154"/>
                </a:lnTo>
                <a:lnTo>
                  <a:pt x="13716" y="2178"/>
                </a:lnTo>
                <a:lnTo>
                  <a:pt x="13758" y="2199"/>
                </a:lnTo>
                <a:lnTo>
                  <a:pt x="13802" y="2219"/>
                </a:lnTo>
                <a:lnTo>
                  <a:pt x="13846" y="2237"/>
                </a:lnTo>
                <a:lnTo>
                  <a:pt x="13891" y="2252"/>
                </a:lnTo>
                <a:lnTo>
                  <a:pt x="13937" y="2265"/>
                </a:lnTo>
                <a:lnTo>
                  <a:pt x="13985" y="2276"/>
                </a:lnTo>
                <a:lnTo>
                  <a:pt x="14032" y="2285"/>
                </a:lnTo>
                <a:lnTo>
                  <a:pt x="14081" y="2291"/>
                </a:lnTo>
                <a:lnTo>
                  <a:pt x="14131" y="2294"/>
                </a:lnTo>
                <a:lnTo>
                  <a:pt x="14180" y="2295"/>
                </a:lnTo>
                <a:lnTo>
                  <a:pt x="14231" y="2294"/>
                </a:lnTo>
                <a:lnTo>
                  <a:pt x="14280" y="2291"/>
                </a:lnTo>
                <a:lnTo>
                  <a:pt x="14329" y="2285"/>
                </a:lnTo>
                <a:lnTo>
                  <a:pt x="14377" y="2276"/>
                </a:lnTo>
                <a:lnTo>
                  <a:pt x="14424" y="2265"/>
                </a:lnTo>
                <a:lnTo>
                  <a:pt x="14470" y="2252"/>
                </a:lnTo>
                <a:lnTo>
                  <a:pt x="14516" y="2237"/>
                </a:lnTo>
                <a:lnTo>
                  <a:pt x="14560" y="2219"/>
                </a:lnTo>
                <a:lnTo>
                  <a:pt x="14603" y="2199"/>
                </a:lnTo>
                <a:lnTo>
                  <a:pt x="14645" y="2178"/>
                </a:lnTo>
                <a:lnTo>
                  <a:pt x="14686" y="2154"/>
                </a:lnTo>
                <a:lnTo>
                  <a:pt x="14725" y="2130"/>
                </a:lnTo>
                <a:lnTo>
                  <a:pt x="14763" y="2102"/>
                </a:lnTo>
                <a:lnTo>
                  <a:pt x="14800" y="2073"/>
                </a:lnTo>
                <a:lnTo>
                  <a:pt x="14835" y="2042"/>
                </a:lnTo>
                <a:lnTo>
                  <a:pt x="14869" y="2010"/>
                </a:lnTo>
                <a:lnTo>
                  <a:pt x="14902" y="1976"/>
                </a:lnTo>
                <a:lnTo>
                  <a:pt x="14932" y="1941"/>
                </a:lnTo>
                <a:lnTo>
                  <a:pt x="14962" y="1904"/>
                </a:lnTo>
                <a:lnTo>
                  <a:pt x="14989" y="1866"/>
                </a:lnTo>
                <a:lnTo>
                  <a:pt x="15014" y="1826"/>
                </a:lnTo>
                <a:lnTo>
                  <a:pt x="15037" y="1786"/>
                </a:lnTo>
                <a:lnTo>
                  <a:pt x="15059" y="1744"/>
                </a:lnTo>
                <a:lnTo>
                  <a:pt x="15078" y="1701"/>
                </a:lnTo>
                <a:lnTo>
                  <a:pt x="15096" y="1656"/>
                </a:lnTo>
                <a:lnTo>
                  <a:pt x="15111" y="1611"/>
                </a:lnTo>
                <a:lnTo>
                  <a:pt x="15125" y="1565"/>
                </a:lnTo>
                <a:lnTo>
                  <a:pt x="15135" y="1517"/>
                </a:lnTo>
                <a:lnTo>
                  <a:pt x="15144" y="1469"/>
                </a:lnTo>
                <a:lnTo>
                  <a:pt x="15150" y="1421"/>
                </a:lnTo>
                <a:lnTo>
                  <a:pt x="15154" y="1371"/>
                </a:lnTo>
                <a:lnTo>
                  <a:pt x="15155" y="1321"/>
                </a:lnTo>
                <a:close/>
                <a:moveTo>
                  <a:pt x="13028" y="11743"/>
                </a:moveTo>
                <a:lnTo>
                  <a:pt x="13029" y="11771"/>
                </a:lnTo>
                <a:lnTo>
                  <a:pt x="13031" y="11799"/>
                </a:lnTo>
                <a:lnTo>
                  <a:pt x="13034" y="11827"/>
                </a:lnTo>
                <a:lnTo>
                  <a:pt x="13039" y="11853"/>
                </a:lnTo>
                <a:lnTo>
                  <a:pt x="13045" y="11880"/>
                </a:lnTo>
                <a:lnTo>
                  <a:pt x="13053" y="11906"/>
                </a:lnTo>
                <a:lnTo>
                  <a:pt x="13061" y="11931"/>
                </a:lnTo>
                <a:lnTo>
                  <a:pt x="13071" y="11956"/>
                </a:lnTo>
                <a:lnTo>
                  <a:pt x="13082" y="11980"/>
                </a:lnTo>
                <a:lnTo>
                  <a:pt x="13094" y="12004"/>
                </a:lnTo>
                <a:lnTo>
                  <a:pt x="13107" y="12026"/>
                </a:lnTo>
                <a:lnTo>
                  <a:pt x="13121" y="12049"/>
                </a:lnTo>
                <a:lnTo>
                  <a:pt x="13137" y="12070"/>
                </a:lnTo>
                <a:lnTo>
                  <a:pt x="13153" y="12091"/>
                </a:lnTo>
                <a:lnTo>
                  <a:pt x="13170" y="12111"/>
                </a:lnTo>
                <a:lnTo>
                  <a:pt x="13188" y="12129"/>
                </a:lnTo>
                <a:lnTo>
                  <a:pt x="13207" y="12148"/>
                </a:lnTo>
                <a:lnTo>
                  <a:pt x="13227" y="12165"/>
                </a:lnTo>
                <a:lnTo>
                  <a:pt x="13248" y="12181"/>
                </a:lnTo>
                <a:lnTo>
                  <a:pt x="13269" y="12196"/>
                </a:lnTo>
                <a:lnTo>
                  <a:pt x="13291" y="12210"/>
                </a:lnTo>
                <a:lnTo>
                  <a:pt x="13314" y="12224"/>
                </a:lnTo>
                <a:lnTo>
                  <a:pt x="13338" y="12236"/>
                </a:lnTo>
                <a:lnTo>
                  <a:pt x="13362" y="12246"/>
                </a:lnTo>
                <a:lnTo>
                  <a:pt x="13387" y="12257"/>
                </a:lnTo>
                <a:lnTo>
                  <a:pt x="13412" y="12265"/>
                </a:lnTo>
                <a:lnTo>
                  <a:pt x="13438" y="12272"/>
                </a:lnTo>
                <a:lnTo>
                  <a:pt x="13464" y="12278"/>
                </a:lnTo>
                <a:lnTo>
                  <a:pt x="13492" y="12283"/>
                </a:lnTo>
                <a:lnTo>
                  <a:pt x="13519" y="12286"/>
                </a:lnTo>
                <a:lnTo>
                  <a:pt x="13546" y="12289"/>
                </a:lnTo>
                <a:lnTo>
                  <a:pt x="13574" y="12290"/>
                </a:lnTo>
                <a:lnTo>
                  <a:pt x="13603" y="12289"/>
                </a:lnTo>
                <a:lnTo>
                  <a:pt x="13631" y="12286"/>
                </a:lnTo>
                <a:lnTo>
                  <a:pt x="13657" y="12283"/>
                </a:lnTo>
                <a:lnTo>
                  <a:pt x="13684" y="12278"/>
                </a:lnTo>
                <a:lnTo>
                  <a:pt x="13711" y="12272"/>
                </a:lnTo>
                <a:lnTo>
                  <a:pt x="13737" y="12265"/>
                </a:lnTo>
                <a:lnTo>
                  <a:pt x="13762" y="12257"/>
                </a:lnTo>
                <a:lnTo>
                  <a:pt x="13787" y="12246"/>
                </a:lnTo>
                <a:lnTo>
                  <a:pt x="13812" y="12236"/>
                </a:lnTo>
                <a:lnTo>
                  <a:pt x="13835" y="12224"/>
                </a:lnTo>
                <a:lnTo>
                  <a:pt x="13858" y="12210"/>
                </a:lnTo>
                <a:lnTo>
                  <a:pt x="13881" y="12196"/>
                </a:lnTo>
                <a:lnTo>
                  <a:pt x="13901" y="12181"/>
                </a:lnTo>
                <a:lnTo>
                  <a:pt x="13923" y="12165"/>
                </a:lnTo>
                <a:lnTo>
                  <a:pt x="13942" y="12148"/>
                </a:lnTo>
                <a:lnTo>
                  <a:pt x="13961" y="12129"/>
                </a:lnTo>
                <a:lnTo>
                  <a:pt x="13980" y="12111"/>
                </a:lnTo>
                <a:lnTo>
                  <a:pt x="13997" y="12091"/>
                </a:lnTo>
                <a:lnTo>
                  <a:pt x="14012" y="12070"/>
                </a:lnTo>
                <a:lnTo>
                  <a:pt x="14028" y="12049"/>
                </a:lnTo>
                <a:lnTo>
                  <a:pt x="14042" y="12026"/>
                </a:lnTo>
                <a:lnTo>
                  <a:pt x="14056" y="12004"/>
                </a:lnTo>
                <a:lnTo>
                  <a:pt x="14068" y="11980"/>
                </a:lnTo>
                <a:lnTo>
                  <a:pt x="14078" y="11956"/>
                </a:lnTo>
                <a:lnTo>
                  <a:pt x="14089" y="11931"/>
                </a:lnTo>
                <a:lnTo>
                  <a:pt x="14097" y="11906"/>
                </a:lnTo>
                <a:lnTo>
                  <a:pt x="14104" y="11880"/>
                </a:lnTo>
                <a:lnTo>
                  <a:pt x="14110" y="11853"/>
                </a:lnTo>
                <a:lnTo>
                  <a:pt x="14115" y="11827"/>
                </a:lnTo>
                <a:lnTo>
                  <a:pt x="14118" y="11799"/>
                </a:lnTo>
                <a:lnTo>
                  <a:pt x="14120" y="11771"/>
                </a:lnTo>
                <a:lnTo>
                  <a:pt x="14121" y="11743"/>
                </a:lnTo>
                <a:lnTo>
                  <a:pt x="14121" y="7160"/>
                </a:lnTo>
                <a:lnTo>
                  <a:pt x="14365" y="7160"/>
                </a:lnTo>
                <a:lnTo>
                  <a:pt x="14363" y="11743"/>
                </a:lnTo>
                <a:lnTo>
                  <a:pt x="14364" y="11771"/>
                </a:lnTo>
                <a:lnTo>
                  <a:pt x="14366" y="11799"/>
                </a:lnTo>
                <a:lnTo>
                  <a:pt x="14369" y="11827"/>
                </a:lnTo>
                <a:lnTo>
                  <a:pt x="14375" y="11853"/>
                </a:lnTo>
                <a:lnTo>
                  <a:pt x="14381" y="11880"/>
                </a:lnTo>
                <a:lnTo>
                  <a:pt x="14388" y="11906"/>
                </a:lnTo>
                <a:lnTo>
                  <a:pt x="14396" y="11931"/>
                </a:lnTo>
                <a:lnTo>
                  <a:pt x="14406" y="11955"/>
                </a:lnTo>
                <a:lnTo>
                  <a:pt x="14417" y="11980"/>
                </a:lnTo>
                <a:lnTo>
                  <a:pt x="14429" y="12004"/>
                </a:lnTo>
                <a:lnTo>
                  <a:pt x="14442" y="12026"/>
                </a:lnTo>
                <a:lnTo>
                  <a:pt x="14457" y="12049"/>
                </a:lnTo>
                <a:lnTo>
                  <a:pt x="14472" y="12070"/>
                </a:lnTo>
                <a:lnTo>
                  <a:pt x="14488" y="12091"/>
                </a:lnTo>
                <a:lnTo>
                  <a:pt x="14505" y="12111"/>
                </a:lnTo>
                <a:lnTo>
                  <a:pt x="14524" y="12129"/>
                </a:lnTo>
                <a:lnTo>
                  <a:pt x="14542" y="12148"/>
                </a:lnTo>
                <a:lnTo>
                  <a:pt x="14562" y="12165"/>
                </a:lnTo>
                <a:lnTo>
                  <a:pt x="14582" y="12181"/>
                </a:lnTo>
                <a:lnTo>
                  <a:pt x="14604" y="12196"/>
                </a:lnTo>
                <a:lnTo>
                  <a:pt x="14627" y="12210"/>
                </a:lnTo>
                <a:lnTo>
                  <a:pt x="14649" y="12224"/>
                </a:lnTo>
                <a:lnTo>
                  <a:pt x="14673" y="12236"/>
                </a:lnTo>
                <a:lnTo>
                  <a:pt x="14697" y="12246"/>
                </a:lnTo>
                <a:lnTo>
                  <a:pt x="14722" y="12257"/>
                </a:lnTo>
                <a:lnTo>
                  <a:pt x="14747" y="12265"/>
                </a:lnTo>
                <a:lnTo>
                  <a:pt x="14773" y="12272"/>
                </a:lnTo>
                <a:lnTo>
                  <a:pt x="14799" y="12278"/>
                </a:lnTo>
                <a:lnTo>
                  <a:pt x="14826" y="12283"/>
                </a:lnTo>
                <a:lnTo>
                  <a:pt x="14854" y="12286"/>
                </a:lnTo>
                <a:lnTo>
                  <a:pt x="14882" y="12289"/>
                </a:lnTo>
                <a:lnTo>
                  <a:pt x="14910" y="12290"/>
                </a:lnTo>
                <a:lnTo>
                  <a:pt x="14938" y="12289"/>
                </a:lnTo>
                <a:lnTo>
                  <a:pt x="14966" y="12286"/>
                </a:lnTo>
                <a:lnTo>
                  <a:pt x="14993" y="12283"/>
                </a:lnTo>
                <a:lnTo>
                  <a:pt x="15020" y="12278"/>
                </a:lnTo>
                <a:lnTo>
                  <a:pt x="15046" y="12272"/>
                </a:lnTo>
                <a:lnTo>
                  <a:pt x="15072" y="12265"/>
                </a:lnTo>
                <a:lnTo>
                  <a:pt x="15098" y="12257"/>
                </a:lnTo>
                <a:lnTo>
                  <a:pt x="15123" y="12246"/>
                </a:lnTo>
                <a:lnTo>
                  <a:pt x="15147" y="12236"/>
                </a:lnTo>
                <a:lnTo>
                  <a:pt x="15171" y="12224"/>
                </a:lnTo>
                <a:lnTo>
                  <a:pt x="15194" y="12210"/>
                </a:lnTo>
                <a:lnTo>
                  <a:pt x="15215" y="12196"/>
                </a:lnTo>
                <a:lnTo>
                  <a:pt x="15237" y="12181"/>
                </a:lnTo>
                <a:lnTo>
                  <a:pt x="15257" y="12165"/>
                </a:lnTo>
                <a:lnTo>
                  <a:pt x="15277" y="12148"/>
                </a:lnTo>
                <a:lnTo>
                  <a:pt x="15296" y="12129"/>
                </a:lnTo>
                <a:lnTo>
                  <a:pt x="15314" y="12111"/>
                </a:lnTo>
                <a:lnTo>
                  <a:pt x="15331" y="12091"/>
                </a:lnTo>
                <a:lnTo>
                  <a:pt x="15348" y="12070"/>
                </a:lnTo>
                <a:lnTo>
                  <a:pt x="15363" y="12049"/>
                </a:lnTo>
                <a:lnTo>
                  <a:pt x="15377" y="12026"/>
                </a:lnTo>
                <a:lnTo>
                  <a:pt x="15390" y="12004"/>
                </a:lnTo>
                <a:lnTo>
                  <a:pt x="15402" y="11980"/>
                </a:lnTo>
                <a:lnTo>
                  <a:pt x="15414" y="11955"/>
                </a:lnTo>
                <a:lnTo>
                  <a:pt x="15423" y="11931"/>
                </a:lnTo>
                <a:lnTo>
                  <a:pt x="15431" y="11906"/>
                </a:lnTo>
                <a:lnTo>
                  <a:pt x="15438" y="11880"/>
                </a:lnTo>
                <a:lnTo>
                  <a:pt x="15445" y="11853"/>
                </a:lnTo>
                <a:lnTo>
                  <a:pt x="15450" y="11827"/>
                </a:lnTo>
                <a:lnTo>
                  <a:pt x="15453" y="11799"/>
                </a:lnTo>
                <a:lnTo>
                  <a:pt x="15455" y="11771"/>
                </a:lnTo>
                <a:lnTo>
                  <a:pt x="15456" y="11743"/>
                </a:lnTo>
                <a:lnTo>
                  <a:pt x="15459" y="3842"/>
                </a:lnTo>
                <a:lnTo>
                  <a:pt x="15699" y="3842"/>
                </a:lnTo>
                <a:lnTo>
                  <a:pt x="15699" y="6754"/>
                </a:lnTo>
                <a:lnTo>
                  <a:pt x="15701" y="6807"/>
                </a:lnTo>
                <a:lnTo>
                  <a:pt x="15707" y="6857"/>
                </a:lnTo>
                <a:lnTo>
                  <a:pt x="15717" y="6903"/>
                </a:lnTo>
                <a:lnTo>
                  <a:pt x="15732" y="6946"/>
                </a:lnTo>
                <a:lnTo>
                  <a:pt x="15749" y="6985"/>
                </a:lnTo>
                <a:lnTo>
                  <a:pt x="15769" y="7021"/>
                </a:lnTo>
                <a:lnTo>
                  <a:pt x="15792" y="7054"/>
                </a:lnTo>
                <a:lnTo>
                  <a:pt x="15818" y="7083"/>
                </a:lnTo>
                <a:lnTo>
                  <a:pt x="15846" y="7109"/>
                </a:lnTo>
                <a:lnTo>
                  <a:pt x="15876" y="7131"/>
                </a:lnTo>
                <a:lnTo>
                  <a:pt x="15907" y="7150"/>
                </a:lnTo>
                <a:lnTo>
                  <a:pt x="15940" y="7165"/>
                </a:lnTo>
                <a:lnTo>
                  <a:pt x="15974" y="7178"/>
                </a:lnTo>
                <a:lnTo>
                  <a:pt x="16009" y="7186"/>
                </a:lnTo>
                <a:lnTo>
                  <a:pt x="16044" y="7191"/>
                </a:lnTo>
                <a:lnTo>
                  <a:pt x="16080" y="7193"/>
                </a:lnTo>
                <a:lnTo>
                  <a:pt x="16116" y="7191"/>
                </a:lnTo>
                <a:lnTo>
                  <a:pt x="16151" y="7186"/>
                </a:lnTo>
                <a:lnTo>
                  <a:pt x="16186" y="7178"/>
                </a:lnTo>
                <a:lnTo>
                  <a:pt x="16220" y="7165"/>
                </a:lnTo>
                <a:lnTo>
                  <a:pt x="16253" y="7150"/>
                </a:lnTo>
                <a:lnTo>
                  <a:pt x="16285" y="7131"/>
                </a:lnTo>
                <a:lnTo>
                  <a:pt x="16315" y="7109"/>
                </a:lnTo>
                <a:lnTo>
                  <a:pt x="16343" y="7083"/>
                </a:lnTo>
                <a:lnTo>
                  <a:pt x="16368" y="7054"/>
                </a:lnTo>
                <a:lnTo>
                  <a:pt x="16391" y="7021"/>
                </a:lnTo>
                <a:lnTo>
                  <a:pt x="16412" y="6985"/>
                </a:lnTo>
                <a:lnTo>
                  <a:pt x="16429" y="6946"/>
                </a:lnTo>
                <a:lnTo>
                  <a:pt x="16442" y="6903"/>
                </a:lnTo>
                <a:lnTo>
                  <a:pt x="16453" y="6857"/>
                </a:lnTo>
                <a:lnTo>
                  <a:pt x="16459" y="6807"/>
                </a:lnTo>
                <a:lnTo>
                  <a:pt x="16461" y="6754"/>
                </a:lnTo>
                <a:lnTo>
                  <a:pt x="16461" y="3780"/>
                </a:lnTo>
                <a:lnTo>
                  <a:pt x="16460" y="3720"/>
                </a:lnTo>
                <a:lnTo>
                  <a:pt x="16457" y="3659"/>
                </a:lnTo>
                <a:lnTo>
                  <a:pt x="16451" y="3599"/>
                </a:lnTo>
                <a:lnTo>
                  <a:pt x="16444" y="3539"/>
                </a:lnTo>
                <a:lnTo>
                  <a:pt x="16433" y="3480"/>
                </a:lnTo>
                <a:lnTo>
                  <a:pt x="16421" y="3422"/>
                </a:lnTo>
                <a:lnTo>
                  <a:pt x="16406" y="3364"/>
                </a:lnTo>
                <a:lnTo>
                  <a:pt x="16390" y="3307"/>
                </a:lnTo>
                <a:lnTo>
                  <a:pt x="16370" y="3251"/>
                </a:lnTo>
                <a:lnTo>
                  <a:pt x="16350" y="3196"/>
                </a:lnTo>
                <a:lnTo>
                  <a:pt x="16326" y="3143"/>
                </a:lnTo>
                <a:lnTo>
                  <a:pt x="16301" y="3090"/>
                </a:lnTo>
                <a:lnTo>
                  <a:pt x="16273" y="3040"/>
                </a:lnTo>
                <a:lnTo>
                  <a:pt x="16243" y="2991"/>
                </a:lnTo>
                <a:lnTo>
                  <a:pt x="16211" y="2942"/>
                </a:lnTo>
                <a:lnTo>
                  <a:pt x="16176" y="2897"/>
                </a:lnTo>
                <a:lnTo>
                  <a:pt x="16140" y="2853"/>
                </a:lnTo>
                <a:lnTo>
                  <a:pt x="16101" y="2812"/>
                </a:lnTo>
                <a:lnTo>
                  <a:pt x="16060" y="2771"/>
                </a:lnTo>
                <a:lnTo>
                  <a:pt x="16017" y="2733"/>
                </a:lnTo>
                <a:lnTo>
                  <a:pt x="15970" y="2698"/>
                </a:lnTo>
                <a:lnTo>
                  <a:pt x="15923" y="2666"/>
                </a:lnTo>
                <a:lnTo>
                  <a:pt x="15873" y="2636"/>
                </a:lnTo>
                <a:lnTo>
                  <a:pt x="15821" y="2608"/>
                </a:lnTo>
                <a:lnTo>
                  <a:pt x="15767" y="2583"/>
                </a:lnTo>
                <a:lnTo>
                  <a:pt x="15710" y="2562"/>
                </a:lnTo>
                <a:lnTo>
                  <a:pt x="15651" y="2543"/>
                </a:lnTo>
                <a:lnTo>
                  <a:pt x="15590" y="2528"/>
                </a:lnTo>
                <a:lnTo>
                  <a:pt x="15527" y="2515"/>
                </a:lnTo>
                <a:lnTo>
                  <a:pt x="15461" y="2506"/>
                </a:lnTo>
                <a:lnTo>
                  <a:pt x="15394" y="2501"/>
                </a:lnTo>
                <a:lnTo>
                  <a:pt x="15324" y="2499"/>
                </a:lnTo>
                <a:lnTo>
                  <a:pt x="13140" y="2498"/>
                </a:lnTo>
                <a:lnTo>
                  <a:pt x="13076" y="2500"/>
                </a:lnTo>
                <a:lnTo>
                  <a:pt x="13013" y="2505"/>
                </a:lnTo>
                <a:lnTo>
                  <a:pt x="12953" y="2512"/>
                </a:lnTo>
                <a:lnTo>
                  <a:pt x="12893" y="2524"/>
                </a:lnTo>
                <a:lnTo>
                  <a:pt x="12835" y="2538"/>
                </a:lnTo>
                <a:lnTo>
                  <a:pt x="12780" y="2554"/>
                </a:lnTo>
                <a:lnTo>
                  <a:pt x="12725" y="2574"/>
                </a:lnTo>
                <a:lnTo>
                  <a:pt x="12673" y="2597"/>
                </a:lnTo>
                <a:lnTo>
                  <a:pt x="12623" y="2622"/>
                </a:lnTo>
                <a:lnTo>
                  <a:pt x="12574" y="2650"/>
                </a:lnTo>
                <a:lnTo>
                  <a:pt x="12527" y="2680"/>
                </a:lnTo>
                <a:lnTo>
                  <a:pt x="12482" y="2713"/>
                </a:lnTo>
                <a:lnTo>
                  <a:pt x="12438" y="2748"/>
                </a:lnTo>
                <a:lnTo>
                  <a:pt x="12397" y="2786"/>
                </a:lnTo>
                <a:lnTo>
                  <a:pt x="12357" y="2825"/>
                </a:lnTo>
                <a:lnTo>
                  <a:pt x="12320" y="2867"/>
                </a:lnTo>
                <a:lnTo>
                  <a:pt x="12284" y="2910"/>
                </a:lnTo>
                <a:lnTo>
                  <a:pt x="12251" y="2957"/>
                </a:lnTo>
                <a:lnTo>
                  <a:pt x="12220" y="3004"/>
                </a:lnTo>
                <a:lnTo>
                  <a:pt x="12190" y="3054"/>
                </a:lnTo>
                <a:lnTo>
                  <a:pt x="12164" y="3105"/>
                </a:lnTo>
                <a:lnTo>
                  <a:pt x="12139" y="3158"/>
                </a:lnTo>
                <a:lnTo>
                  <a:pt x="12116" y="3213"/>
                </a:lnTo>
                <a:lnTo>
                  <a:pt x="12096" y="3268"/>
                </a:lnTo>
                <a:lnTo>
                  <a:pt x="12078" y="3326"/>
                </a:lnTo>
                <a:lnTo>
                  <a:pt x="12062" y="3385"/>
                </a:lnTo>
                <a:lnTo>
                  <a:pt x="12048" y="3445"/>
                </a:lnTo>
                <a:lnTo>
                  <a:pt x="12037" y="3507"/>
                </a:lnTo>
                <a:lnTo>
                  <a:pt x="12029" y="3569"/>
                </a:lnTo>
                <a:lnTo>
                  <a:pt x="12023" y="3633"/>
                </a:lnTo>
                <a:lnTo>
                  <a:pt x="12019" y="3697"/>
                </a:lnTo>
                <a:lnTo>
                  <a:pt x="12018" y="3762"/>
                </a:lnTo>
                <a:lnTo>
                  <a:pt x="12018" y="6754"/>
                </a:lnTo>
                <a:lnTo>
                  <a:pt x="12020" y="6807"/>
                </a:lnTo>
                <a:lnTo>
                  <a:pt x="12026" y="6857"/>
                </a:lnTo>
                <a:lnTo>
                  <a:pt x="12036" y="6902"/>
                </a:lnTo>
                <a:lnTo>
                  <a:pt x="12050" y="6945"/>
                </a:lnTo>
                <a:lnTo>
                  <a:pt x="12068" y="6984"/>
                </a:lnTo>
                <a:lnTo>
                  <a:pt x="12089" y="7020"/>
                </a:lnTo>
                <a:lnTo>
                  <a:pt x="12112" y="7052"/>
                </a:lnTo>
                <a:lnTo>
                  <a:pt x="12138" y="7081"/>
                </a:lnTo>
                <a:lnTo>
                  <a:pt x="12166" y="7107"/>
                </a:lnTo>
                <a:lnTo>
                  <a:pt x="12196" y="7129"/>
                </a:lnTo>
                <a:lnTo>
                  <a:pt x="12227" y="7148"/>
                </a:lnTo>
                <a:lnTo>
                  <a:pt x="12260" y="7163"/>
                </a:lnTo>
                <a:lnTo>
                  <a:pt x="12295" y="7175"/>
                </a:lnTo>
                <a:lnTo>
                  <a:pt x="12330" y="7184"/>
                </a:lnTo>
                <a:lnTo>
                  <a:pt x="12365" y="7189"/>
                </a:lnTo>
                <a:lnTo>
                  <a:pt x="12401" y="7190"/>
                </a:lnTo>
                <a:lnTo>
                  <a:pt x="12437" y="7189"/>
                </a:lnTo>
                <a:lnTo>
                  <a:pt x="12473" y="7184"/>
                </a:lnTo>
                <a:lnTo>
                  <a:pt x="12508" y="7175"/>
                </a:lnTo>
                <a:lnTo>
                  <a:pt x="12542" y="7163"/>
                </a:lnTo>
                <a:lnTo>
                  <a:pt x="12576" y="7148"/>
                </a:lnTo>
                <a:lnTo>
                  <a:pt x="12607" y="7129"/>
                </a:lnTo>
                <a:lnTo>
                  <a:pt x="12638" y="7107"/>
                </a:lnTo>
                <a:lnTo>
                  <a:pt x="12666" y="7081"/>
                </a:lnTo>
                <a:lnTo>
                  <a:pt x="12691" y="7052"/>
                </a:lnTo>
                <a:lnTo>
                  <a:pt x="12715" y="7020"/>
                </a:lnTo>
                <a:lnTo>
                  <a:pt x="12736" y="6984"/>
                </a:lnTo>
                <a:lnTo>
                  <a:pt x="12753" y="6945"/>
                </a:lnTo>
                <a:lnTo>
                  <a:pt x="12767" y="6902"/>
                </a:lnTo>
                <a:lnTo>
                  <a:pt x="12777" y="6857"/>
                </a:lnTo>
                <a:lnTo>
                  <a:pt x="12783" y="6807"/>
                </a:lnTo>
                <a:lnTo>
                  <a:pt x="12786" y="6754"/>
                </a:lnTo>
                <a:lnTo>
                  <a:pt x="12786" y="3842"/>
                </a:lnTo>
                <a:lnTo>
                  <a:pt x="13030" y="3842"/>
                </a:lnTo>
                <a:lnTo>
                  <a:pt x="13028" y="11743"/>
                </a:lnTo>
                <a:close/>
                <a:moveTo>
                  <a:pt x="1012" y="11743"/>
                </a:moveTo>
                <a:lnTo>
                  <a:pt x="1012" y="11771"/>
                </a:lnTo>
                <a:lnTo>
                  <a:pt x="1014" y="11799"/>
                </a:lnTo>
                <a:lnTo>
                  <a:pt x="1019" y="11827"/>
                </a:lnTo>
                <a:lnTo>
                  <a:pt x="1023" y="11853"/>
                </a:lnTo>
                <a:lnTo>
                  <a:pt x="1029" y="11880"/>
                </a:lnTo>
                <a:lnTo>
                  <a:pt x="1036" y="11906"/>
                </a:lnTo>
                <a:lnTo>
                  <a:pt x="1045" y="11931"/>
                </a:lnTo>
                <a:lnTo>
                  <a:pt x="1055" y="11956"/>
                </a:lnTo>
                <a:lnTo>
                  <a:pt x="1066" y="11980"/>
                </a:lnTo>
                <a:lnTo>
                  <a:pt x="1078" y="12004"/>
                </a:lnTo>
                <a:lnTo>
                  <a:pt x="1092" y="12026"/>
                </a:lnTo>
                <a:lnTo>
                  <a:pt x="1105" y="12049"/>
                </a:lnTo>
                <a:lnTo>
                  <a:pt x="1120" y="12070"/>
                </a:lnTo>
                <a:lnTo>
                  <a:pt x="1137" y="12091"/>
                </a:lnTo>
                <a:lnTo>
                  <a:pt x="1154" y="12111"/>
                </a:lnTo>
                <a:lnTo>
                  <a:pt x="1172" y="12129"/>
                </a:lnTo>
                <a:lnTo>
                  <a:pt x="1191" y="12148"/>
                </a:lnTo>
                <a:lnTo>
                  <a:pt x="1211" y="12165"/>
                </a:lnTo>
                <a:lnTo>
                  <a:pt x="1231" y="12181"/>
                </a:lnTo>
                <a:lnTo>
                  <a:pt x="1253" y="12196"/>
                </a:lnTo>
                <a:lnTo>
                  <a:pt x="1275" y="12210"/>
                </a:lnTo>
                <a:lnTo>
                  <a:pt x="1298" y="12224"/>
                </a:lnTo>
                <a:lnTo>
                  <a:pt x="1321" y="12236"/>
                </a:lnTo>
                <a:lnTo>
                  <a:pt x="1346" y="12246"/>
                </a:lnTo>
                <a:lnTo>
                  <a:pt x="1370" y="12257"/>
                </a:lnTo>
                <a:lnTo>
                  <a:pt x="1396" y="12265"/>
                </a:lnTo>
                <a:lnTo>
                  <a:pt x="1422" y="12272"/>
                </a:lnTo>
                <a:lnTo>
                  <a:pt x="1449" y="12278"/>
                </a:lnTo>
                <a:lnTo>
                  <a:pt x="1475" y="12283"/>
                </a:lnTo>
                <a:lnTo>
                  <a:pt x="1502" y="12286"/>
                </a:lnTo>
                <a:lnTo>
                  <a:pt x="1530" y="12289"/>
                </a:lnTo>
                <a:lnTo>
                  <a:pt x="1558" y="12290"/>
                </a:lnTo>
                <a:lnTo>
                  <a:pt x="1586" y="12289"/>
                </a:lnTo>
                <a:lnTo>
                  <a:pt x="1614" y="12286"/>
                </a:lnTo>
                <a:lnTo>
                  <a:pt x="1641" y="12283"/>
                </a:lnTo>
                <a:lnTo>
                  <a:pt x="1669" y="12278"/>
                </a:lnTo>
                <a:lnTo>
                  <a:pt x="1694" y="12272"/>
                </a:lnTo>
                <a:lnTo>
                  <a:pt x="1721" y="12265"/>
                </a:lnTo>
                <a:lnTo>
                  <a:pt x="1746" y="12257"/>
                </a:lnTo>
                <a:lnTo>
                  <a:pt x="1771" y="12246"/>
                </a:lnTo>
                <a:lnTo>
                  <a:pt x="1795" y="12236"/>
                </a:lnTo>
                <a:lnTo>
                  <a:pt x="1819" y="12224"/>
                </a:lnTo>
                <a:lnTo>
                  <a:pt x="1842" y="12210"/>
                </a:lnTo>
                <a:lnTo>
                  <a:pt x="1864" y="12196"/>
                </a:lnTo>
                <a:lnTo>
                  <a:pt x="1886" y="12181"/>
                </a:lnTo>
                <a:lnTo>
                  <a:pt x="1906" y="12165"/>
                </a:lnTo>
                <a:lnTo>
                  <a:pt x="1926" y="12148"/>
                </a:lnTo>
                <a:lnTo>
                  <a:pt x="1944" y="12129"/>
                </a:lnTo>
                <a:lnTo>
                  <a:pt x="1963" y="12111"/>
                </a:lnTo>
                <a:lnTo>
                  <a:pt x="1980" y="12091"/>
                </a:lnTo>
                <a:lnTo>
                  <a:pt x="1996" y="12070"/>
                </a:lnTo>
                <a:lnTo>
                  <a:pt x="2011" y="12049"/>
                </a:lnTo>
                <a:lnTo>
                  <a:pt x="2026" y="12026"/>
                </a:lnTo>
                <a:lnTo>
                  <a:pt x="2039" y="12004"/>
                </a:lnTo>
                <a:lnTo>
                  <a:pt x="2051" y="11980"/>
                </a:lnTo>
                <a:lnTo>
                  <a:pt x="2062" y="11956"/>
                </a:lnTo>
                <a:lnTo>
                  <a:pt x="2072" y="11931"/>
                </a:lnTo>
                <a:lnTo>
                  <a:pt x="2080" y="11906"/>
                </a:lnTo>
                <a:lnTo>
                  <a:pt x="2087" y="11880"/>
                </a:lnTo>
                <a:lnTo>
                  <a:pt x="2094" y="11853"/>
                </a:lnTo>
                <a:lnTo>
                  <a:pt x="2099" y="11827"/>
                </a:lnTo>
                <a:lnTo>
                  <a:pt x="2102" y="11799"/>
                </a:lnTo>
                <a:lnTo>
                  <a:pt x="2104" y="11771"/>
                </a:lnTo>
                <a:lnTo>
                  <a:pt x="2105" y="11743"/>
                </a:lnTo>
                <a:lnTo>
                  <a:pt x="2105" y="7160"/>
                </a:lnTo>
                <a:lnTo>
                  <a:pt x="2349" y="7160"/>
                </a:lnTo>
                <a:lnTo>
                  <a:pt x="2347" y="11743"/>
                </a:lnTo>
                <a:lnTo>
                  <a:pt x="2348" y="11771"/>
                </a:lnTo>
                <a:lnTo>
                  <a:pt x="2350" y="11799"/>
                </a:lnTo>
                <a:lnTo>
                  <a:pt x="2353" y="11827"/>
                </a:lnTo>
                <a:lnTo>
                  <a:pt x="2358" y="11853"/>
                </a:lnTo>
                <a:lnTo>
                  <a:pt x="2364" y="11880"/>
                </a:lnTo>
                <a:lnTo>
                  <a:pt x="2371" y="11906"/>
                </a:lnTo>
                <a:lnTo>
                  <a:pt x="2381" y="11931"/>
                </a:lnTo>
                <a:lnTo>
                  <a:pt x="2390" y="11955"/>
                </a:lnTo>
                <a:lnTo>
                  <a:pt x="2401" y="11980"/>
                </a:lnTo>
                <a:lnTo>
                  <a:pt x="2413" y="12004"/>
                </a:lnTo>
                <a:lnTo>
                  <a:pt x="2426" y="12026"/>
                </a:lnTo>
                <a:lnTo>
                  <a:pt x="2440" y="12049"/>
                </a:lnTo>
                <a:lnTo>
                  <a:pt x="2456" y="12070"/>
                </a:lnTo>
                <a:lnTo>
                  <a:pt x="2472" y="12091"/>
                </a:lnTo>
                <a:lnTo>
                  <a:pt x="2489" y="12111"/>
                </a:lnTo>
                <a:lnTo>
                  <a:pt x="2507" y="12129"/>
                </a:lnTo>
                <a:lnTo>
                  <a:pt x="2526" y="12148"/>
                </a:lnTo>
                <a:lnTo>
                  <a:pt x="2546" y="12165"/>
                </a:lnTo>
                <a:lnTo>
                  <a:pt x="2567" y="12181"/>
                </a:lnTo>
                <a:lnTo>
                  <a:pt x="2587" y="12196"/>
                </a:lnTo>
                <a:lnTo>
                  <a:pt x="2610" y="12210"/>
                </a:lnTo>
                <a:lnTo>
                  <a:pt x="2633" y="12224"/>
                </a:lnTo>
                <a:lnTo>
                  <a:pt x="2656" y="12236"/>
                </a:lnTo>
                <a:lnTo>
                  <a:pt x="2681" y="12246"/>
                </a:lnTo>
                <a:lnTo>
                  <a:pt x="2706" y="12257"/>
                </a:lnTo>
                <a:lnTo>
                  <a:pt x="2730" y="12265"/>
                </a:lnTo>
                <a:lnTo>
                  <a:pt x="2757" y="12272"/>
                </a:lnTo>
                <a:lnTo>
                  <a:pt x="2783" y="12278"/>
                </a:lnTo>
                <a:lnTo>
                  <a:pt x="2810" y="12283"/>
                </a:lnTo>
                <a:lnTo>
                  <a:pt x="2837" y="12286"/>
                </a:lnTo>
                <a:lnTo>
                  <a:pt x="2865" y="12289"/>
                </a:lnTo>
                <a:lnTo>
                  <a:pt x="2893" y="12290"/>
                </a:lnTo>
                <a:lnTo>
                  <a:pt x="2922" y="12289"/>
                </a:lnTo>
                <a:lnTo>
                  <a:pt x="2950" y="12286"/>
                </a:lnTo>
                <a:lnTo>
                  <a:pt x="2976" y="12283"/>
                </a:lnTo>
                <a:lnTo>
                  <a:pt x="3003" y="12278"/>
                </a:lnTo>
                <a:lnTo>
                  <a:pt x="3030" y="12272"/>
                </a:lnTo>
                <a:lnTo>
                  <a:pt x="3056" y="12265"/>
                </a:lnTo>
                <a:lnTo>
                  <a:pt x="3081" y="12257"/>
                </a:lnTo>
                <a:lnTo>
                  <a:pt x="3106" y="12246"/>
                </a:lnTo>
                <a:lnTo>
                  <a:pt x="3130" y="12236"/>
                </a:lnTo>
                <a:lnTo>
                  <a:pt x="3153" y="12224"/>
                </a:lnTo>
                <a:lnTo>
                  <a:pt x="3177" y="12210"/>
                </a:lnTo>
                <a:lnTo>
                  <a:pt x="3199" y="12196"/>
                </a:lnTo>
                <a:lnTo>
                  <a:pt x="3220" y="12181"/>
                </a:lnTo>
                <a:lnTo>
                  <a:pt x="3241" y="12165"/>
                </a:lnTo>
                <a:lnTo>
                  <a:pt x="3260" y="12148"/>
                </a:lnTo>
                <a:lnTo>
                  <a:pt x="3280" y="12129"/>
                </a:lnTo>
                <a:lnTo>
                  <a:pt x="3297" y="12111"/>
                </a:lnTo>
                <a:lnTo>
                  <a:pt x="3315" y="12091"/>
                </a:lnTo>
                <a:lnTo>
                  <a:pt x="3331" y="12070"/>
                </a:lnTo>
                <a:lnTo>
                  <a:pt x="3346" y="12049"/>
                </a:lnTo>
                <a:lnTo>
                  <a:pt x="3360" y="12026"/>
                </a:lnTo>
                <a:lnTo>
                  <a:pt x="3373" y="12004"/>
                </a:lnTo>
                <a:lnTo>
                  <a:pt x="3386" y="11980"/>
                </a:lnTo>
                <a:lnTo>
                  <a:pt x="3396" y="11955"/>
                </a:lnTo>
                <a:lnTo>
                  <a:pt x="3406" y="11931"/>
                </a:lnTo>
                <a:lnTo>
                  <a:pt x="3415" y="11906"/>
                </a:lnTo>
                <a:lnTo>
                  <a:pt x="3422" y="11880"/>
                </a:lnTo>
                <a:lnTo>
                  <a:pt x="3428" y="11853"/>
                </a:lnTo>
                <a:lnTo>
                  <a:pt x="3433" y="11827"/>
                </a:lnTo>
                <a:lnTo>
                  <a:pt x="3436" y="11799"/>
                </a:lnTo>
                <a:lnTo>
                  <a:pt x="3438" y="11771"/>
                </a:lnTo>
                <a:lnTo>
                  <a:pt x="3439" y="11743"/>
                </a:lnTo>
                <a:lnTo>
                  <a:pt x="3441" y="3842"/>
                </a:lnTo>
                <a:lnTo>
                  <a:pt x="3681" y="3842"/>
                </a:lnTo>
                <a:lnTo>
                  <a:pt x="3681" y="6754"/>
                </a:lnTo>
                <a:lnTo>
                  <a:pt x="3683" y="6807"/>
                </a:lnTo>
                <a:lnTo>
                  <a:pt x="3690" y="6857"/>
                </a:lnTo>
                <a:lnTo>
                  <a:pt x="3701" y="6903"/>
                </a:lnTo>
                <a:lnTo>
                  <a:pt x="3714" y="6946"/>
                </a:lnTo>
                <a:lnTo>
                  <a:pt x="3732" y="6985"/>
                </a:lnTo>
                <a:lnTo>
                  <a:pt x="3752" y="7021"/>
                </a:lnTo>
                <a:lnTo>
                  <a:pt x="3775" y="7054"/>
                </a:lnTo>
                <a:lnTo>
                  <a:pt x="3800" y="7083"/>
                </a:lnTo>
                <a:lnTo>
                  <a:pt x="3828" y="7109"/>
                </a:lnTo>
                <a:lnTo>
                  <a:pt x="3859" y="7131"/>
                </a:lnTo>
                <a:lnTo>
                  <a:pt x="3890" y="7150"/>
                </a:lnTo>
                <a:lnTo>
                  <a:pt x="3923" y="7165"/>
                </a:lnTo>
                <a:lnTo>
                  <a:pt x="3957" y="7178"/>
                </a:lnTo>
                <a:lnTo>
                  <a:pt x="3992" y="7186"/>
                </a:lnTo>
                <a:lnTo>
                  <a:pt x="4028" y="7191"/>
                </a:lnTo>
                <a:lnTo>
                  <a:pt x="4063" y="7193"/>
                </a:lnTo>
                <a:lnTo>
                  <a:pt x="4099" y="7191"/>
                </a:lnTo>
                <a:lnTo>
                  <a:pt x="4135" y="7186"/>
                </a:lnTo>
                <a:lnTo>
                  <a:pt x="4170" y="7178"/>
                </a:lnTo>
                <a:lnTo>
                  <a:pt x="4204" y="7165"/>
                </a:lnTo>
                <a:lnTo>
                  <a:pt x="4237" y="7150"/>
                </a:lnTo>
                <a:lnTo>
                  <a:pt x="4268" y="7131"/>
                </a:lnTo>
                <a:lnTo>
                  <a:pt x="4297" y="7109"/>
                </a:lnTo>
                <a:lnTo>
                  <a:pt x="4325" y="7083"/>
                </a:lnTo>
                <a:lnTo>
                  <a:pt x="4351" y="7054"/>
                </a:lnTo>
                <a:lnTo>
                  <a:pt x="4375" y="7021"/>
                </a:lnTo>
                <a:lnTo>
                  <a:pt x="4394" y="6985"/>
                </a:lnTo>
                <a:lnTo>
                  <a:pt x="4412" y="6946"/>
                </a:lnTo>
                <a:lnTo>
                  <a:pt x="4425" y="6903"/>
                </a:lnTo>
                <a:lnTo>
                  <a:pt x="4435" y="6857"/>
                </a:lnTo>
                <a:lnTo>
                  <a:pt x="4442" y="6807"/>
                </a:lnTo>
                <a:lnTo>
                  <a:pt x="4444" y="6754"/>
                </a:lnTo>
                <a:lnTo>
                  <a:pt x="4444" y="3780"/>
                </a:lnTo>
                <a:lnTo>
                  <a:pt x="4442" y="3720"/>
                </a:lnTo>
                <a:lnTo>
                  <a:pt x="4439" y="3659"/>
                </a:lnTo>
                <a:lnTo>
                  <a:pt x="4434" y="3599"/>
                </a:lnTo>
                <a:lnTo>
                  <a:pt x="4426" y="3539"/>
                </a:lnTo>
                <a:lnTo>
                  <a:pt x="4416" y="3480"/>
                </a:lnTo>
                <a:lnTo>
                  <a:pt x="4404" y="3422"/>
                </a:lnTo>
                <a:lnTo>
                  <a:pt x="4389" y="3364"/>
                </a:lnTo>
                <a:lnTo>
                  <a:pt x="4372" y="3307"/>
                </a:lnTo>
                <a:lnTo>
                  <a:pt x="4354" y="3251"/>
                </a:lnTo>
                <a:lnTo>
                  <a:pt x="4332" y="3196"/>
                </a:lnTo>
                <a:lnTo>
                  <a:pt x="4310" y="3143"/>
                </a:lnTo>
                <a:lnTo>
                  <a:pt x="4284" y="3090"/>
                </a:lnTo>
                <a:lnTo>
                  <a:pt x="4256" y="3040"/>
                </a:lnTo>
                <a:lnTo>
                  <a:pt x="4225" y="2991"/>
                </a:lnTo>
                <a:lnTo>
                  <a:pt x="4193" y="2942"/>
                </a:lnTo>
                <a:lnTo>
                  <a:pt x="4159" y="2897"/>
                </a:lnTo>
                <a:lnTo>
                  <a:pt x="4122" y="2853"/>
                </a:lnTo>
                <a:lnTo>
                  <a:pt x="4083" y="2812"/>
                </a:lnTo>
                <a:lnTo>
                  <a:pt x="4042" y="2771"/>
                </a:lnTo>
                <a:lnTo>
                  <a:pt x="3999" y="2733"/>
                </a:lnTo>
                <a:lnTo>
                  <a:pt x="3954" y="2698"/>
                </a:lnTo>
                <a:lnTo>
                  <a:pt x="3905" y="2666"/>
                </a:lnTo>
                <a:lnTo>
                  <a:pt x="3856" y="2636"/>
                </a:lnTo>
                <a:lnTo>
                  <a:pt x="3804" y="2608"/>
                </a:lnTo>
                <a:lnTo>
                  <a:pt x="3749" y="2583"/>
                </a:lnTo>
                <a:lnTo>
                  <a:pt x="3692" y="2562"/>
                </a:lnTo>
                <a:lnTo>
                  <a:pt x="3634" y="2543"/>
                </a:lnTo>
                <a:lnTo>
                  <a:pt x="3573" y="2528"/>
                </a:lnTo>
                <a:lnTo>
                  <a:pt x="3509" y="2515"/>
                </a:lnTo>
                <a:lnTo>
                  <a:pt x="3443" y="2506"/>
                </a:lnTo>
                <a:lnTo>
                  <a:pt x="3377" y="2501"/>
                </a:lnTo>
                <a:lnTo>
                  <a:pt x="3307" y="2499"/>
                </a:lnTo>
                <a:lnTo>
                  <a:pt x="1122" y="2498"/>
                </a:lnTo>
                <a:lnTo>
                  <a:pt x="1059" y="2500"/>
                </a:lnTo>
                <a:lnTo>
                  <a:pt x="996" y="2505"/>
                </a:lnTo>
                <a:lnTo>
                  <a:pt x="935" y="2512"/>
                </a:lnTo>
                <a:lnTo>
                  <a:pt x="876" y="2524"/>
                </a:lnTo>
                <a:lnTo>
                  <a:pt x="818" y="2538"/>
                </a:lnTo>
                <a:lnTo>
                  <a:pt x="762" y="2554"/>
                </a:lnTo>
                <a:lnTo>
                  <a:pt x="708" y="2574"/>
                </a:lnTo>
                <a:lnTo>
                  <a:pt x="655" y="2597"/>
                </a:lnTo>
                <a:lnTo>
                  <a:pt x="605" y="2622"/>
                </a:lnTo>
                <a:lnTo>
                  <a:pt x="557" y="2650"/>
                </a:lnTo>
                <a:lnTo>
                  <a:pt x="509" y="2680"/>
                </a:lnTo>
                <a:lnTo>
                  <a:pt x="464" y="2713"/>
                </a:lnTo>
                <a:lnTo>
                  <a:pt x="421" y="2748"/>
                </a:lnTo>
                <a:lnTo>
                  <a:pt x="380" y="2786"/>
                </a:lnTo>
                <a:lnTo>
                  <a:pt x="340" y="2825"/>
                </a:lnTo>
                <a:lnTo>
                  <a:pt x="302" y="2867"/>
                </a:lnTo>
                <a:lnTo>
                  <a:pt x="266" y="2910"/>
                </a:lnTo>
                <a:lnTo>
                  <a:pt x="234" y="2957"/>
                </a:lnTo>
                <a:lnTo>
                  <a:pt x="203" y="3004"/>
                </a:lnTo>
                <a:lnTo>
                  <a:pt x="173" y="3054"/>
                </a:lnTo>
                <a:lnTo>
                  <a:pt x="146" y="3105"/>
                </a:lnTo>
                <a:lnTo>
                  <a:pt x="121" y="3158"/>
                </a:lnTo>
                <a:lnTo>
                  <a:pt x="99" y="3213"/>
                </a:lnTo>
                <a:lnTo>
                  <a:pt x="78" y="3268"/>
                </a:lnTo>
                <a:lnTo>
                  <a:pt x="61" y="3326"/>
                </a:lnTo>
                <a:lnTo>
                  <a:pt x="44" y="3385"/>
                </a:lnTo>
                <a:lnTo>
                  <a:pt x="31" y="3445"/>
                </a:lnTo>
                <a:lnTo>
                  <a:pt x="20" y="3507"/>
                </a:lnTo>
                <a:lnTo>
                  <a:pt x="11" y="3569"/>
                </a:lnTo>
                <a:lnTo>
                  <a:pt x="5" y="3633"/>
                </a:lnTo>
                <a:lnTo>
                  <a:pt x="1" y="3697"/>
                </a:lnTo>
                <a:lnTo>
                  <a:pt x="0" y="3762"/>
                </a:lnTo>
                <a:lnTo>
                  <a:pt x="0" y="6754"/>
                </a:lnTo>
                <a:lnTo>
                  <a:pt x="2" y="6807"/>
                </a:lnTo>
                <a:lnTo>
                  <a:pt x="8" y="6857"/>
                </a:lnTo>
                <a:lnTo>
                  <a:pt x="19" y="6902"/>
                </a:lnTo>
                <a:lnTo>
                  <a:pt x="33" y="6945"/>
                </a:lnTo>
                <a:lnTo>
                  <a:pt x="50" y="6984"/>
                </a:lnTo>
                <a:lnTo>
                  <a:pt x="71" y="7020"/>
                </a:lnTo>
                <a:lnTo>
                  <a:pt x="95" y="7052"/>
                </a:lnTo>
                <a:lnTo>
                  <a:pt x="120" y="7081"/>
                </a:lnTo>
                <a:lnTo>
                  <a:pt x="148" y="7107"/>
                </a:lnTo>
                <a:lnTo>
                  <a:pt x="178" y="7129"/>
                </a:lnTo>
                <a:lnTo>
                  <a:pt x="210" y="7148"/>
                </a:lnTo>
                <a:lnTo>
                  <a:pt x="243" y="7163"/>
                </a:lnTo>
                <a:lnTo>
                  <a:pt x="278" y="7175"/>
                </a:lnTo>
                <a:lnTo>
                  <a:pt x="313" y="7184"/>
                </a:lnTo>
                <a:lnTo>
                  <a:pt x="349" y="7189"/>
                </a:lnTo>
                <a:lnTo>
                  <a:pt x="384" y="7190"/>
                </a:lnTo>
                <a:lnTo>
                  <a:pt x="420" y="7189"/>
                </a:lnTo>
                <a:lnTo>
                  <a:pt x="456" y="7184"/>
                </a:lnTo>
                <a:lnTo>
                  <a:pt x="491" y="7175"/>
                </a:lnTo>
                <a:lnTo>
                  <a:pt x="526" y="7163"/>
                </a:lnTo>
                <a:lnTo>
                  <a:pt x="559" y="7148"/>
                </a:lnTo>
                <a:lnTo>
                  <a:pt x="591" y="7129"/>
                </a:lnTo>
                <a:lnTo>
                  <a:pt x="620" y="7107"/>
                </a:lnTo>
                <a:lnTo>
                  <a:pt x="648" y="7081"/>
                </a:lnTo>
                <a:lnTo>
                  <a:pt x="674" y="7052"/>
                </a:lnTo>
                <a:lnTo>
                  <a:pt x="698" y="7020"/>
                </a:lnTo>
                <a:lnTo>
                  <a:pt x="718" y="6984"/>
                </a:lnTo>
                <a:lnTo>
                  <a:pt x="736" y="6945"/>
                </a:lnTo>
                <a:lnTo>
                  <a:pt x="749" y="6902"/>
                </a:lnTo>
                <a:lnTo>
                  <a:pt x="760" y="6857"/>
                </a:lnTo>
                <a:lnTo>
                  <a:pt x="766" y="6807"/>
                </a:lnTo>
                <a:lnTo>
                  <a:pt x="769" y="6754"/>
                </a:lnTo>
                <a:lnTo>
                  <a:pt x="769" y="3842"/>
                </a:lnTo>
                <a:lnTo>
                  <a:pt x="1013" y="3842"/>
                </a:lnTo>
                <a:lnTo>
                  <a:pt x="1012" y="11743"/>
                </a:lnTo>
                <a:close/>
              </a:path>
            </a:pathLst>
          </a:custGeom>
          <a:solidFill>
            <a:schemeClr val="bg1">
              <a:alpha val="51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Технические характеристики, стандарты и требования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977123"/>
            <a:ext cx="8496944" cy="324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Технология разработки J2EE, язык программирования </a:t>
            </a:r>
            <a:r>
              <a:rPr lang="ru-RU" sz="1600" dirty="0" err="1" smtClean="0">
                <a:solidFill>
                  <a:srgbClr val="555555"/>
                </a:solidFill>
              </a:rPr>
              <a:t>Java</a:t>
            </a:r>
            <a:r>
              <a:rPr lang="ru-RU" sz="1600" dirty="0" smtClean="0">
                <a:solidFill>
                  <a:srgbClr val="555555"/>
                </a:solidFill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Поддержка СУБД IBM DB2, </a:t>
            </a:r>
            <a:r>
              <a:rPr lang="ru-RU" sz="1600" dirty="0" err="1" smtClean="0">
                <a:solidFill>
                  <a:srgbClr val="555555"/>
                </a:solidFill>
              </a:rPr>
              <a:t>Oracle</a:t>
            </a:r>
            <a:r>
              <a:rPr lang="ru-RU" sz="1600" dirty="0" smtClean="0">
                <a:solidFill>
                  <a:srgbClr val="555555"/>
                </a:solidFill>
              </a:rPr>
              <a:t>, MS SQL, </a:t>
            </a:r>
            <a:r>
              <a:rPr lang="ru-RU" sz="1600" dirty="0" err="1" smtClean="0">
                <a:solidFill>
                  <a:srgbClr val="555555"/>
                </a:solidFill>
              </a:rPr>
              <a:t>PostgreSQL</a:t>
            </a:r>
            <a:r>
              <a:rPr lang="ru-RU" sz="1600" dirty="0" smtClean="0">
                <a:solidFill>
                  <a:srgbClr val="555555"/>
                </a:solidFill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Высокий уровень </a:t>
            </a:r>
            <a:r>
              <a:rPr lang="ru-RU" sz="1600" dirty="0" err="1" smtClean="0">
                <a:solidFill>
                  <a:srgbClr val="555555"/>
                </a:solidFill>
              </a:rPr>
              <a:t>масштабируемости</a:t>
            </a:r>
            <a:r>
              <a:rPr lang="ru-RU" sz="1600" dirty="0" smtClean="0">
                <a:solidFill>
                  <a:srgbClr val="555555"/>
                </a:solidFill>
              </a:rPr>
              <a:t> (кластеризация, вынос серверов контента)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Работа с любым J2EE-сервером поддерживающим </a:t>
            </a:r>
            <a:r>
              <a:rPr lang="ru-RU" sz="1600" dirty="0" err="1" smtClean="0">
                <a:solidFill>
                  <a:srgbClr val="555555"/>
                </a:solidFill>
              </a:rPr>
              <a:t>Java</a:t>
            </a:r>
            <a:r>
              <a:rPr lang="ru-RU" sz="1600" dirty="0" smtClean="0">
                <a:solidFill>
                  <a:srgbClr val="555555"/>
                </a:solidFill>
              </a:rPr>
              <a:t> 1.6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err="1" smtClean="0">
                <a:solidFill>
                  <a:srgbClr val="555555"/>
                </a:solidFill>
              </a:rPr>
              <a:t>Кроссплатформенность</a:t>
            </a:r>
            <a:r>
              <a:rPr lang="ru-RU" sz="1600" dirty="0" smtClean="0">
                <a:solidFill>
                  <a:srgbClr val="555555"/>
                </a:solidFill>
              </a:rPr>
              <a:t>: поддержка операционных систем UNIX, </a:t>
            </a:r>
            <a:r>
              <a:rPr lang="ru-RU" sz="1600" dirty="0" err="1" smtClean="0">
                <a:solidFill>
                  <a:srgbClr val="555555"/>
                </a:solidFill>
              </a:rPr>
              <a:t>Linux</a:t>
            </a:r>
            <a:r>
              <a:rPr lang="ru-RU" sz="1600" dirty="0" smtClean="0">
                <a:solidFill>
                  <a:srgbClr val="555555"/>
                </a:solidFill>
              </a:rPr>
              <a:t>* и </a:t>
            </a:r>
            <a:r>
              <a:rPr lang="ru-RU" sz="1600" dirty="0" err="1" smtClean="0">
                <a:solidFill>
                  <a:srgbClr val="555555"/>
                </a:solidFill>
              </a:rPr>
              <a:t>Windows</a:t>
            </a:r>
            <a:r>
              <a:rPr lang="ru-RU" sz="1600" dirty="0" smtClean="0">
                <a:solidFill>
                  <a:srgbClr val="555555"/>
                </a:solidFill>
              </a:rPr>
              <a:t>.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Полностью </a:t>
            </a:r>
            <a:r>
              <a:rPr lang="ru-RU" sz="1600" dirty="0" err="1" smtClean="0">
                <a:solidFill>
                  <a:srgbClr val="555555"/>
                </a:solidFill>
              </a:rPr>
              <a:t>веб-ориентированное</a:t>
            </a:r>
            <a:r>
              <a:rPr lang="ru-RU" sz="1600" dirty="0" smtClean="0">
                <a:solidFill>
                  <a:srgbClr val="555555"/>
                </a:solidFill>
              </a:rPr>
              <a:t> решение (для всех категорий пользователей).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Поддержка всех современных </a:t>
            </a:r>
            <a:r>
              <a:rPr lang="ru-RU" sz="1600" dirty="0" err="1" smtClean="0">
                <a:solidFill>
                  <a:srgbClr val="555555"/>
                </a:solidFill>
              </a:rPr>
              <a:t>веб-браузеров</a:t>
            </a:r>
            <a:r>
              <a:rPr lang="ru-RU" sz="1600" dirty="0" smtClean="0">
                <a:solidFill>
                  <a:srgbClr val="555555"/>
                </a:solidFill>
              </a:rPr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Поддержка международных стандартов SCORM 1.2, SCORM 1.3, AICC, QTI 1.2, QTI 2.0.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Готовые темы интерфейса и возможность создавать свои темы.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555555"/>
                </a:solidFill>
              </a:rPr>
              <a:t>Универсальный импорт, подключение к AD, интеграция с любыми внешними системами (SAP, </a:t>
            </a:r>
            <a:r>
              <a:rPr lang="ru-RU" sz="1600" dirty="0" err="1" smtClean="0">
                <a:solidFill>
                  <a:srgbClr val="555555"/>
                </a:solidFill>
              </a:rPr>
              <a:t>Oracle</a:t>
            </a:r>
            <a:r>
              <a:rPr lang="ru-RU" sz="1600" dirty="0" smtClean="0">
                <a:solidFill>
                  <a:srgbClr val="555555"/>
                </a:solidFill>
              </a:rPr>
              <a:t>, 1С, </a:t>
            </a:r>
            <a:r>
              <a:rPr lang="en-US" sz="1600" dirty="0" smtClean="0">
                <a:solidFill>
                  <a:srgbClr val="555555"/>
                </a:solidFill>
              </a:rPr>
              <a:t>Lotus</a:t>
            </a:r>
            <a:r>
              <a:rPr lang="ru-RU" sz="1600" dirty="0" smtClean="0">
                <a:solidFill>
                  <a:srgbClr val="555555"/>
                </a:solidFill>
              </a:rPr>
              <a:t> и т.п.).</a:t>
            </a:r>
            <a:endParaRPr lang="ru-RU" sz="1600" dirty="0">
              <a:solidFill>
                <a:srgbClr val="555555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602" y="4471392"/>
            <a:ext cx="68738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0790" y="4428529"/>
            <a:ext cx="6604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9465" y="4474567"/>
            <a:ext cx="744537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4490" y="4457104"/>
            <a:ext cx="6397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0152" y="4482504"/>
            <a:ext cx="5048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74977" y="4515842"/>
            <a:ext cx="129540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14840" y="4438054"/>
            <a:ext cx="925512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603392" y="5380056"/>
            <a:ext cx="8001056" cy="857256"/>
          </a:xfrm>
          <a:prstGeom prst="roundRect">
            <a:avLst>
              <a:gd name="adj" fmla="val 6092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7686" y="5455260"/>
            <a:ext cx="7865324" cy="706849"/>
          </a:xfrm>
          <a:prstGeom prst="roundRect">
            <a:avLst>
              <a:gd name="adj" fmla="val 654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17706" y="5656892"/>
            <a:ext cx="7643866" cy="292388"/>
          </a:xfrm>
          <a:prstGeom prst="rect">
            <a:avLst/>
          </a:prstGeom>
          <a:noFill/>
        </p:spPr>
        <p:txBody>
          <a:bodyPr wrap="square" lIns="72000" tIns="0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В состав поставки входит все необходимое системное программное обеспечение.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Прямоугольник 315"/>
          <p:cNvSpPr/>
          <p:nvPr/>
        </p:nvSpPr>
        <p:spPr bwMode="auto">
          <a:xfrm>
            <a:off x="0" y="0"/>
            <a:ext cx="9144000" cy="6429396"/>
          </a:xfrm>
          <a:prstGeom prst="rect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0"/>
            <a:ext cx="5143504" cy="10605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>
                <a:solidFill>
                  <a:schemeClr val="bg1"/>
                </a:solidFill>
              </a:rPr>
              <a:pPr/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43900" y="214290"/>
            <a:ext cx="357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0" kern="0" baseline="0" dirty="0" smtClean="0">
                <a:solidFill>
                  <a:schemeClr val="bg1"/>
                </a:solidFill>
              </a:rPr>
              <a:t>/</a:t>
            </a:r>
            <a:endParaRPr lang="ru-RU" sz="2200" b="0" kern="0" baseline="0" dirty="0">
              <a:solidFill>
                <a:schemeClr val="bg1"/>
              </a:solidFill>
            </a:endParaRPr>
          </a:p>
        </p:txBody>
      </p:sp>
      <p:sp>
        <p:nvSpPr>
          <p:cNvPr id="31" name="Содержимое 1"/>
          <p:cNvSpPr txBox="1">
            <a:spLocks/>
          </p:cNvSpPr>
          <p:nvPr/>
        </p:nvSpPr>
        <p:spPr>
          <a:xfrm>
            <a:off x="528638" y="357166"/>
            <a:ext cx="7643762" cy="15018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lvl="0">
              <a:buClr>
                <a:schemeClr val="tx2"/>
              </a:buClr>
            </a:pPr>
            <a:r>
              <a:rPr lang="ru-RU" sz="3100" b="1" dirty="0" smtClean="0">
                <a:solidFill>
                  <a:schemeClr val="bg1"/>
                </a:solidFill>
              </a:rPr>
              <a:t>Решение текущих задач в области управления электронным обучением</a:t>
            </a:r>
            <a:endParaRPr kumimoji="0" lang="ru-RU" sz="3100" b="1" u="none" strike="noStrike" kern="1200" cap="none" spc="-4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428596" y="1857364"/>
            <a:ext cx="7455772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1928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1828800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Размещение электронных материалов любых форматов с возможностью просмотра с экрана (без загрузки на компьютер и установки дополнительного ПО).</a:t>
            </a:r>
          </a:p>
          <a:p>
            <a:pPr lvl="0"/>
            <a:r>
              <a:rPr lang="ru-RU" sz="1600" dirty="0" smtClean="0"/>
              <a:t>Обеспечение многоуровневого разграничения доступа для пользователей к каждому разделу или материалу базы знаний.</a:t>
            </a:r>
          </a:p>
          <a:p>
            <a:pPr lvl="0"/>
            <a:r>
              <a:rPr lang="ru-RU" sz="1600" dirty="0" smtClean="0"/>
              <a:t>Построение рейтинга материалов базы знаний по популярности, </a:t>
            </a:r>
            <a:r>
              <a:rPr lang="ru-RU" sz="1600" dirty="0" err="1" smtClean="0"/>
              <a:t>комментируемости</a:t>
            </a:r>
            <a:r>
              <a:rPr lang="ru-RU" sz="1600" dirty="0" smtClean="0"/>
              <a:t>, частоте просмотра и дате размещения.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</a:t>
            </a:r>
            <a:r>
              <a:rPr lang="ru-RU" dirty="0" smtClean="0"/>
              <a:t>аза знаний с удобным механизмом поиска и разграничением доступа</a:t>
            </a:r>
            <a:endParaRPr lang="ru-RU" dirty="0"/>
          </a:p>
        </p:txBody>
      </p:sp>
      <p:pic>
        <p:nvPicPr>
          <p:cNvPr id="5" name="Рисунок 4" descr="C:\Users\Светлана\Documents\Мираполис20\Пезентация\Библиотека 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73016"/>
            <a:ext cx="3816424" cy="222624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Users\sevdokimova\Documents\Мираполис18\Рис_баг\Скрины систем\Медиатека_БКЕ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3662" y="3573016"/>
            <a:ext cx="4626810" cy="22322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934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</a:t>
            </a:r>
            <a:r>
              <a:rPr lang="ru-RU" dirty="0" smtClean="0"/>
              <a:t>аза знаний с удобным механизмом поиска и разграничением доступа</a:t>
            </a:r>
            <a:endParaRPr lang="ru-RU" dirty="0"/>
          </a:p>
        </p:txBody>
      </p:sp>
      <p:pic>
        <p:nvPicPr>
          <p:cNvPr id="13" name="Рисунок 12" descr="C:\Users\sevdokimova\Documents\Мираполис18\Рис_баг\Скрины систем\Карточка ресурса_БКЕ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6066135" cy="337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sevdokimova\Documents\Мираполис18\Рис_баг\Скрины систем\Карточка ресурс_софтлайн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996952"/>
            <a:ext cx="5173725" cy="3218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14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84176"/>
            <a:ext cx="8229600" cy="3701008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/>
              <a:t>Использование готовых электронных курсов.</a:t>
            </a:r>
          </a:p>
          <a:p>
            <a:pPr lvl="0"/>
            <a:r>
              <a:rPr lang="ru-RU" sz="1600" dirty="0" smtClean="0"/>
              <a:t>Использование записей проведенных вебинаров.</a:t>
            </a:r>
          </a:p>
          <a:p>
            <a:pPr lvl="0"/>
            <a:r>
              <a:rPr lang="ru-RU" sz="1600" dirty="0" smtClean="0"/>
              <a:t>Импорт или создание тестовых заданий.</a:t>
            </a:r>
          </a:p>
          <a:p>
            <a:pPr lvl="0"/>
            <a:r>
              <a:rPr lang="ru-RU" sz="1600" dirty="0" smtClean="0"/>
              <a:t>Формирование учебных программ (курсов) любой структуры и вложенности с помощью таких элементов как:</a:t>
            </a:r>
          </a:p>
          <a:p>
            <a:pPr lvl="1"/>
            <a:r>
              <a:rPr lang="ru-RU" sz="1600" dirty="0" smtClean="0"/>
              <a:t>электронный документы любых форматов, файлы, ссылки,</a:t>
            </a:r>
          </a:p>
          <a:p>
            <a:pPr lvl="1"/>
            <a:r>
              <a:rPr lang="ru-RU" sz="1600" dirty="0" smtClean="0"/>
              <a:t>электронные курсы или отдельные их разделы,</a:t>
            </a:r>
          </a:p>
          <a:p>
            <a:pPr lvl="1"/>
            <a:r>
              <a:rPr lang="ru-RU" sz="1600" dirty="0" smtClean="0"/>
              <a:t>электронные тесты,</a:t>
            </a:r>
          </a:p>
          <a:p>
            <a:pPr lvl="1"/>
            <a:r>
              <a:rPr lang="ru-RU" sz="1600" dirty="0" smtClean="0"/>
              <a:t>записи вебинаров,</a:t>
            </a:r>
          </a:p>
          <a:p>
            <a:pPr lvl="1"/>
            <a:r>
              <a:rPr lang="ru-RU" sz="1600" dirty="0" smtClean="0"/>
              <a:t>материалы базы знаний,</a:t>
            </a:r>
          </a:p>
          <a:p>
            <a:pPr lvl="1"/>
            <a:r>
              <a:rPr lang="ru-RU" sz="1600" dirty="0" smtClean="0"/>
              <a:t>ссылки на внешние ресурсы,</a:t>
            </a:r>
          </a:p>
          <a:p>
            <a:pPr lvl="1"/>
            <a:r>
              <a:rPr lang="ru-RU" sz="1600" dirty="0" smtClean="0"/>
              <a:t>опросы.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0F34D-A09D-460D-8E0A-ECA6FAA2364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новых и использование готовых учебных материалов</a:t>
            </a:r>
            <a:endParaRPr lang="ru-RU" dirty="0"/>
          </a:p>
        </p:txBody>
      </p:sp>
      <p:pic>
        <p:nvPicPr>
          <p:cNvPr id="5" name="Рисунок 4" descr="C:\Users\Светлана\Documents\Мираполис20\Пезентация\Разделы курс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573016"/>
            <a:ext cx="4320480" cy="25715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169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29324881d0abebc99da25fb35dd837f32ba91cd"/>
  <p:tag name="ISPRING_RESOURCE_PATHS_HASH_2" val="285a9a5fd26480e835cb934ae3d3b78b9a91514"/>
</p:tagLst>
</file>

<file path=ppt/theme/theme1.xml><?xml version="1.0" encoding="utf-8"?>
<a:theme xmlns:a="http://schemas.openxmlformats.org/drawingml/2006/main" name="Тема для ООО &quot;Мираполис&quot;">
  <a:themeElements>
    <a:clrScheme name="Мираполис">
      <a:dk1>
        <a:srgbClr val="555555"/>
      </a:dk1>
      <a:lt1>
        <a:sysClr val="window" lastClr="FFFFFF"/>
      </a:lt1>
      <a:dk2>
        <a:srgbClr val="2797D3"/>
      </a:dk2>
      <a:lt2>
        <a:srgbClr val="FFFFFF"/>
      </a:lt2>
      <a:accent1>
        <a:srgbClr val="0CB1E1"/>
      </a:accent1>
      <a:accent2>
        <a:srgbClr val="157AB8"/>
      </a:accent2>
      <a:accent3>
        <a:srgbClr val="7AC142"/>
      </a:accent3>
      <a:accent4>
        <a:srgbClr val="FACC0A"/>
      </a:accent4>
      <a:accent5>
        <a:srgbClr val="F5A11C"/>
      </a:accent5>
      <a:accent6>
        <a:srgbClr val="5F51A3"/>
      </a:accent6>
      <a:hlink>
        <a:srgbClr val="157AB8"/>
      </a:hlink>
      <a:folHlink>
        <a:srgbClr val="CA20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8418</TotalTime>
  <Words>1386</Words>
  <Application>Microsoft Office PowerPoint</Application>
  <PresentationFormat>Экран (4:3)</PresentationFormat>
  <Paragraphs>198</Paragraphs>
  <Slides>30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для ООО "Мираполис"</vt:lpstr>
      <vt:lpstr>Система Мираполис </vt:lpstr>
      <vt:lpstr>О компании Мираполис</vt:lpstr>
      <vt:lpstr>Mirapolis HCM</vt:lpstr>
      <vt:lpstr>Mirapolis HCM – комплексная автоматизация  HR-процессов</vt:lpstr>
      <vt:lpstr>Технические характеристики, стандарты и требования</vt:lpstr>
      <vt:lpstr>Презентация PowerPoint</vt:lpstr>
      <vt:lpstr>База знаний с удобным механизмом поиска и разграничением доступа</vt:lpstr>
      <vt:lpstr>База знаний с удобным механизмом поиска и разграничением доступа</vt:lpstr>
      <vt:lpstr>Создание новых и использование готовых учебных материалов</vt:lpstr>
      <vt:lpstr>Организация и проведение дистанционного электронного обучения</vt:lpstr>
      <vt:lpstr>Организация и проведение дистанционного электронного обучения</vt:lpstr>
      <vt:lpstr>Организация и проведение дистанционного электронного обучения</vt:lpstr>
      <vt:lpstr>Личные кабинеты разных категорий пользователей</vt:lpstr>
      <vt:lpstr>Личные кабинеты разных категорий пользователей</vt:lpstr>
      <vt:lpstr>Создание тестовых заданий (тестов)</vt:lpstr>
      <vt:lpstr>Проведение тестирования</vt:lpstr>
      <vt:lpstr>Проведение тестирования</vt:lpstr>
      <vt:lpstr>Формирование оперативной и аналитической отчетности</vt:lpstr>
      <vt:lpstr>Сертификация сотрудников</vt:lpstr>
      <vt:lpstr>Получение обратной связи от пользователей с помощью опросов/анкетирований</vt:lpstr>
      <vt:lpstr>Организация внутренних коммуникаций</vt:lpstr>
      <vt:lpstr>Оформление интерфейса и его индивидуальная настройка для различных групп пользователей</vt:lpstr>
      <vt:lpstr>Презентация PowerPoint</vt:lpstr>
      <vt:lpstr>Безопасность и разграничение доступа</vt:lpstr>
      <vt:lpstr>Масштабируемость</vt:lpstr>
      <vt:lpstr>Презентация PowerPoint</vt:lpstr>
      <vt:lpstr>Обучение</vt:lpstr>
      <vt:lpstr>Техническая поддержка</vt:lpstr>
      <vt:lpstr>Лицензирование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kisenkoyv</cp:lastModifiedBy>
  <cp:revision>786</cp:revision>
  <dcterms:created xsi:type="dcterms:W3CDTF">2012-11-16T08:34:19Z</dcterms:created>
  <dcterms:modified xsi:type="dcterms:W3CDTF">2014-01-10T12:52:54Z</dcterms:modified>
</cp:coreProperties>
</file>