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FF921-34C6-4242-8443-D3AF4CA789D8}" type="datetimeFigureOut">
              <a:rPr lang="ru-RU" smtClean="0"/>
              <a:t>25.12.2011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55BCE-A11A-45D4-8CC0-1B175B2080B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55BCE-A11A-45D4-8CC0-1B175B2080BD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9DF47F-1B8F-4158-8E66-C796614EA643}" type="datetimeFigureOut">
              <a:rPr lang="ru-RU" smtClean="0"/>
              <a:pPr/>
              <a:t>25.12.2011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D48FFF1-8C02-401E-856A-6E9470C23A1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Public\Music\Sample%20Music\Muzyka_(titry).mp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2930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6000" dirty="0" smtClean="0"/>
              <a:t>My dog does my homework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en-US" sz="6000" dirty="0" smtClean="0"/>
              <a:t>At home every night.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en-US" sz="6000" dirty="0" smtClean="0"/>
              <a:t>He answers each question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en-US" sz="6000" dirty="0" smtClean="0"/>
              <a:t>And gets them all right.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004425" cy="685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84784"/>
            <a:ext cx="8229600" cy="438912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</a:rPr>
              <a:t>Has it got (a) …?</a:t>
            </a:r>
          </a:p>
          <a:p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</a:rPr>
              <a:t>                          - Yes, it has.</a:t>
            </a:r>
          </a:p>
          <a:p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</a:rPr>
              <a:t>                          - No, it hasn`t.</a:t>
            </a:r>
          </a:p>
          <a:p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</a:rPr>
              <a:t>Is it a (an) …?</a:t>
            </a:r>
          </a:p>
          <a:p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</a:rPr>
              <a:t>                        - Yes, it is.</a:t>
            </a:r>
          </a:p>
          <a:p>
            <a:r>
              <a:rPr lang="en-US" sz="4000" dirty="0" smtClean="0">
                <a:solidFill>
                  <a:schemeClr val="bg2">
                    <a:lumMod val="10000"/>
                  </a:schemeClr>
                </a:solidFill>
              </a:rPr>
              <a:t>                        - No, it isn`t.</a:t>
            </a:r>
          </a:p>
          <a:p>
            <a:endParaRPr lang="ru-RU" sz="40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en-US" sz="8800" dirty="0" smtClean="0">
                <a:solidFill>
                  <a:srgbClr val="FF0000"/>
                </a:solidFill>
              </a:rPr>
              <a:t>Do you know animals?</a:t>
            </a:r>
            <a:endParaRPr lang="ru-RU" sz="88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Muzyka_(titry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6450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I'm a soft and fluffy pet. 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I have four legs and a long tail. 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I have sharp teeth and claws. 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I like to eat mice. 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2800" dirty="0" smtClean="0"/>
              <a:t>I am a...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Рисунок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196752"/>
            <a:ext cx="3307507" cy="40570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645024"/>
            <a:ext cx="8229600" cy="1143000"/>
          </a:xfrm>
        </p:spPr>
        <p:txBody>
          <a:bodyPr>
            <a:noAutofit/>
          </a:bodyPr>
          <a:lstStyle/>
          <a:p>
            <a:r>
              <a:rPr lang="en-US" sz="2500" dirty="0" smtClean="0"/>
              <a:t>I live in lakes and rivers.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eat fish and birds.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have four legs and a long tail.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have lots of big teeth.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a...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165304"/>
            <a:ext cx="8229600" cy="438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484784"/>
            <a:ext cx="4036145" cy="28671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861048"/>
            <a:ext cx="8229600" cy="1143000"/>
          </a:xfrm>
        </p:spPr>
        <p:txBody>
          <a:bodyPr>
            <a:noAutofit/>
          </a:bodyPr>
          <a:lstStyle/>
          <a:p>
            <a:r>
              <a:rPr lang="en-US" sz="2500" dirty="0" smtClean="0"/>
              <a:t>I'm very, very big.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like to eat nuts and hay.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have four legs and two big ears.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have got a long nose.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an...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2060848"/>
            <a:ext cx="3887168" cy="27195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789040"/>
            <a:ext cx="8229600" cy="1143000"/>
          </a:xfrm>
        </p:spPr>
        <p:txBody>
          <a:bodyPr>
            <a:noAutofit/>
          </a:bodyPr>
          <a:lstStyle/>
          <a:p>
            <a:r>
              <a:rPr lang="en-US" sz="2500" dirty="0" smtClean="0"/>
              <a:t>My skin is green and slippery.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have four legs and feet.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eat flies and little fish.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can swim under water and hop on land.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a...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268760"/>
            <a:ext cx="3419872" cy="25106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05064"/>
            <a:ext cx="8229600" cy="1143000"/>
          </a:xfrm>
        </p:spPr>
        <p:txBody>
          <a:bodyPr>
            <a:noAutofit/>
          </a:bodyPr>
          <a:lstStyle/>
          <a:p>
            <a:r>
              <a:rPr lang="en-US" sz="2500" dirty="0" smtClean="0"/>
              <a:t>I have a little tail.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My nose is called a snout.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live on a farm.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pink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a...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276872"/>
            <a:ext cx="3546624" cy="22497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645024"/>
            <a:ext cx="8229600" cy="1143000"/>
          </a:xfrm>
        </p:spPr>
        <p:txBody>
          <a:bodyPr>
            <a:noAutofit/>
          </a:bodyPr>
          <a:lstStyle/>
          <a:p>
            <a:r>
              <a:rPr lang="en-US" sz="2500" dirty="0" smtClean="0"/>
              <a:t>I have a tail.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can fly.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have got colorful feathers.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can talk.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a...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844824"/>
            <a:ext cx="3605932" cy="2625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77072"/>
            <a:ext cx="8229600" cy="1143000"/>
          </a:xfrm>
        </p:spPr>
        <p:txBody>
          <a:bodyPr>
            <a:noAutofit/>
          </a:bodyPr>
          <a:lstStyle/>
          <a:p>
            <a:r>
              <a:rPr lang="en-US" sz="2500" dirty="0" smtClean="0"/>
              <a:t>I have four legs and a long tail.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eat hay.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love to run fast.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let people ride on my back. </a:t>
            </a:r>
            <a:br>
              <a:rPr lang="en-US" sz="2500" dirty="0" smtClean="0"/>
            </a:br>
            <a:r>
              <a:rPr lang="en-US" sz="2500" dirty="0" smtClean="0"/>
              <a:t> </a:t>
            </a:r>
            <a:br>
              <a:rPr lang="en-US" sz="2500" dirty="0" smtClean="0"/>
            </a:br>
            <a:r>
              <a:rPr lang="en-US" sz="2500" dirty="0" smtClean="0"/>
              <a:t>I am a...</a:t>
            </a:r>
            <a:endParaRPr lang="ru-RU" sz="25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1412776"/>
            <a:ext cx="3419649" cy="37089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136</TotalTime>
  <Words>100</Words>
  <Application>Microsoft Office PowerPoint</Application>
  <PresentationFormat>Экран (4:3)</PresentationFormat>
  <Paragraphs>16</Paragraphs>
  <Slides>11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My dog does my homework At home every night. He answers each question And gets them all right. </vt:lpstr>
      <vt:lpstr>Do you know animals?</vt:lpstr>
      <vt:lpstr>I'm a soft and fluffy pet.    I have four legs and a long tail.    I have sharp teeth and claws.    I like to eat mice.    I am a...</vt:lpstr>
      <vt:lpstr>I live in lakes and rivers.    I eat fish and birds.    I have four legs and a long tail.    I have lots of big teeth.    I am a...</vt:lpstr>
      <vt:lpstr>I'm very, very big.    I like to eat nuts and hay.    I have four legs and two big ears.    I have got a long nose.    I am an...</vt:lpstr>
      <vt:lpstr>My skin is green and slippery.    I have four legs and feet.    I eat flies and little fish.    I can swim under water and hop on land.    I am a...</vt:lpstr>
      <vt:lpstr>I have a little tail.    My nose is called a snout.    I live on a farm.    I am pink    I am a...</vt:lpstr>
      <vt:lpstr>I have a tail.    I can fly.    I have got colorful feathers.    I can talk.    I am a...</vt:lpstr>
      <vt:lpstr>I have four legs and a long tail.    I eat hay.    I love to run fast.    I let people ride on my back.    I am a...</vt:lpstr>
      <vt:lpstr>Слайд 10</vt:lpstr>
      <vt:lpstr>Слайд 11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Инна</dc:creator>
  <cp:lastModifiedBy>Инна</cp:lastModifiedBy>
  <cp:revision>18</cp:revision>
  <dcterms:created xsi:type="dcterms:W3CDTF">2011-12-24T17:22:32Z</dcterms:created>
  <dcterms:modified xsi:type="dcterms:W3CDTF">2011-12-25T09:49:40Z</dcterms:modified>
</cp:coreProperties>
</file>