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6"/>
  </p:notesMasterIdLst>
  <p:sldIdLst>
    <p:sldId id="257" r:id="rId3"/>
    <p:sldId id="256" r:id="rId4"/>
    <p:sldId id="260" r:id="rId5"/>
    <p:sldId id="261" r:id="rId6"/>
    <p:sldId id="263" r:id="rId7"/>
    <p:sldId id="262" r:id="rId8"/>
    <p:sldId id="264" r:id="rId9"/>
    <p:sldId id="265" r:id="rId10"/>
    <p:sldId id="267" r:id="rId11"/>
    <p:sldId id="266" r:id="rId12"/>
    <p:sldId id="268" r:id="rId13"/>
    <p:sldId id="258" r:id="rId14"/>
    <p:sldId id="25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 snapToGrid="0"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C76808-BBD7-41C6-80FB-4130D03BB77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F8CB16E-E9AF-4821-A052-B2A9AEF922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EDD7E-8E52-4111-9097-2C78EDC5CD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CAB98-29D7-4684-BD8F-A4E1175DEC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AC72BC3-18D9-4595-832A-E947B74A7B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0B958-9D0A-480F-B82E-727B32C4C9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F1B0A-9503-4A0F-8674-FA9D08375A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F5B25-B1C3-435A-946B-7FA7EE897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F4B2D-1D5B-4282-AE1B-BE419527D5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DBAE8-C279-4243-B539-7B25073E03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7DE70-5D81-4E7D-AEBF-95DF5645C0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28FE2-3016-4526-9578-1213531D11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98159C-801D-4F15-9BF3-DB3DAA283D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BB77B-1DF7-4735-9BC1-A81F90B282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7728B-ED4B-4B9D-BD5B-E5F2BACC9E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7A983-090E-4E0F-AD75-E7DA2CDE73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CA62E8-D895-40F0-B018-54E3B1F67D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2B4E9C-5CDF-4234-A5F1-DAA973912B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43C15-D118-455F-81FB-9BAA96083A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7350F-D29A-499E-8CA7-FD7F53DC3C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2DF36-6609-4BBD-97AC-B041704207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DEFDB-A910-428E-98BE-59B10FC6FB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FF07D-E554-4FA6-8396-54CB451D03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F60AC22-B2B1-4DBF-91C7-46F4957F7B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2CDA51B-6F2F-4D81-843D-DDD7EB8CA48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childrensbooks.about.com/od/classicchildrensbooks/ss/drseussbooks_8.htm" TargetMode="External"/><Relationship Id="rId13" Type="http://schemas.openxmlformats.org/officeDocument/2006/relationships/hyperlink" Target="http://wardomatic.blogspot.com/2004_11_01_archive.html" TargetMode="External"/><Relationship Id="rId3" Type="http://schemas.openxmlformats.org/officeDocument/2006/relationships/hyperlink" Target="http://blog.thankfulfor.com/post/428587365/thankfulfor-dr-seuss" TargetMode="External"/><Relationship Id="rId7" Type="http://schemas.openxmlformats.org/officeDocument/2006/relationships/hyperlink" Target="http://blogproart.ru/&#1076;&#1077;&#1090;&#1089;&#1082;&#1080;&#1077;-&#1093;&#1091;&#1076;&#1086;&#1078;&#1085;&#1080;&#1082;&#1080;-&#1080;&#1083;&#1083;&#1102;&#1089;&#1090;&#1088;&#1072;&#1090;&#1086;&#1088;&#1099;-&#1076;&#1086;&#1082;&#1090;.html" TargetMode="External"/><Relationship Id="rId12" Type="http://schemas.openxmlformats.org/officeDocument/2006/relationships/hyperlink" Target="http://www.ukazka.ru/product-book154572.html?pid=40" TargetMode="External"/><Relationship Id="rId2" Type="http://schemas.openxmlformats.org/officeDocument/2006/relationships/hyperlink" Target="http://drseuss.org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worldofstock.com/closeups/AOB5563.php" TargetMode="External"/><Relationship Id="rId11" Type="http://schemas.openxmlformats.org/officeDocument/2006/relationships/hyperlink" Target="http://www.amazon.com/exec/obidos/ASIN/B00004VVP9/ref=nosim/xangacom" TargetMode="External"/><Relationship Id="rId5" Type="http://schemas.openxmlformats.org/officeDocument/2006/relationships/hyperlink" Target="http://bestuff.com/stuff/dartmouth" TargetMode="External"/><Relationship Id="rId15" Type="http://schemas.openxmlformats.org/officeDocument/2006/relationships/hyperlink" Target="http://www.wikinfo.org/index.php/File:Seuss_Landing.jpg" TargetMode="External"/><Relationship Id="rId10" Type="http://schemas.openxmlformats.org/officeDocument/2006/relationships/hyperlink" Target="http://wolontariat.ente.pl/dr.seuss-books-list&amp;page=7" TargetMode="External"/><Relationship Id="rId4" Type="http://schemas.openxmlformats.org/officeDocument/2006/relationships/hyperlink" Target="http://www.sonofthesouth.net/leefoundation/civil-war/1863/john-morgan-raiders.htm" TargetMode="External"/><Relationship Id="rId9" Type="http://schemas.openxmlformats.org/officeDocument/2006/relationships/hyperlink" Target="http://www.cartoonblues.com/forum/viewtopic.php?p=40944" TargetMode="External"/><Relationship Id="rId14" Type="http://schemas.openxmlformats.org/officeDocument/2006/relationships/hyperlink" Target="http://bookpaths.typepad.com/.a/6a00d83452647369e201127918e3fc28a4-p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437008"/>
            <a:ext cx="6316662" cy="114300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  <a:t>WELCOME TO </a:t>
            </a:r>
            <a:b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</a:br>
            <a: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  <a:t>DR SEUSS’ WORLD!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3303" y="1623702"/>
            <a:ext cx="6334325" cy="4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581114"/>
            <a:ext cx="6316662" cy="905854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Death &amp; </a:t>
            </a:r>
            <a:b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</a:br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posthumous honors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13974" y="1600200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6562" name="Picture 2" descr="D:\ALCESTA\ГИМНАЗИЯ 18\!!!Конкурсы 2010-2011\2010-2011\Dr Seuss\seuss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751" y="1512605"/>
            <a:ext cx="2350298" cy="3144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7298" y="4264351"/>
            <a:ext cx="3406706" cy="235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153399" y="4862556"/>
            <a:ext cx="2162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Seuss Landing </a:t>
            </a:r>
          </a:p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at Islands of Adventure</a:t>
            </a:r>
          </a:p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in Orlando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28233" y="1572427"/>
            <a:ext cx="24155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Dr. Seuss </a:t>
            </a:r>
          </a:p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National Memorial Sculpture Garden </a:t>
            </a:r>
          </a:p>
          <a:p>
            <a:r>
              <a:rPr lang="en-US" sz="2400" dirty="0" smtClean="0">
                <a:solidFill>
                  <a:srgbClr val="00B0F0"/>
                </a:solidFill>
                <a:latin typeface="Berlin Sans FB" pitchFamily="34" charset="0"/>
              </a:rPr>
              <a:t>in Springfield, Massachusetts</a:t>
            </a:r>
            <a:endParaRPr lang="ru-RU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938865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  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13974" y="1600200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4483" y="1421450"/>
            <a:ext cx="3759659" cy="5239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237228" y="232120"/>
            <a:ext cx="5694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Berlin Sans FB Demi" pitchFamily="34" charset="0"/>
              </a:rPr>
              <a:t>“GERALD MC BOING </a:t>
            </a:r>
            <a:r>
              <a:rPr lang="en-US" sz="3200" b="1" dirty="0" err="1" smtClean="0">
                <a:latin typeface="Berlin Sans FB Demi" pitchFamily="34" charset="0"/>
              </a:rPr>
              <a:t>BOING</a:t>
            </a:r>
            <a:r>
              <a:rPr lang="en-US" sz="3200" b="1" dirty="0" smtClean="0">
                <a:latin typeface="Berlin Sans FB Demi" pitchFamily="34" charset="0"/>
              </a:rPr>
              <a:t>” </a:t>
            </a:r>
          </a:p>
          <a:p>
            <a:r>
              <a:rPr lang="en-US" sz="2800" b="1" dirty="0" smtClean="0">
                <a:latin typeface="Berlin Sans FB Demi" pitchFamily="34" charset="0"/>
              </a:rPr>
              <a:t>                     By Dr Seuss</a:t>
            </a:r>
            <a:endParaRPr lang="ru-RU" sz="2800" b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34178" y="293080"/>
            <a:ext cx="7313612" cy="82642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B0F0"/>
                </a:solidFill>
                <a:latin typeface="Berlin Sans FB" pitchFamily="34" charset="0"/>
              </a:rPr>
              <a:t>Thanks for attention</a:t>
            </a:r>
            <a:endParaRPr lang="ru-RU" sz="4400" b="1" dirty="0">
              <a:solidFill>
                <a:srgbClr val="00B0F0"/>
              </a:solidFill>
            </a:endParaRPr>
          </a:p>
        </p:txBody>
      </p:sp>
      <p:pic>
        <p:nvPicPr>
          <p:cNvPr id="54279" name="Picture 7" descr="D:\ALCESTA\ГИМНАЗИЯ 18\!!!Конкурсы 2010-2011\2010-2011\Dr Seuss\dr-seuss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45" y="1538415"/>
            <a:ext cx="6486544" cy="483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References</a:t>
            </a:r>
            <a:endParaRPr lang="ru-RU" b="1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600200"/>
            <a:ext cx="8534563" cy="4525963"/>
          </a:xfrm>
        </p:spPr>
        <p:txBody>
          <a:bodyPr/>
          <a:lstStyle/>
          <a:p>
            <a:r>
              <a:rPr lang="en-US" sz="1400" dirty="0" smtClean="0"/>
              <a:t>“Gerald </a:t>
            </a:r>
            <a:r>
              <a:rPr lang="en-US" sz="1400" dirty="0" err="1" smtClean="0"/>
              <a:t>MacBoing</a:t>
            </a:r>
            <a:r>
              <a:rPr lang="en-US" sz="1400" dirty="0" smtClean="0"/>
              <a:t> </a:t>
            </a:r>
            <a:r>
              <a:rPr lang="en-US" sz="1400" dirty="0" err="1" smtClean="0"/>
              <a:t>Boing</a:t>
            </a:r>
            <a:r>
              <a:rPr lang="en-US" sz="1400" dirty="0" smtClean="0"/>
              <a:t>”</a:t>
            </a:r>
            <a:r>
              <a:rPr lang="en-US" sz="1400" dirty="0" smtClean="0"/>
              <a:t> </a:t>
            </a:r>
            <a:r>
              <a:rPr lang="en-US" sz="1400" dirty="0" smtClean="0"/>
              <a:t>(based on </a:t>
            </a:r>
            <a:r>
              <a:rPr lang="en-US" sz="1400" dirty="0" smtClean="0"/>
              <a:t>the Academy Award-winning motion picture</a:t>
            </a:r>
            <a:r>
              <a:rPr lang="en-US" sz="1400" dirty="0" smtClean="0"/>
              <a:t>) </a:t>
            </a:r>
            <a:r>
              <a:rPr lang="en-US" sz="1400" dirty="0" err="1" smtClean="0"/>
              <a:t>Dr.Seuss</a:t>
            </a:r>
            <a:r>
              <a:rPr lang="en-US" sz="1400" dirty="0" smtClean="0"/>
              <a:t>,  Random </a:t>
            </a:r>
            <a:r>
              <a:rPr lang="en-US" sz="1400" dirty="0" smtClean="0"/>
              <a:t>House, New York, </a:t>
            </a:r>
            <a:r>
              <a:rPr lang="en-US" sz="1400" dirty="0" smtClean="0"/>
              <a:t>2000</a:t>
            </a:r>
          </a:p>
          <a:p>
            <a:r>
              <a:rPr lang="en-US" sz="1400" dirty="0" smtClean="0">
                <a:hlinkClick r:id="rId2"/>
              </a:rPr>
              <a:t>http://drseuss.org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r>
              <a:rPr lang="en-US" sz="1400" dirty="0" smtClean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blog.thankfulfor.com/post/428587365/thankfulfor-dr-seuss</a:t>
            </a:r>
            <a:endParaRPr lang="en-US" sz="1400" dirty="0" smtClean="0"/>
          </a:p>
          <a:p>
            <a:r>
              <a:rPr lang="en-US" sz="1400" dirty="0" smtClean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www.sonofthesouth.net/leefoundation/civil-war/1863/john-morgan-raiders.htm</a:t>
            </a:r>
            <a:endParaRPr lang="en-US" sz="1400" dirty="0" smtClean="0"/>
          </a:p>
          <a:p>
            <a:r>
              <a:rPr lang="en-US" sz="1400" dirty="0" smtClean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bestuff.com/stuff/dartmouth</a:t>
            </a:r>
            <a:endParaRPr lang="en-US" sz="1400" dirty="0" smtClean="0"/>
          </a:p>
          <a:p>
            <a:r>
              <a:rPr lang="en-US" sz="1400" dirty="0" smtClean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www.worldofstock.com/closeups/AOB5563.php</a:t>
            </a:r>
            <a:endParaRPr lang="en-US" sz="1400" dirty="0" smtClean="0"/>
          </a:p>
          <a:p>
            <a:r>
              <a:rPr lang="en-US" sz="1400" dirty="0" smtClean="0">
                <a:hlinkClick r:id="rId7"/>
              </a:rPr>
              <a:t>http://blogproart.ru/</a:t>
            </a:r>
            <a:r>
              <a:rPr lang="ru-RU" sz="1400" dirty="0" err="1" smtClean="0">
                <a:hlinkClick r:id="rId7"/>
              </a:rPr>
              <a:t>детские-художники-иллюстраторы-докт</a:t>
            </a:r>
            <a:r>
              <a:rPr lang="ru-RU" sz="1400" dirty="0" smtClean="0">
                <a:hlinkClick r:id="rId7"/>
              </a:rPr>
              <a:t>.</a:t>
            </a:r>
            <a:r>
              <a:rPr lang="en-US" sz="1400" dirty="0" smtClean="0">
                <a:hlinkClick r:id="rId7"/>
              </a:rPr>
              <a:t>html</a:t>
            </a:r>
            <a:endParaRPr lang="en-US" sz="1400" dirty="0" smtClean="0"/>
          </a:p>
          <a:p>
            <a:r>
              <a:rPr lang="en-US" sz="1400" dirty="0" smtClean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childrensbooks.about.com/od/classicchildrensbooks/ss/drseussbooks_8.htm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www.cartoonblues.com/forum/viewtopic.php?p=40944</a:t>
            </a:r>
            <a:endParaRPr lang="en-US" sz="1400" dirty="0" smtClean="0"/>
          </a:p>
          <a:p>
            <a:r>
              <a:rPr lang="en-US" sz="1400" dirty="0" smtClean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wolontariat.ente.pl/dr.seuss-books-list&amp;page=7</a:t>
            </a:r>
            <a:endParaRPr lang="en-US" sz="1400" dirty="0" smtClean="0"/>
          </a:p>
          <a:p>
            <a:r>
              <a:rPr lang="en-US" sz="1400" dirty="0" smtClean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www.amazon.com/exec/obidos/ASIN/B00004VVP9/ref=nosim/xangacom</a:t>
            </a:r>
            <a:endParaRPr lang="en-US" sz="1400" dirty="0" smtClean="0"/>
          </a:p>
          <a:p>
            <a:r>
              <a:rPr lang="en-US" sz="1400" dirty="0" smtClean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www.ukazka.ru/product-book154572.html?pid=40</a:t>
            </a:r>
            <a:endParaRPr lang="en-US" sz="1400" dirty="0" smtClean="0"/>
          </a:p>
          <a:p>
            <a:r>
              <a:rPr lang="en-US" sz="1400" dirty="0" smtClean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wardomatic.blogspot.com/2004_11_01_archive.html</a:t>
            </a:r>
            <a:endParaRPr lang="en-US" sz="1400" dirty="0" smtClean="0"/>
          </a:p>
          <a:p>
            <a:r>
              <a:rPr lang="en-US" sz="1400" dirty="0" smtClean="0">
                <a:hlinkClick r:id="rId14"/>
              </a:rPr>
              <a:t>http://bookpaths.typepad.com/.</a:t>
            </a:r>
            <a:r>
              <a:rPr lang="en-US" sz="1400" dirty="0" smtClean="0">
                <a:hlinkClick r:id="rId14"/>
              </a:rPr>
              <a:t>a/6a00d83452647369e201127918e3fc28a4-pi</a:t>
            </a:r>
            <a:endParaRPr lang="en-US" sz="1400" dirty="0" smtClean="0"/>
          </a:p>
          <a:p>
            <a:r>
              <a:rPr lang="en-US" sz="1400" dirty="0" smtClean="0">
                <a:hlinkClick r:id="rId15"/>
              </a:rPr>
              <a:t>http://</a:t>
            </a:r>
            <a:r>
              <a:rPr lang="en-US" sz="1400" dirty="0" smtClean="0">
                <a:hlinkClick r:id="rId15"/>
              </a:rPr>
              <a:t>www.wikinfo.org/index.php/File:Seuss_Landing.jpg</a:t>
            </a:r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2841" y="2042446"/>
            <a:ext cx="5673869" cy="4442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375447" y="222191"/>
            <a:ext cx="367469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70C0"/>
                </a:solidFill>
                <a:latin typeface="Berlin Sans FB" pitchFamily="34" charset="0"/>
              </a:rPr>
              <a:t>DR SEUSS</a:t>
            </a:r>
          </a:p>
          <a:p>
            <a:r>
              <a:rPr lang="en-US" sz="4400" b="1" dirty="0" smtClean="0">
                <a:solidFill>
                  <a:srgbClr val="00B0F0"/>
                </a:solidFill>
                <a:latin typeface="Berlin Sans FB" pitchFamily="34" charset="0"/>
              </a:rPr>
              <a:t>      1904-1991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   CHILDHOOD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5">
              <a:buNone/>
            </a:pPr>
            <a:r>
              <a:rPr lang="en-US" dirty="0" smtClean="0">
                <a:latin typeface="Berlin Sans FB" pitchFamily="34" charset="0"/>
              </a:rPr>
              <a:t>March 2, 1904</a:t>
            </a:r>
            <a:endParaRPr lang="en-US" dirty="0">
              <a:latin typeface="Berlin Sans FB" pitchFamily="34" charset="0"/>
            </a:endParaRPr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 smtClean="0">
              <a:solidFill>
                <a:srgbClr val="0070C0"/>
              </a:solidFill>
              <a:latin typeface="Berlin Sans FB" pitchFamily="34" charset="0"/>
            </a:endParaRPr>
          </a:p>
          <a:p>
            <a:pPr lvl="5">
              <a:buNone/>
            </a:pPr>
            <a:endParaRPr lang="en-US" dirty="0" smtClean="0">
              <a:solidFill>
                <a:srgbClr val="0070C0"/>
              </a:solidFill>
              <a:latin typeface="Berlin Sans FB" pitchFamily="34" charset="0"/>
            </a:endParaRPr>
          </a:p>
          <a:p>
            <a:pPr lvl="5">
              <a:buNone/>
            </a:pPr>
            <a:r>
              <a:rPr lang="en-US" dirty="0" smtClean="0">
                <a:solidFill>
                  <a:srgbClr val="0070C0"/>
                </a:solidFill>
                <a:latin typeface="Berlin Sans FB" pitchFamily="34" charset="0"/>
              </a:rPr>
              <a:t>Springfield, Massachusetts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085" y="2484737"/>
            <a:ext cx="4762500" cy="3324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938865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  <a:t>Colleges</a:t>
            </a:r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  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755" y="1600200"/>
            <a:ext cx="8319421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r>
              <a:rPr lang="en-US" dirty="0" smtClean="0">
                <a:solidFill>
                  <a:schemeClr val="tx1"/>
                </a:solidFill>
                <a:latin typeface="Berlin Sans FB" pitchFamily="34" charset="0"/>
              </a:rPr>
              <a:t>Dartmouth College, </a:t>
            </a:r>
          </a:p>
          <a:p>
            <a:pPr lvl="5">
              <a:buNone/>
            </a:pPr>
            <a:r>
              <a:rPr lang="en-US" dirty="0">
                <a:latin typeface="Berlin Sans FB" pitchFamily="34" charset="0"/>
              </a:rPr>
              <a:t>	</a:t>
            </a:r>
            <a:r>
              <a:rPr lang="en-US" dirty="0" smtClean="0">
                <a:latin typeface="Berlin Sans FB" pitchFamily="34" charset="0"/>
              </a:rPr>
              <a:t>				</a:t>
            </a:r>
            <a:r>
              <a:rPr lang="en-US" dirty="0" smtClean="0">
                <a:solidFill>
                  <a:schemeClr val="tx1"/>
                </a:solidFill>
                <a:latin typeface="Berlin Sans FB" pitchFamily="34" charset="0"/>
              </a:rPr>
              <a:t>New Hampshire </a:t>
            </a:r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  <a:p>
            <a:pPr lvl="5">
              <a:buNone/>
            </a:pPr>
            <a:r>
              <a:rPr lang="en-US" dirty="0" smtClean="0"/>
              <a:t>	</a:t>
            </a:r>
            <a:r>
              <a:rPr lang="en-US" dirty="0" smtClean="0">
                <a:latin typeface="Berlin Sans FB" pitchFamily="34" charset="0"/>
              </a:rPr>
              <a:t>Lincoln College, </a:t>
            </a:r>
          </a:p>
          <a:p>
            <a:pPr lvl="5">
              <a:buNone/>
            </a:pPr>
            <a:r>
              <a:rPr lang="en-US" dirty="0" smtClean="0">
                <a:latin typeface="Berlin Sans FB" pitchFamily="34" charset="0"/>
              </a:rPr>
              <a:t>	Oxford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7941" y="1664297"/>
            <a:ext cx="3030730" cy="2273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2598" y="4249397"/>
            <a:ext cx="2893998" cy="2170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5880" y="4209434"/>
            <a:ext cx="2773198" cy="2415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1443067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   Advertising &amp; Illustrating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96883" y="1531834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72818" y="1914258"/>
            <a:ext cx="2764608" cy="3314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877033" y="2572283"/>
            <a:ext cx="2266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Berlin Sans FB" pitchFamily="34" charset="0"/>
              </a:rPr>
              <a:t>1927-1937</a:t>
            </a:r>
            <a:endParaRPr lang="ru-RU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938865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Earliest publications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29413" y="1600200"/>
            <a:ext cx="5490763" cy="4525963"/>
          </a:xfrm>
        </p:spPr>
        <p:txBody>
          <a:bodyPr/>
          <a:lstStyle/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572" y="1375164"/>
            <a:ext cx="2124696" cy="280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rcRect t="5175" r="1059" b="13248"/>
          <a:stretch>
            <a:fillRect/>
          </a:stretch>
        </p:blipFill>
        <p:spPr bwMode="auto">
          <a:xfrm>
            <a:off x="4401084" y="4289990"/>
            <a:ext cx="3751603" cy="24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00329" y="2572284"/>
            <a:ext cx="15385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Berlin Sans FB" pitchFamily="34" charset="0"/>
              </a:rPr>
              <a:t>1936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8414" y="3965249"/>
            <a:ext cx="3427046" cy="2621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938865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Berlin Sans FB" pitchFamily="34" charset="0"/>
              </a:rPr>
              <a:t>   War time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13974" y="1600200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1537" y="1404359"/>
            <a:ext cx="2733675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016097" y="2392822"/>
            <a:ext cx="1191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Berlin Sans FB" pitchFamily="34" charset="0"/>
              </a:rPr>
              <a:t>1950</a:t>
            </a:r>
            <a:endParaRPr lang="ru-RU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938865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  <a:t>Later years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13974" y="1600200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9772" y="3033757"/>
            <a:ext cx="2405736" cy="3313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4706" y="1717705"/>
            <a:ext cx="3533458" cy="3757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486258" y="5836778"/>
            <a:ext cx="1555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Berlin Sans FB" pitchFamily="34" charset="0"/>
              </a:rPr>
              <a:t>1957</a:t>
            </a:r>
            <a:endParaRPr lang="ru-RU" sz="3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673514" y="257547"/>
            <a:ext cx="6316662" cy="938865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Berlin Sans FB" pitchFamily="34" charset="0"/>
              </a:rPr>
              <a:t>Other books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13974" y="1600200"/>
            <a:ext cx="5106202" cy="4525963"/>
          </a:xfrm>
        </p:spPr>
        <p:txBody>
          <a:bodyPr/>
          <a:lstStyle/>
          <a:p>
            <a:pPr lvl="5">
              <a:buNone/>
            </a:pPr>
            <a:endParaRPr lang="en-US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lvl="5">
              <a:buNone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+mn-cs"/>
              </a:rPr>
              <a:t>					</a:t>
            </a:r>
            <a:endParaRPr lang="en-US" dirty="0"/>
          </a:p>
          <a:p>
            <a:pPr lvl="5">
              <a:buNone/>
            </a:pPr>
            <a:endParaRPr lang="en-US" dirty="0" smtClean="0"/>
          </a:p>
          <a:p>
            <a:pPr lvl="5">
              <a:buNone/>
            </a:pPr>
            <a:endParaRPr lang="en-US" dirty="0"/>
          </a:p>
          <a:p>
            <a:pPr lvl="5">
              <a:buNone/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383567" y="3221765"/>
            <a:ext cx="1333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Berlin Sans FB" pitchFamily="34" charset="0"/>
              </a:rPr>
              <a:t>1960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0184" y="1341689"/>
            <a:ext cx="1416885" cy="193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41" name="Picture 5" descr="D:\ALCESTA\ГИМНАЗИЯ 18\!!!Конкурсы 2010-2011\2010-2011\Dr Seuss\dr-seuss-green-eggs-and-ha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9441" y="1358780"/>
            <a:ext cx="1423885" cy="1939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4" cstate="print"/>
          <a:srcRect l="5941" t="8883" r="2910" b="2597"/>
          <a:stretch>
            <a:fillRect/>
          </a:stretch>
        </p:blipFill>
        <p:spPr bwMode="auto">
          <a:xfrm>
            <a:off x="3367044" y="1333144"/>
            <a:ext cx="1401509" cy="1963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468168" y="3271615"/>
            <a:ext cx="1333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Berlin Sans FB" pitchFamily="34" charset="0"/>
              </a:rPr>
              <a:t>1957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5154" y="3203249"/>
            <a:ext cx="1333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Berlin Sans FB" pitchFamily="34" charset="0"/>
              </a:rPr>
              <a:t>1960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13" name="Picture 6" descr="D:\ALCESTA\ГИМНАЗИЯ 18\!!!Конкурсы 2010-2011\2010-2011\Dr Seuss\drseussbook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82341" y="3741050"/>
            <a:ext cx="4315626" cy="3005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Dr Seuss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 Seuss</Template>
  <TotalTime>164</TotalTime>
  <Words>142</Words>
  <Application>Microsoft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Dr Seuss</vt:lpstr>
      <vt:lpstr>1_Default Design</vt:lpstr>
      <vt:lpstr>WELCOME TO  DR SEUSS’ WORLD!</vt:lpstr>
      <vt:lpstr>Слайд 2</vt:lpstr>
      <vt:lpstr>   CHILDHOOD</vt:lpstr>
      <vt:lpstr>Colleges   </vt:lpstr>
      <vt:lpstr>   Advertising &amp; Illustrating</vt:lpstr>
      <vt:lpstr>Earliest publications</vt:lpstr>
      <vt:lpstr>   War time</vt:lpstr>
      <vt:lpstr>Later years</vt:lpstr>
      <vt:lpstr>Other books</vt:lpstr>
      <vt:lpstr>Death &amp;  posthumous honors</vt:lpstr>
      <vt:lpstr>   </vt:lpstr>
      <vt:lpstr>Thanks for attention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alcesta</dc:creator>
  <cp:lastModifiedBy>alcesta</cp:lastModifiedBy>
  <cp:revision>26</cp:revision>
  <dcterms:created xsi:type="dcterms:W3CDTF">2011-02-28T16:20:33Z</dcterms:created>
  <dcterms:modified xsi:type="dcterms:W3CDTF">2012-03-01T16:33:28Z</dcterms:modified>
</cp:coreProperties>
</file>