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60" r:id="rId4"/>
    <p:sldId id="262" r:id="rId5"/>
    <p:sldId id="263" r:id="rId6"/>
    <p:sldId id="261" r:id="rId7"/>
    <p:sldId id="264" r:id="rId8"/>
    <p:sldId id="265" r:id="rId9"/>
    <p:sldId id="266" r:id="rId10"/>
    <p:sldId id="267" r:id="rId11"/>
    <p:sldId id="25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72956F-D84C-4A37-95BB-86524DA059FB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02F0D9-DAE9-4B8B-A5BD-703783E47817}">
      <dgm:prSet phldrT="[Текст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Hobbies at home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CD19AB-4E6B-43B2-BCC4-F4F10F1C1843}" type="parTrans" cxnId="{6619DCD3-6DD8-4C66-A124-EDE7E8641726}">
      <dgm:prSet/>
      <dgm:spPr/>
      <dgm:t>
        <a:bodyPr/>
        <a:lstStyle/>
        <a:p>
          <a:endParaRPr lang="ru-RU"/>
        </a:p>
      </dgm:t>
    </dgm:pt>
    <dgm:pt modelId="{7FDB815B-1300-4007-8007-53C22368C535}" type="sibTrans" cxnId="{6619DCD3-6DD8-4C66-A124-EDE7E8641726}">
      <dgm:prSet/>
      <dgm:spPr/>
      <dgm:t>
        <a:bodyPr/>
        <a:lstStyle/>
        <a:p>
          <a:endParaRPr lang="ru-RU"/>
        </a:p>
      </dgm:t>
    </dgm:pt>
    <dgm:pt modelId="{8D68FE53-D79F-4CB9-8046-4CFC69F8659B}">
      <dgm:prSet phldrT="[Текст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Activities in the area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637479-29B0-4B2B-A3D4-010913619251}" type="parTrans" cxnId="{F20D99C5-062F-4F46-81F7-02EE5AD5E60A}">
      <dgm:prSet/>
      <dgm:spPr/>
      <dgm:t>
        <a:bodyPr/>
        <a:lstStyle/>
        <a:p>
          <a:endParaRPr lang="ru-RU"/>
        </a:p>
      </dgm:t>
    </dgm:pt>
    <dgm:pt modelId="{C07D69FD-BDCA-46CB-8BA3-71BDBF2CE4A8}" type="sibTrans" cxnId="{F20D99C5-062F-4F46-81F7-02EE5AD5E60A}">
      <dgm:prSet/>
      <dgm:spPr/>
      <dgm:t>
        <a:bodyPr/>
        <a:lstStyle/>
        <a:p>
          <a:endParaRPr lang="ru-RU"/>
        </a:p>
      </dgm:t>
    </dgm:pt>
    <dgm:pt modelId="{186A5F2C-897C-4E41-B407-88FC9E0A4B54}" type="pres">
      <dgm:prSet presAssocID="{C572956F-D84C-4A37-95BB-86524DA059FB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A7FA03-367B-4F05-BE88-377BA4B5281B}" type="pres">
      <dgm:prSet presAssocID="{C572956F-D84C-4A37-95BB-86524DA059FB}" presName="ribbon" presStyleLbl="node1" presStyleIdx="0" presStyleCnt="1" custLinFactNeighborX="-383" custLinFactNeighborY="946"/>
      <dgm:spPr/>
    </dgm:pt>
    <dgm:pt modelId="{59EB09C7-9012-41D9-927D-78080430D037}" type="pres">
      <dgm:prSet presAssocID="{C572956F-D84C-4A37-95BB-86524DA059FB}" presName="leftArrowText" presStyleLbl="node1" presStyleIdx="0" presStyleCnt="1" custLinFactNeighborX="161" custLinFactNeighborY="28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5644FB-99E8-489D-BF0E-EDDD92EF496B}" type="pres">
      <dgm:prSet presAssocID="{C572956F-D84C-4A37-95BB-86524DA059F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D2B80A-B0A8-40FB-BAC4-944453346C74}" type="presOf" srcId="{C572956F-D84C-4A37-95BB-86524DA059FB}" destId="{186A5F2C-897C-4E41-B407-88FC9E0A4B54}" srcOrd="0" destOrd="0" presId="urn:microsoft.com/office/officeart/2005/8/layout/arrow6"/>
    <dgm:cxn modelId="{6619DCD3-6DD8-4C66-A124-EDE7E8641726}" srcId="{C572956F-D84C-4A37-95BB-86524DA059FB}" destId="{6A02F0D9-DAE9-4B8B-A5BD-703783E47817}" srcOrd="0" destOrd="0" parTransId="{15CD19AB-4E6B-43B2-BCC4-F4F10F1C1843}" sibTransId="{7FDB815B-1300-4007-8007-53C22368C535}"/>
    <dgm:cxn modelId="{7837A5B1-9298-4342-9AED-C87E4A50C1B9}" type="presOf" srcId="{6A02F0D9-DAE9-4B8B-A5BD-703783E47817}" destId="{59EB09C7-9012-41D9-927D-78080430D037}" srcOrd="0" destOrd="0" presId="urn:microsoft.com/office/officeart/2005/8/layout/arrow6"/>
    <dgm:cxn modelId="{F20D99C5-062F-4F46-81F7-02EE5AD5E60A}" srcId="{C572956F-D84C-4A37-95BB-86524DA059FB}" destId="{8D68FE53-D79F-4CB9-8046-4CFC69F8659B}" srcOrd="1" destOrd="0" parTransId="{8A637479-29B0-4B2B-A3D4-010913619251}" sibTransId="{C07D69FD-BDCA-46CB-8BA3-71BDBF2CE4A8}"/>
    <dgm:cxn modelId="{DC1111B3-9CD0-42E1-B5A5-9BF9F3666EF0}" type="presOf" srcId="{8D68FE53-D79F-4CB9-8046-4CFC69F8659B}" destId="{F15644FB-99E8-489D-BF0E-EDDD92EF496B}" srcOrd="0" destOrd="0" presId="urn:microsoft.com/office/officeart/2005/8/layout/arrow6"/>
    <dgm:cxn modelId="{8A08DF1E-B79D-4473-A101-897E15E8719E}" type="presParOf" srcId="{186A5F2C-897C-4E41-B407-88FC9E0A4B54}" destId="{04A7FA03-367B-4F05-BE88-377BA4B5281B}" srcOrd="0" destOrd="0" presId="urn:microsoft.com/office/officeart/2005/8/layout/arrow6"/>
    <dgm:cxn modelId="{91F02556-85DD-4754-BF7B-CF6EC2EDC9A9}" type="presParOf" srcId="{186A5F2C-897C-4E41-B407-88FC9E0A4B54}" destId="{59EB09C7-9012-41D9-927D-78080430D037}" srcOrd="1" destOrd="0" presId="urn:microsoft.com/office/officeart/2005/8/layout/arrow6"/>
    <dgm:cxn modelId="{9FE7BA6C-1D9C-4D77-91A4-3D57E7F6C190}" type="presParOf" srcId="{186A5F2C-897C-4E41-B407-88FC9E0A4B54}" destId="{F15644FB-99E8-489D-BF0E-EDDD92EF496B}" srcOrd="2" destOrd="0" presId="urn:microsoft.com/office/officeart/2005/8/layout/arrow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6EC20B-3664-4A3E-9674-D93AB702EA00}" type="doc">
      <dgm:prSet loTypeId="urn:microsoft.com/office/officeart/2005/8/layout/venn3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688AB1-AB10-4507-A12C-390F93BCBBD6}">
      <dgm:prSet phldrT="[Текст]"/>
      <dgm:spPr/>
      <dgm:t>
        <a:bodyPr/>
        <a:lstStyle/>
        <a:p>
          <a:r>
            <a:rPr lang="en-US" dirty="0" smtClean="0"/>
            <a:t>Give opinion</a:t>
          </a:r>
          <a:endParaRPr lang="ru-RU" dirty="0"/>
        </a:p>
      </dgm:t>
    </dgm:pt>
    <dgm:pt modelId="{86186F25-4488-4F7B-82A8-FAFC6E8A9818}" type="parTrans" cxnId="{2575CE28-216C-442B-B9CD-59E05D889EA4}">
      <dgm:prSet/>
      <dgm:spPr/>
      <dgm:t>
        <a:bodyPr/>
        <a:lstStyle/>
        <a:p>
          <a:endParaRPr lang="ru-RU"/>
        </a:p>
      </dgm:t>
    </dgm:pt>
    <dgm:pt modelId="{D9AED4B1-7EDE-4047-9B0B-EF10D661D04A}" type="sibTrans" cxnId="{2575CE28-216C-442B-B9CD-59E05D889EA4}">
      <dgm:prSet/>
      <dgm:spPr/>
      <dgm:t>
        <a:bodyPr/>
        <a:lstStyle/>
        <a:p>
          <a:endParaRPr lang="ru-RU"/>
        </a:p>
      </dgm:t>
    </dgm:pt>
    <dgm:pt modelId="{273257AC-DD28-47C7-A842-AF7D9CD4BDF8}">
      <dgm:prSet phldrT="[Текст]"/>
      <dgm:spPr/>
      <dgm:t>
        <a:bodyPr/>
        <a:lstStyle/>
        <a:p>
          <a:r>
            <a:rPr lang="en-US" dirty="0" smtClean="0"/>
            <a:t>Agree</a:t>
          </a:r>
          <a:endParaRPr lang="ru-RU" dirty="0" smtClean="0"/>
        </a:p>
      </dgm:t>
    </dgm:pt>
    <dgm:pt modelId="{1815071E-C67B-4ED7-9A68-3F3EDEF74CF2}" type="parTrans" cxnId="{4B3C1777-AC6A-44F7-9941-6C89C16590B0}">
      <dgm:prSet/>
      <dgm:spPr/>
      <dgm:t>
        <a:bodyPr/>
        <a:lstStyle/>
        <a:p>
          <a:endParaRPr lang="ru-RU"/>
        </a:p>
      </dgm:t>
    </dgm:pt>
    <dgm:pt modelId="{1BBD5FF7-B897-4EC3-AF94-B52B544A525D}" type="sibTrans" cxnId="{4B3C1777-AC6A-44F7-9941-6C89C16590B0}">
      <dgm:prSet/>
      <dgm:spPr/>
      <dgm:t>
        <a:bodyPr/>
        <a:lstStyle/>
        <a:p>
          <a:endParaRPr lang="ru-RU"/>
        </a:p>
      </dgm:t>
    </dgm:pt>
    <dgm:pt modelId="{693DE292-1FE1-4E99-92DA-018A32485D1A}">
      <dgm:prSet phldrT="[Текст]"/>
      <dgm:spPr/>
      <dgm:t>
        <a:bodyPr/>
        <a:lstStyle/>
        <a:p>
          <a:r>
            <a:rPr lang="en-US" dirty="0" smtClean="0"/>
            <a:t>Make suggestions</a:t>
          </a:r>
          <a:endParaRPr lang="ru-RU" dirty="0"/>
        </a:p>
      </dgm:t>
    </dgm:pt>
    <dgm:pt modelId="{26DCB0DB-1166-4BB6-9885-467160C6D441}" type="parTrans" cxnId="{1772A58A-AE3E-4E5E-B3C1-8121C8993DF3}">
      <dgm:prSet/>
      <dgm:spPr/>
      <dgm:t>
        <a:bodyPr/>
        <a:lstStyle/>
        <a:p>
          <a:endParaRPr lang="ru-RU"/>
        </a:p>
      </dgm:t>
    </dgm:pt>
    <dgm:pt modelId="{67CDDCBB-186C-4C9E-B03A-78588901D5F2}" type="sibTrans" cxnId="{1772A58A-AE3E-4E5E-B3C1-8121C8993DF3}">
      <dgm:prSet/>
      <dgm:spPr/>
      <dgm:t>
        <a:bodyPr/>
        <a:lstStyle/>
        <a:p>
          <a:endParaRPr lang="ru-RU"/>
        </a:p>
      </dgm:t>
    </dgm:pt>
    <dgm:pt modelId="{AA9DFB2C-6BE0-433C-ACC2-B3896FA7D4AF}">
      <dgm:prSet phldrT="[Текст]"/>
      <dgm:spPr/>
      <dgm:t>
        <a:bodyPr/>
        <a:lstStyle/>
        <a:p>
          <a:r>
            <a:rPr lang="en-US" dirty="0" smtClean="0"/>
            <a:t>Disagree</a:t>
          </a:r>
          <a:endParaRPr lang="ru-RU" dirty="0"/>
        </a:p>
      </dgm:t>
    </dgm:pt>
    <dgm:pt modelId="{0BFFEA70-EB1A-4EDF-BFC1-9CB5EF832547}" type="parTrans" cxnId="{0E1C527A-E967-43B0-A047-B3A2D1647F48}">
      <dgm:prSet/>
      <dgm:spPr/>
      <dgm:t>
        <a:bodyPr/>
        <a:lstStyle/>
        <a:p>
          <a:endParaRPr lang="ru-RU"/>
        </a:p>
      </dgm:t>
    </dgm:pt>
    <dgm:pt modelId="{0ED6A96B-110F-4C53-AA5B-0A45DF58E642}" type="sibTrans" cxnId="{0E1C527A-E967-43B0-A047-B3A2D1647F48}">
      <dgm:prSet/>
      <dgm:spPr/>
      <dgm:t>
        <a:bodyPr/>
        <a:lstStyle/>
        <a:p>
          <a:endParaRPr lang="ru-RU"/>
        </a:p>
      </dgm:t>
    </dgm:pt>
    <dgm:pt modelId="{400A214B-9EB5-426C-9926-8DB0C4CCCA24}" type="pres">
      <dgm:prSet presAssocID="{846EC20B-3664-4A3E-9674-D93AB702EA0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E67D73-6369-46A8-A3A2-2076BD351A3C}" type="pres">
      <dgm:prSet presAssocID="{3D688AB1-AB10-4507-A12C-390F93BCBBD6}" presName="Name5" presStyleLbl="vennNode1" presStyleIdx="0" presStyleCnt="4" custLinFactX="93807" custLinFactNeighborX="100000" custLinFactNeighborY="-577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D777EC-ECAB-4373-9545-CBA8250B197C}" type="pres">
      <dgm:prSet presAssocID="{D9AED4B1-7EDE-4047-9B0B-EF10D661D04A}" presName="space" presStyleCnt="0"/>
      <dgm:spPr/>
    </dgm:pt>
    <dgm:pt modelId="{CED04367-D105-4D4E-BBDE-408A1681CFAC}" type="pres">
      <dgm:prSet presAssocID="{273257AC-DD28-47C7-A842-AF7D9CD4BDF8}" presName="Name5" presStyleLbl="vennNode1" presStyleIdx="1" presStyleCnt="4" custLinFactX="-8028" custLinFactNeighborX="-100000" custLinFactNeighborY="-12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7DCA80-A311-48B5-98CD-396A6F10BAB2}" type="pres">
      <dgm:prSet presAssocID="{1BBD5FF7-B897-4EC3-AF94-B52B544A525D}" presName="space" presStyleCnt="0"/>
      <dgm:spPr/>
    </dgm:pt>
    <dgm:pt modelId="{5BC48C4D-1956-4C40-A9FD-6BA031B24832}" type="pres">
      <dgm:prSet presAssocID="{693DE292-1FE1-4E99-92DA-018A32485D1A}" presName="Name5" presStyleLbl="vennNode1" presStyleIdx="2" presStyleCnt="4" custLinFactNeighborX="78212" custLinFactNeighborY="-12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574223-B720-4FA1-9593-EA2351A00FAA}" type="pres">
      <dgm:prSet presAssocID="{67CDDCBB-186C-4C9E-B03A-78588901D5F2}" presName="space" presStyleCnt="0"/>
      <dgm:spPr/>
    </dgm:pt>
    <dgm:pt modelId="{CDE2FDBA-2DE1-4C37-9750-98E25186DD2C}" type="pres">
      <dgm:prSet presAssocID="{AA9DFB2C-6BE0-433C-ACC2-B3896FA7D4AF}" presName="Name5" presStyleLbl="vennNode1" presStyleIdx="3" presStyleCnt="4" custLinFactX="-100000" custLinFactNeighborX="-130964" custLinFactNeighborY="43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72A58A-AE3E-4E5E-B3C1-8121C8993DF3}" srcId="{846EC20B-3664-4A3E-9674-D93AB702EA00}" destId="{693DE292-1FE1-4E99-92DA-018A32485D1A}" srcOrd="2" destOrd="0" parTransId="{26DCB0DB-1166-4BB6-9885-467160C6D441}" sibTransId="{67CDDCBB-186C-4C9E-B03A-78588901D5F2}"/>
    <dgm:cxn modelId="{0B113F0B-5181-4725-AC59-F4CA0EB4FD39}" type="presOf" srcId="{846EC20B-3664-4A3E-9674-D93AB702EA00}" destId="{400A214B-9EB5-426C-9926-8DB0C4CCCA24}" srcOrd="0" destOrd="0" presId="urn:microsoft.com/office/officeart/2005/8/layout/venn3"/>
    <dgm:cxn modelId="{C8E21E03-04C5-48D1-BAF6-EBF6EC1600B0}" type="presOf" srcId="{3D688AB1-AB10-4507-A12C-390F93BCBBD6}" destId="{C3E67D73-6369-46A8-A3A2-2076BD351A3C}" srcOrd="0" destOrd="0" presId="urn:microsoft.com/office/officeart/2005/8/layout/venn3"/>
    <dgm:cxn modelId="{69D4B286-659A-4259-A911-0EEFC5BD3A89}" type="presOf" srcId="{693DE292-1FE1-4E99-92DA-018A32485D1A}" destId="{5BC48C4D-1956-4C40-A9FD-6BA031B24832}" srcOrd="0" destOrd="0" presId="urn:microsoft.com/office/officeart/2005/8/layout/venn3"/>
    <dgm:cxn modelId="{3C291924-9B06-47F8-BDF0-5D174FA88148}" type="presOf" srcId="{AA9DFB2C-6BE0-433C-ACC2-B3896FA7D4AF}" destId="{CDE2FDBA-2DE1-4C37-9750-98E25186DD2C}" srcOrd="0" destOrd="0" presId="urn:microsoft.com/office/officeart/2005/8/layout/venn3"/>
    <dgm:cxn modelId="{D94E3183-D2CF-4572-8080-55FD4A915B9C}" type="presOf" srcId="{273257AC-DD28-47C7-A842-AF7D9CD4BDF8}" destId="{CED04367-D105-4D4E-BBDE-408A1681CFAC}" srcOrd="0" destOrd="0" presId="urn:microsoft.com/office/officeart/2005/8/layout/venn3"/>
    <dgm:cxn modelId="{0E1C527A-E967-43B0-A047-B3A2D1647F48}" srcId="{846EC20B-3664-4A3E-9674-D93AB702EA00}" destId="{AA9DFB2C-6BE0-433C-ACC2-B3896FA7D4AF}" srcOrd="3" destOrd="0" parTransId="{0BFFEA70-EB1A-4EDF-BFC1-9CB5EF832547}" sibTransId="{0ED6A96B-110F-4C53-AA5B-0A45DF58E642}"/>
    <dgm:cxn modelId="{4B3C1777-AC6A-44F7-9941-6C89C16590B0}" srcId="{846EC20B-3664-4A3E-9674-D93AB702EA00}" destId="{273257AC-DD28-47C7-A842-AF7D9CD4BDF8}" srcOrd="1" destOrd="0" parTransId="{1815071E-C67B-4ED7-9A68-3F3EDEF74CF2}" sibTransId="{1BBD5FF7-B897-4EC3-AF94-B52B544A525D}"/>
    <dgm:cxn modelId="{2575CE28-216C-442B-B9CD-59E05D889EA4}" srcId="{846EC20B-3664-4A3E-9674-D93AB702EA00}" destId="{3D688AB1-AB10-4507-A12C-390F93BCBBD6}" srcOrd="0" destOrd="0" parTransId="{86186F25-4488-4F7B-82A8-FAFC6E8A9818}" sibTransId="{D9AED4B1-7EDE-4047-9B0B-EF10D661D04A}"/>
    <dgm:cxn modelId="{70DD89AF-62E8-4C1B-A0A9-8FE2240CF855}" type="presParOf" srcId="{400A214B-9EB5-426C-9926-8DB0C4CCCA24}" destId="{C3E67D73-6369-46A8-A3A2-2076BD351A3C}" srcOrd="0" destOrd="0" presId="urn:microsoft.com/office/officeart/2005/8/layout/venn3"/>
    <dgm:cxn modelId="{74EE74B4-25C3-454B-8B66-C42237F7BCAF}" type="presParOf" srcId="{400A214B-9EB5-426C-9926-8DB0C4CCCA24}" destId="{81D777EC-ECAB-4373-9545-CBA8250B197C}" srcOrd="1" destOrd="0" presId="urn:microsoft.com/office/officeart/2005/8/layout/venn3"/>
    <dgm:cxn modelId="{DCBD8637-072D-441A-A1F9-8C1DABE42E61}" type="presParOf" srcId="{400A214B-9EB5-426C-9926-8DB0C4CCCA24}" destId="{CED04367-D105-4D4E-BBDE-408A1681CFAC}" srcOrd="2" destOrd="0" presId="urn:microsoft.com/office/officeart/2005/8/layout/venn3"/>
    <dgm:cxn modelId="{BE7A73BD-D3FF-4EA2-9770-4B9317506375}" type="presParOf" srcId="{400A214B-9EB5-426C-9926-8DB0C4CCCA24}" destId="{837DCA80-A311-48B5-98CD-396A6F10BAB2}" srcOrd="3" destOrd="0" presId="urn:microsoft.com/office/officeart/2005/8/layout/venn3"/>
    <dgm:cxn modelId="{781A0CDA-CCDD-4C1C-ACE1-56E7D6D2FFBE}" type="presParOf" srcId="{400A214B-9EB5-426C-9926-8DB0C4CCCA24}" destId="{5BC48C4D-1956-4C40-A9FD-6BA031B24832}" srcOrd="4" destOrd="0" presId="urn:microsoft.com/office/officeart/2005/8/layout/venn3"/>
    <dgm:cxn modelId="{38952AB5-AE62-4372-AFC8-11E34017ADB7}" type="presParOf" srcId="{400A214B-9EB5-426C-9926-8DB0C4CCCA24}" destId="{92574223-B720-4FA1-9593-EA2351A00FAA}" srcOrd="5" destOrd="0" presId="urn:microsoft.com/office/officeart/2005/8/layout/venn3"/>
    <dgm:cxn modelId="{0A95BCE7-9FB1-4B7B-B1BA-25F07F06F5A3}" type="presParOf" srcId="{400A214B-9EB5-426C-9926-8DB0C4CCCA24}" destId="{CDE2FDBA-2DE1-4C37-9750-98E25186DD2C}" srcOrd="6" destOrd="0" presId="urn:microsoft.com/office/officeart/2005/8/layout/venn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7C3A134-F1C3-464B-BF47-54DC2DE08F52}" type="datetimeFigureOut">
              <a:rPr lang="en-US" smtClean="0"/>
              <a:pPr/>
              <a:t>4/5/2010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4/5/2010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4/5/2010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7C3A134-F1C3-464B-BF47-54DC2DE08F52}" type="datetimeFigureOut">
              <a:rPr lang="en-US" smtClean="0"/>
              <a:pPr/>
              <a:t>4/5/2010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7C3A134-F1C3-464B-BF47-54DC2DE08F52}" type="datetimeFigureOut">
              <a:rPr lang="en-US" smtClean="0"/>
              <a:pPr/>
              <a:t>4/5/2010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4/5/2010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4/5/2010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C3A134-F1C3-464B-BF47-54DC2DE08F52}" type="datetimeFigureOut">
              <a:rPr lang="en-US" smtClean="0"/>
              <a:pPr/>
              <a:t>4/5/2010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4/5/2010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7C3A134-F1C3-464B-BF47-54DC2DE08F52}" type="datetimeFigureOut">
              <a:rPr lang="en-US" smtClean="0"/>
              <a:pPr/>
              <a:t>4/5/2010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C3A134-F1C3-464B-BF47-54DC2DE08F52}" type="datetimeFigureOut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 dirty="0"/>
          </a:p>
        </p:txBody>
      </p:sp>
    </p:spTree>
  </p:cSld>
  <p:clrMapOvr>
    <a:masterClrMapping/>
  </p:clrMapOvr>
  <p:transition spd="med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7C3A134-F1C3-464B-BF47-54DC2DE08F52}" type="datetimeFigureOut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wheel spokes="3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ALCESTA\&#1043;&#1048;&#1052;&#1053;&#1040;&#1047;&#1048;&#1071;%2018\6%20&#1082;&#1083;&#1072;&#1089;&#1089;\&#1054;&#1090;&#1082;&#1088;&#1099;&#1090;&#1099;&#1081;%20&#1091;&#1088;&#1086;&#1082;\Leisure%20time%20Presentation\12.1%20Eye%20on%20the%20world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WAYS </a:t>
            </a:r>
            <a:b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PEOPLE SPEND </a:t>
            </a:r>
            <a:b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THEIR FREE TIME</a:t>
            </a:r>
            <a:endParaRPr lang="ru-RU" sz="40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6" name="Рисунок 5" descr="HOBBYCOLL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500042"/>
            <a:ext cx="5143536" cy="4127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82726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 YOUR OWN LEISURE TIME MAGAZINE!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71678"/>
            <a:ext cx="7467600" cy="4402274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US" b="1" dirty="0" smtClean="0"/>
              <a:t>Design the cover of your magazine with:</a:t>
            </a:r>
          </a:p>
          <a:p>
            <a:pPr>
              <a:buFont typeface="Wingdings" pitchFamily="2" charset="2"/>
              <a:buChar char="§"/>
            </a:pPr>
            <a:r>
              <a:rPr lang="en-US" u="sng" dirty="0" smtClean="0"/>
              <a:t>Headlines (</a:t>
            </a:r>
            <a:r>
              <a:rPr lang="ru-RU" u="sng" dirty="0" smtClean="0"/>
              <a:t>заголовок)</a:t>
            </a:r>
            <a:endParaRPr lang="en-US" u="sng" dirty="0" smtClean="0"/>
          </a:p>
          <a:p>
            <a:pPr>
              <a:buFont typeface="Wingdings" pitchFamily="2" charset="2"/>
              <a:buChar char="§"/>
            </a:pPr>
            <a:r>
              <a:rPr lang="en-US" u="sng" dirty="0" smtClean="0"/>
              <a:t>Sub-headlines</a:t>
            </a:r>
            <a:r>
              <a:rPr lang="ru-RU" u="sng" dirty="0" smtClean="0"/>
              <a:t> (подзаголовок)</a:t>
            </a:r>
            <a:endParaRPr lang="en-US" u="sng" dirty="0" smtClean="0"/>
          </a:p>
          <a:p>
            <a:pPr>
              <a:buFont typeface="Courier New" pitchFamily="49" charset="0"/>
              <a:buChar char="o"/>
            </a:pPr>
            <a:r>
              <a:rPr lang="en-US" b="1" dirty="0" smtClean="0"/>
              <a:t>Use the pictures.</a:t>
            </a:r>
          </a:p>
          <a:p>
            <a:pPr>
              <a:buNone/>
            </a:pPr>
            <a:endParaRPr lang="en-US" dirty="0" smtClean="0"/>
          </a:p>
          <a:p>
            <a:pPr>
              <a:buFont typeface="Courier New" pitchFamily="49" charset="0"/>
              <a:buChar char="o"/>
            </a:pPr>
            <a:r>
              <a:rPr lang="en-US" b="1" dirty="0" smtClean="0"/>
              <a:t>Design the contents page with outlines</a:t>
            </a:r>
            <a:r>
              <a:rPr lang="ru-RU" b="1" dirty="0" smtClean="0"/>
              <a:t> </a:t>
            </a:r>
            <a:r>
              <a:rPr lang="ru-RU" dirty="0" smtClean="0"/>
              <a:t>(набросок, краткое содержание)</a:t>
            </a:r>
            <a:r>
              <a:rPr lang="en-US" dirty="0" smtClean="0"/>
              <a:t> </a:t>
            </a:r>
            <a:r>
              <a:rPr lang="en-US" b="1" dirty="0" smtClean="0"/>
              <a:t>of articles</a:t>
            </a:r>
            <a:r>
              <a:rPr lang="ru-RU" b="1" dirty="0" smtClean="0"/>
              <a:t>.</a:t>
            </a:r>
            <a:endParaRPr lang="en-US" b="1" dirty="0" smtClean="0"/>
          </a:p>
          <a:p>
            <a:pPr>
              <a:buFont typeface="Courier New" pitchFamily="49" charset="0"/>
              <a:buChar char="o"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wheel spokes="3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7972452" cy="54024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500" b="1" dirty="0" smtClean="0">
                <a:solidFill>
                  <a:srgbClr val="FF3399"/>
                </a:solidFill>
                <a:latin typeface="Curlz MT" pitchFamily="82" charset="0"/>
              </a:rPr>
              <a:t>If</a:t>
            </a:r>
            <a:r>
              <a:rPr lang="en-US" sz="9500" b="1" dirty="0" smtClean="0">
                <a:latin typeface="Curlz MT" pitchFamily="82" charset="0"/>
              </a:rPr>
              <a:t> </a:t>
            </a:r>
            <a:r>
              <a:rPr lang="en-US" sz="9500" b="1" dirty="0" smtClean="0">
                <a:solidFill>
                  <a:srgbClr val="00B050"/>
                </a:solidFill>
                <a:latin typeface="Curlz MT" pitchFamily="82" charset="0"/>
              </a:rPr>
              <a:t>everything </a:t>
            </a:r>
          </a:p>
          <a:p>
            <a:pPr algn="ctr">
              <a:buNone/>
            </a:pPr>
            <a:r>
              <a:rPr lang="en-US" sz="9500" b="1" dirty="0" smtClean="0">
                <a:solidFill>
                  <a:srgbClr val="00B0F0"/>
                </a:solidFill>
                <a:latin typeface="Curlz MT" pitchFamily="82" charset="0"/>
              </a:rPr>
              <a:t>seems</a:t>
            </a:r>
            <a:r>
              <a:rPr lang="en-US" sz="9500" b="1" dirty="0" smtClean="0">
                <a:latin typeface="Curlz MT" pitchFamily="82" charset="0"/>
              </a:rPr>
              <a:t> </a:t>
            </a:r>
            <a:r>
              <a:rPr lang="en-US" sz="9500" b="1" dirty="0" smtClean="0">
                <a:solidFill>
                  <a:srgbClr val="996633"/>
                </a:solidFill>
                <a:latin typeface="Curlz MT" pitchFamily="82" charset="0"/>
              </a:rPr>
              <a:t>dull</a:t>
            </a:r>
            <a:r>
              <a:rPr lang="en-US" sz="9500" b="1" dirty="0" smtClean="0">
                <a:solidFill>
                  <a:srgbClr val="0070C0"/>
                </a:solidFill>
                <a:latin typeface="Curlz MT" pitchFamily="82" charset="0"/>
              </a:rPr>
              <a:t>, </a:t>
            </a:r>
          </a:p>
          <a:p>
            <a:pPr algn="ctr">
              <a:buNone/>
            </a:pPr>
            <a:r>
              <a:rPr lang="en-US" sz="9500" b="1" dirty="0" smtClean="0">
                <a:solidFill>
                  <a:srgbClr val="7030A0"/>
                </a:solidFill>
                <a:latin typeface="Curlz MT" pitchFamily="82" charset="0"/>
              </a:rPr>
              <a:t>take</a:t>
            </a:r>
            <a:r>
              <a:rPr lang="en-US" sz="9500" b="1" dirty="0" smtClean="0">
                <a:latin typeface="Curlz MT" pitchFamily="82" charset="0"/>
              </a:rPr>
              <a:t> </a:t>
            </a:r>
            <a:r>
              <a:rPr lang="en-US" sz="9500" b="1" dirty="0" smtClean="0">
                <a:solidFill>
                  <a:srgbClr val="FF3300"/>
                </a:solidFill>
                <a:latin typeface="Curlz MT" pitchFamily="82" charset="0"/>
              </a:rPr>
              <a:t>up</a:t>
            </a:r>
            <a:r>
              <a:rPr lang="en-US" sz="9500" b="1" dirty="0" smtClean="0">
                <a:latin typeface="Curlz MT" pitchFamily="82" charset="0"/>
              </a:rPr>
              <a:t> </a:t>
            </a:r>
            <a:r>
              <a:rPr lang="en-US" sz="9500" b="1" dirty="0" smtClean="0">
                <a:solidFill>
                  <a:srgbClr val="CC0099"/>
                </a:solidFill>
                <a:latin typeface="Curlz MT" pitchFamily="82" charset="0"/>
              </a:rPr>
              <a:t>a</a:t>
            </a:r>
            <a:r>
              <a:rPr lang="en-US" sz="9500" b="1" dirty="0" smtClean="0">
                <a:latin typeface="Curlz MT" pitchFamily="82" charset="0"/>
              </a:rPr>
              <a:t> </a:t>
            </a:r>
            <a:r>
              <a:rPr lang="en-US" sz="9500" b="1" dirty="0" smtClean="0">
                <a:solidFill>
                  <a:srgbClr val="0070C0"/>
                </a:solidFill>
                <a:latin typeface="Curlz MT" pitchFamily="82" charset="0"/>
              </a:rPr>
              <a:t>hobby </a:t>
            </a:r>
            <a:r>
              <a:rPr lang="en-US" sz="9500" b="1" dirty="0" smtClean="0">
                <a:solidFill>
                  <a:srgbClr val="CC0099"/>
                </a:solidFill>
                <a:latin typeface="Curlz MT" pitchFamily="82" charset="0"/>
              </a:rPr>
              <a:t>!</a:t>
            </a:r>
            <a:r>
              <a:rPr lang="en-US" sz="9500" b="1" dirty="0" smtClean="0">
                <a:solidFill>
                  <a:srgbClr val="00B050"/>
                </a:solidFill>
                <a:latin typeface="Curlz MT" pitchFamily="82" charset="0"/>
              </a:rPr>
              <a:t>!</a:t>
            </a:r>
            <a:r>
              <a:rPr lang="en-US" sz="9500" b="1" dirty="0" smtClean="0">
                <a:solidFill>
                  <a:srgbClr val="FF0066"/>
                </a:solidFill>
                <a:latin typeface="Curlz MT" pitchFamily="82" charset="0"/>
              </a:rPr>
              <a:t>!</a:t>
            </a:r>
            <a:endParaRPr lang="ru-RU" sz="9500" b="1" dirty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235070855_hobby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3306" y="285728"/>
            <a:ext cx="4572032" cy="55088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285728"/>
            <a:ext cx="3214710" cy="5840435"/>
          </a:xfrm>
        </p:spPr>
        <p:txBody>
          <a:bodyPr>
            <a:noAutofit/>
          </a:bodyPr>
          <a:lstStyle/>
          <a:p>
            <a:pPr algn="ctr"/>
            <a:endParaRPr lang="en-US" sz="4000" dirty="0" smtClean="0">
              <a:latin typeface="Cooper Black" pitchFamily="18" charset="0"/>
            </a:endParaRPr>
          </a:p>
          <a:p>
            <a:pPr algn="ctr"/>
            <a:r>
              <a:rPr lang="en-US" sz="4000" i="1" dirty="0" smtClean="0">
                <a:solidFill>
                  <a:schemeClr val="accent1">
                    <a:lumMod val="75000"/>
                  </a:schemeClr>
                </a:solidFill>
                <a:latin typeface="Cooper Black" pitchFamily="18" charset="0"/>
              </a:rPr>
              <a:t>A </a:t>
            </a:r>
            <a:r>
              <a:rPr lang="en-US" sz="4000" i="1" u="sng" dirty="0" smtClean="0">
                <a:solidFill>
                  <a:schemeClr val="accent1">
                    <a:lumMod val="75000"/>
                  </a:schemeClr>
                </a:solidFill>
                <a:latin typeface="Cooper Black" pitchFamily="18" charset="0"/>
              </a:rPr>
              <a:t>hobby</a:t>
            </a:r>
            <a:r>
              <a:rPr lang="en-US" sz="4000" i="1" dirty="0" smtClean="0">
                <a:solidFill>
                  <a:schemeClr val="accent1">
                    <a:lumMod val="75000"/>
                  </a:schemeClr>
                </a:solidFill>
                <a:latin typeface="Cooper Black" pitchFamily="18" charset="0"/>
              </a:rPr>
              <a:t>       is something you enjoy doing in  your free time. </a:t>
            </a:r>
            <a:endParaRPr lang="ru-RU" sz="4000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7467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HOBBIES DIFFER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642918"/>
          <a:ext cx="7467600" cy="3929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4214818"/>
            <a:ext cx="350046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Cooking	       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Watching TV &amp; video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Listening to music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Reading books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Doing arts &amp; crafts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Playing computer games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Playing music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Collecting coins / postcards </a:t>
            </a: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14810" y="4214817"/>
            <a:ext cx="44291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Playing sports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Going to the cinema / theatre 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Eating out (in restaurants &amp; cafes)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Going for a walk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Taking pictures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Jogging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Going shopping</a:t>
            </a:r>
          </a:p>
          <a:p>
            <a:pP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Gardening</a:t>
            </a:r>
          </a:p>
          <a:p>
            <a:pPr>
              <a:buFont typeface="Courier New" pitchFamily="49" charset="0"/>
              <a:buChar char="o"/>
            </a:pP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6758006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Listening task</a:t>
            </a:r>
            <a:br>
              <a:rPr lang="en-US" b="1" dirty="0" smtClean="0"/>
            </a:br>
            <a:r>
              <a:rPr lang="en-US" sz="33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WAYS PEOPLE SPEND </a:t>
            </a:r>
            <a:br>
              <a:rPr lang="en-US" sz="33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3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THEIR LEISURE TIME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14488"/>
            <a:ext cx="7467600" cy="4759464"/>
          </a:xfrm>
        </p:spPr>
        <p:txBody>
          <a:bodyPr/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1. </a:t>
            </a:r>
            <a:r>
              <a:rPr lang="en-US" b="1" dirty="0" smtClean="0"/>
              <a:t>Listen to details on how people in Japan like to spend their free time. Answer the questions:</a:t>
            </a:r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What’s the name of the </a:t>
            </a:r>
            <a:r>
              <a:rPr lang="en-US" dirty="0" err="1" smtClean="0"/>
              <a:t>programme</a:t>
            </a:r>
            <a:r>
              <a:rPr lang="en-US" dirty="0" smtClean="0"/>
              <a:t>?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What’s the name of this section of the </a:t>
            </a:r>
            <a:r>
              <a:rPr lang="en-US" dirty="0" err="1" smtClean="0"/>
              <a:t>programme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2. </a:t>
            </a:r>
            <a:r>
              <a:rPr lang="en-US" b="1" dirty="0" smtClean="0"/>
              <a:t>Write each free-time activity you hear in the correct place (1-10) on the table.</a:t>
            </a:r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4630" y="500042"/>
            <a:ext cx="2090428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12.1 Eye on the worl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929058" y="5786454"/>
            <a:ext cx="714380" cy="714380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4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85720" y="285728"/>
            <a:ext cx="3786214" cy="164307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2910" y="642918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“People Today</a:t>
            </a:r>
            <a:r>
              <a:rPr lang="en-US" sz="2400" dirty="0" smtClean="0"/>
              <a:t>”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4714876" y="285728"/>
            <a:ext cx="3786214" cy="164307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929190" y="500042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section of </a:t>
            </a:r>
          </a:p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programme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</a:t>
            </a:r>
          </a:p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“Eye on the World”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857356" y="2857496"/>
          <a:ext cx="4857784" cy="370840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658683"/>
                <a:gridCol w="419910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Eating out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Watching DVD/videos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Going to bars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Driving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Listening to music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Gardening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Travelling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Trips to museums and zoos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9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Playing the lottery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Karaoke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57158" y="2143116"/>
            <a:ext cx="82153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/>
              <a:t>TOP 10 FREE TIME ACTIVITIES IN JAPAN</a:t>
            </a:r>
            <a:endParaRPr lang="ru-RU" sz="3000" b="1" dirty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YOUR HOBBIES?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00034" y="1714488"/>
          <a:ext cx="7467600" cy="43891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829180"/>
                <a:gridCol w="2638420"/>
              </a:tblGrid>
              <a:tr h="365753">
                <a:tc>
                  <a:txBody>
                    <a:bodyPr/>
                    <a:lstStyle/>
                    <a:p>
                      <a:r>
                        <a:rPr lang="en-US" b="0" dirty="0" smtClean="0"/>
                        <a:t>1. We</a:t>
                      </a:r>
                      <a:r>
                        <a:rPr lang="en-US" b="0" baseline="0" dirty="0" smtClean="0"/>
                        <a:t> all love listening to _____________.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SWIMMIMG</a:t>
                      </a:r>
                      <a:endParaRPr lang="ru-RU" b="0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b="0" dirty="0" smtClean="0"/>
                        <a:t>2.</a:t>
                      </a:r>
                      <a:r>
                        <a:rPr lang="en-US" b="0" baseline="0" dirty="0" smtClean="0"/>
                        <a:t>  Bob enjoys playing __________ games.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FLOWERS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3. I like playing basketball and __________.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SUNDAY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4. I usually go ______________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in summer.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PHOTOS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5.</a:t>
                      </a:r>
                      <a:r>
                        <a:rPr lang="en-US" baseline="0" dirty="0" smtClean="0"/>
                        <a:t> Peter is fond of collecting ___________.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VOLLEYBALL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6. My mother is into planting ___________.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INDOOR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7. Watching TV is an ___________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activity.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COMPUTER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8. I like making a snowman in __________.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PARK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9. Taking</a:t>
                      </a:r>
                      <a:r>
                        <a:rPr lang="en-US" baseline="0" dirty="0" smtClean="0"/>
                        <a:t> __________ is one of my hobbies.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COINS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10.My</a:t>
                      </a:r>
                      <a:r>
                        <a:rPr lang="en-US" baseline="0" dirty="0" smtClean="0"/>
                        <a:t> friends like walking in the 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BYKE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11.</a:t>
                      </a:r>
                      <a:r>
                        <a:rPr lang="en-US" baseline="0" dirty="0" smtClean="0"/>
                        <a:t> I always play rugby on ____________.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WINTER</a:t>
                      </a:r>
                      <a:endParaRPr lang="ru-RU" dirty="0" smtClean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r>
                        <a:rPr lang="en-US" dirty="0" smtClean="0"/>
                        <a:t>12.</a:t>
                      </a:r>
                      <a:r>
                        <a:rPr lang="en-US" baseline="0" dirty="0" smtClean="0"/>
                        <a:t> She usually goes by _______ to school.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MUSIC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YOUR HOBBIES?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071538" y="1714488"/>
          <a:ext cx="5715040" cy="43891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715040"/>
              </a:tblGrid>
              <a:tr h="3657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/>
                        <a:t>1. We</a:t>
                      </a:r>
                      <a:r>
                        <a:rPr lang="en-US" b="0" baseline="0" dirty="0" smtClean="0"/>
                        <a:t> all love listening to </a:t>
                      </a:r>
                      <a:r>
                        <a:rPr lang="en-US" dirty="0" smtClean="0"/>
                        <a:t>MUSIC</a:t>
                      </a:r>
                      <a:r>
                        <a:rPr lang="en-US" b="0" baseline="0" dirty="0" smtClean="0"/>
                        <a:t>.</a:t>
                      </a:r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/>
                        <a:t>2.</a:t>
                      </a:r>
                      <a:r>
                        <a:rPr lang="en-US" b="0" baseline="0" dirty="0" smtClean="0"/>
                        <a:t>  Bob enjoys playing </a:t>
                      </a:r>
                      <a:r>
                        <a:rPr lang="en-US" b="1" dirty="0" smtClean="0"/>
                        <a:t>COMPUTER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="0" baseline="0" dirty="0" smtClean="0"/>
                        <a:t>games.</a:t>
                      </a:r>
                      <a:endParaRPr lang="ru-RU" b="0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3. I like playing basketball and </a:t>
                      </a:r>
                      <a:r>
                        <a:rPr lang="en-US" b="1" dirty="0" smtClean="0"/>
                        <a:t>VOLLEYBALL</a:t>
                      </a:r>
                      <a:r>
                        <a:rPr lang="en-US" dirty="0" smtClean="0"/>
                        <a:t>.</a:t>
                      </a:r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4. I usually go </a:t>
                      </a:r>
                      <a:r>
                        <a:rPr lang="en-US" b="1" dirty="0" smtClean="0"/>
                        <a:t>SWIMMIMG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in summer.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5.</a:t>
                      </a:r>
                      <a:r>
                        <a:rPr lang="en-US" baseline="0" dirty="0" smtClean="0"/>
                        <a:t> Peter is fond of collecting </a:t>
                      </a:r>
                      <a:r>
                        <a:rPr lang="en-US" b="1" dirty="0" smtClean="0"/>
                        <a:t>COINS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6. My mother is into planting </a:t>
                      </a:r>
                      <a:r>
                        <a:rPr lang="en-US" b="1" dirty="0" smtClean="0"/>
                        <a:t>FLOWERS</a:t>
                      </a:r>
                      <a:r>
                        <a:rPr lang="en-US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7. Watching TV is an </a:t>
                      </a:r>
                      <a:r>
                        <a:rPr lang="en-US" b="1" dirty="0" smtClean="0"/>
                        <a:t>INDOOR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activity.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8. I like making a snowman in </a:t>
                      </a:r>
                      <a:r>
                        <a:rPr lang="en-US" b="1" dirty="0" smtClean="0"/>
                        <a:t>WINTER</a:t>
                      </a:r>
                      <a:r>
                        <a:rPr lang="en-US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9. Taking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="1" dirty="0" smtClean="0"/>
                        <a:t>PHOTOS</a:t>
                      </a:r>
                      <a:r>
                        <a:rPr lang="en-US" baseline="0" dirty="0" smtClean="0"/>
                        <a:t> is one of my hobbies.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10.My</a:t>
                      </a:r>
                      <a:r>
                        <a:rPr lang="en-US" baseline="0" dirty="0" smtClean="0"/>
                        <a:t> friends like walking in the </a:t>
                      </a:r>
                      <a:r>
                        <a:rPr lang="en-US" b="1" dirty="0" smtClean="0"/>
                        <a:t>PARK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11.</a:t>
                      </a:r>
                      <a:r>
                        <a:rPr lang="en-US" baseline="0" dirty="0" smtClean="0"/>
                        <a:t> I always play rugby on </a:t>
                      </a:r>
                      <a:r>
                        <a:rPr lang="en-US" b="1" dirty="0" smtClean="0"/>
                        <a:t>SUNDAY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3476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12.</a:t>
                      </a:r>
                      <a:r>
                        <a:rPr lang="en-US" baseline="0" dirty="0" smtClean="0"/>
                        <a:t> She usually goes by </a:t>
                      </a:r>
                      <a:r>
                        <a:rPr lang="en-US" b="1" dirty="0" smtClean="0"/>
                        <a:t>BYKE</a:t>
                      </a:r>
                      <a:r>
                        <a:rPr lang="en-US" baseline="0" dirty="0" smtClean="0"/>
                        <a:t> to school.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 TASK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14422"/>
            <a:ext cx="8572560" cy="3429024"/>
          </a:xfrm>
        </p:spPr>
        <p:txBody>
          <a:bodyPr/>
          <a:lstStyle/>
          <a:p>
            <a:r>
              <a:rPr lang="en-US" dirty="0" smtClean="0"/>
              <a:t>You are a group of journalists who </a:t>
            </a:r>
          </a:p>
          <a:p>
            <a:pPr>
              <a:buNone/>
            </a:pPr>
            <a:r>
              <a:rPr lang="en-US" dirty="0" smtClean="0"/>
              <a:t>design </a:t>
            </a:r>
            <a:r>
              <a:rPr lang="en-US" u="sng" dirty="0" smtClean="0"/>
              <a:t>a new magazine about people’s </a:t>
            </a:r>
          </a:p>
          <a:p>
            <a:pPr>
              <a:buNone/>
            </a:pPr>
            <a:r>
              <a:rPr lang="en-US" u="sng" dirty="0" smtClean="0"/>
              <a:t>hobbies and leisure time activities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dirty="0" smtClean="0"/>
              <a:t>Think about what you would like in a magazine like that. Discuss it with your group.</a:t>
            </a:r>
          </a:p>
          <a:p>
            <a:endParaRPr lang="ru-RU" b="1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Рисунок 3" descr="discussion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571480"/>
            <a:ext cx="2805118" cy="2408167"/>
          </a:xfrm>
          <a:prstGeom prst="rect">
            <a:avLst/>
          </a:prstGeom>
        </p:spPr>
      </p:pic>
      <p:pic>
        <p:nvPicPr>
          <p:cNvPr id="1026" name="Picture 2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000504"/>
            <a:ext cx="2189618" cy="225285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143240" y="4286256"/>
            <a:ext cx="48577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Each group has: </a:t>
            </a:r>
          </a:p>
          <a:p>
            <a:pPr>
              <a:buFont typeface="Wingdings" pitchFamily="2" charset="2"/>
              <a:buChar char="ü"/>
            </a:pPr>
            <a:r>
              <a:rPr lang="en-US" sz="2400" u="sng" dirty="0" smtClean="0"/>
              <a:t>a chairperson</a:t>
            </a:r>
            <a:r>
              <a:rPr lang="en-US" sz="2400" dirty="0" smtClean="0"/>
              <a:t> to control the group and ask questions</a:t>
            </a:r>
          </a:p>
          <a:p>
            <a:pPr>
              <a:buFont typeface="Wingdings" pitchFamily="2" charset="2"/>
              <a:buChar char="ü"/>
            </a:pPr>
            <a:r>
              <a:rPr lang="en-US" sz="2400" u="sng" dirty="0" smtClean="0"/>
              <a:t>a secretary</a:t>
            </a:r>
            <a:r>
              <a:rPr lang="en-US" sz="2400" dirty="0" smtClean="0"/>
              <a:t> to keep notes of the journalists’ ideas.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571472" y="1071546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28992" y="214290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 think …</a:t>
            </a:r>
          </a:p>
          <a:p>
            <a:r>
              <a:rPr lang="en-US" sz="2000" dirty="0" smtClean="0"/>
              <a:t>In my opinion …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643702" y="2571744"/>
            <a:ext cx="21431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Why don’t we do this?</a:t>
            </a:r>
          </a:p>
          <a:p>
            <a:r>
              <a:rPr lang="en-US" sz="2000" dirty="0" smtClean="0"/>
              <a:t>How about doing that?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42844" y="2643182"/>
            <a:ext cx="15716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 agree.</a:t>
            </a:r>
          </a:p>
          <a:p>
            <a:r>
              <a:rPr lang="en-US" sz="2000" dirty="0" smtClean="0"/>
              <a:t>You’re right.</a:t>
            </a:r>
            <a:endParaRPr lang="ru-RU" sz="2000" dirty="0" smtClean="0"/>
          </a:p>
          <a:p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500430" y="5715016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I’m not sure.</a:t>
            </a:r>
          </a:p>
          <a:p>
            <a:r>
              <a:rPr lang="en-US" sz="2000" dirty="0" smtClean="0"/>
              <a:t>I disagree.</a:t>
            </a:r>
          </a:p>
          <a:p>
            <a:r>
              <a:rPr lang="en-US" sz="2000" dirty="0" smtClean="0"/>
              <a:t>I can’t agree with you.</a:t>
            </a:r>
            <a:endParaRPr lang="ru-RU" sz="2000" dirty="0"/>
          </a:p>
        </p:txBody>
      </p:sp>
      <p:pic>
        <p:nvPicPr>
          <p:cNvPr id="9" name="Рисунок 8" descr="1252927711_img_18457562_2373_1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538" y="4857760"/>
            <a:ext cx="1833562" cy="1833562"/>
          </a:xfrm>
          <a:prstGeom prst="rect">
            <a:avLst/>
          </a:prstGeom>
        </p:spPr>
      </p:pic>
      <p:pic>
        <p:nvPicPr>
          <p:cNvPr id="10" name="Рисунок 9" descr="f_17925718.jpg"/>
          <p:cNvPicPr>
            <a:picLocks noChangeAspect="1"/>
          </p:cNvPicPr>
          <p:nvPr/>
        </p:nvPicPr>
        <p:blipFill>
          <a:blip r:embed="rId7"/>
          <a:srcRect l="34375" t="18340" r="49219" b="60917"/>
          <a:stretch>
            <a:fillRect/>
          </a:stretch>
        </p:blipFill>
        <p:spPr>
          <a:xfrm>
            <a:off x="214282" y="857232"/>
            <a:ext cx="1793470" cy="1622663"/>
          </a:xfrm>
          <a:prstGeom prst="rect">
            <a:avLst/>
          </a:prstGeom>
        </p:spPr>
      </p:pic>
      <p:pic>
        <p:nvPicPr>
          <p:cNvPr id="11" name="Рисунок 10" descr="f_17925718.jpg"/>
          <p:cNvPicPr>
            <a:picLocks noChangeAspect="1"/>
          </p:cNvPicPr>
          <p:nvPr/>
        </p:nvPicPr>
        <p:blipFill>
          <a:blip r:embed="rId7"/>
          <a:srcRect t="78385" r="87500"/>
          <a:stretch>
            <a:fillRect/>
          </a:stretch>
        </p:blipFill>
        <p:spPr>
          <a:xfrm>
            <a:off x="6572264" y="4429132"/>
            <a:ext cx="1500198" cy="1856491"/>
          </a:xfrm>
          <a:prstGeom prst="rect">
            <a:avLst/>
          </a:prstGeom>
        </p:spPr>
      </p:pic>
      <p:pic>
        <p:nvPicPr>
          <p:cNvPr id="12" name="Рисунок 11" descr="ideai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72198" y="214290"/>
            <a:ext cx="1668772" cy="2035088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215</TotalTime>
  <Words>569</Words>
  <Application>Microsoft Office PowerPoint</Application>
  <PresentationFormat>Экран (4:3)</PresentationFormat>
  <Paragraphs>127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Слайд 1</vt:lpstr>
      <vt:lpstr>Слайд 2</vt:lpstr>
      <vt:lpstr>HOBBIES DIFFER</vt:lpstr>
      <vt:lpstr>Listening task WAYS PEOPLE SPEND  THEIR LEISURE TIME  </vt:lpstr>
      <vt:lpstr>Слайд 5</vt:lpstr>
      <vt:lpstr>WHAT ARE YOUR HOBBIES?</vt:lpstr>
      <vt:lpstr>WHAT ARE YOUR HOBBIES?</vt:lpstr>
      <vt:lpstr>PROJECT TASK</vt:lpstr>
      <vt:lpstr>Слайд 9</vt:lpstr>
      <vt:lpstr>CREATE YOUR OWN LEISURE TIME MAGAZINE!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alcesta</cp:lastModifiedBy>
  <cp:revision>48</cp:revision>
  <dcterms:created xsi:type="dcterms:W3CDTF">2010-04-04T15:08:59Z</dcterms:created>
  <dcterms:modified xsi:type="dcterms:W3CDTF">2010-04-05T17:20:42Z</dcterms:modified>
</cp:coreProperties>
</file>