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D4FE-B2AE-4076-81F0-F21E41D2F4B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0AFD-875B-478C-A2CF-AB26A311F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D4FE-B2AE-4076-81F0-F21E41D2F4B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0AFD-875B-478C-A2CF-AB26A311F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D4FE-B2AE-4076-81F0-F21E41D2F4B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0AFD-875B-478C-A2CF-AB26A311F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D4FE-B2AE-4076-81F0-F21E41D2F4B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0AFD-875B-478C-A2CF-AB26A311F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D4FE-B2AE-4076-81F0-F21E41D2F4B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0AFD-875B-478C-A2CF-AB26A311F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D4FE-B2AE-4076-81F0-F21E41D2F4B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0AFD-875B-478C-A2CF-AB26A311F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D4FE-B2AE-4076-81F0-F21E41D2F4B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0AFD-875B-478C-A2CF-AB26A311F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D4FE-B2AE-4076-81F0-F21E41D2F4B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0AFD-875B-478C-A2CF-AB26A311F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D4FE-B2AE-4076-81F0-F21E41D2F4B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0AFD-875B-478C-A2CF-AB26A311F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D4FE-B2AE-4076-81F0-F21E41D2F4B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0AFD-875B-478C-A2CF-AB26A311F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D4FE-B2AE-4076-81F0-F21E41D2F4B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60AFD-875B-478C-A2CF-AB26A311F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2D4FE-B2AE-4076-81F0-F21E41D2F4B0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60AFD-875B-478C-A2CF-AB26A311FF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  <a:ln w="57150"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/>
              <a:t>The 30 </a:t>
            </a:r>
            <a:r>
              <a:rPr lang="en-US" dirty="0" err="1" smtClean="0"/>
              <a:t>th</a:t>
            </a:r>
            <a:r>
              <a:rPr lang="en-US" dirty="0" smtClean="0"/>
              <a:t> of April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QQ01-44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204864"/>
            <a:ext cx="5040560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2132856"/>
            <a:ext cx="2736304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7544" y="4365104"/>
            <a:ext cx="2160240" cy="19442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  <a:ln>
            <a:solidFill>
              <a:schemeClr val="accent2"/>
            </a:solidFill>
          </a:ln>
        </p:spPr>
        <p:txBody>
          <a:bodyPr/>
          <a:lstStyle/>
          <a:p>
            <a:r>
              <a:rPr lang="en-US" dirty="0" smtClean="0"/>
              <a:t>The Principles of Democracy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2736304" cy="244827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851920" y="1844824"/>
            <a:ext cx="4680520" cy="23762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list the principles of democracy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eyes_anime1.jpg"/>
          <p:cNvPicPr>
            <a:picLocks noChangeAspect="1"/>
          </p:cNvPicPr>
          <p:nvPr/>
        </p:nvPicPr>
        <p:blipFill>
          <a:blip r:embed="rId3" cstate="print"/>
          <a:srcRect l="64609" t="66858" r="4846" b="831"/>
          <a:stretch>
            <a:fillRect/>
          </a:stretch>
        </p:blipFill>
        <p:spPr>
          <a:xfrm>
            <a:off x="539552" y="4509120"/>
            <a:ext cx="1080120" cy="1656184"/>
          </a:xfrm>
          <a:prstGeom prst="rect">
            <a:avLst/>
          </a:prstGeom>
        </p:spPr>
      </p:pic>
      <p:pic>
        <p:nvPicPr>
          <p:cNvPr id="7" name="Рисунок 6" descr="i234.jpeg"/>
          <p:cNvPicPr>
            <a:picLocks noChangeAspect="1"/>
          </p:cNvPicPr>
          <p:nvPr/>
        </p:nvPicPr>
        <p:blipFill>
          <a:blip r:embed="rId4" cstate="print"/>
          <a:srcRect l="23624" t="10080" r="22683" b="4241"/>
          <a:stretch>
            <a:fillRect/>
          </a:stretch>
        </p:blipFill>
        <p:spPr>
          <a:xfrm>
            <a:off x="1691680" y="4509120"/>
            <a:ext cx="864096" cy="165618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843808" y="4869160"/>
            <a:ext cx="2376264" cy="8640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R A S A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436096" y="4437112"/>
            <a:ext cx="3096344" cy="19442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explain (clarify) the meaning of the principles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The principles of Democracy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What principles seem to be more important than the others?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Which of the principles can be violated?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What methods can be used to protect against these violations?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Will you take part in the parades on May holidays?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Which of the principles induce you to do it?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Homework</a:t>
            </a:r>
            <a:endParaRPr lang="ru-RU" dirty="0"/>
          </a:p>
        </p:txBody>
      </p:sp>
      <p:pic>
        <p:nvPicPr>
          <p:cNvPr id="4" name="Содержимое 3" descr="representative-democracy-vot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628800"/>
            <a:ext cx="2952328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3779912" y="1628800"/>
            <a:ext cx="4824536" cy="44644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Think of examples for any 3 - 5 principles from something you see in every day life or hear on the news. You can think of good or bad examples. 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You can also think on the introduction of school uniform whether it violates the principles of democracy or not. </a:t>
            </a:r>
            <a:r>
              <a:rPr lang="en-US" sz="2400" dirty="0" smtClean="0"/>
              <a:t>democracy.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Thank you!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QQ01-44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204864"/>
            <a:ext cx="5040560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2132856"/>
            <a:ext cx="2736304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143</Words>
  <Application>Microsoft Office PowerPoint</Application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The 30 th of April</vt:lpstr>
      <vt:lpstr>The Principles of Democracy</vt:lpstr>
      <vt:lpstr>The principles of Democracy</vt:lpstr>
      <vt:lpstr>Homework</vt:lpstr>
      <vt:lpstr>Thank you!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Principles of Democracy</dc:title>
  <dc:creator>Admin</dc:creator>
  <cp:lastModifiedBy>Admin</cp:lastModifiedBy>
  <cp:revision>16</cp:revision>
  <dcterms:created xsi:type="dcterms:W3CDTF">2014-04-23T17:32:34Z</dcterms:created>
  <dcterms:modified xsi:type="dcterms:W3CDTF">2014-04-28T18:46:24Z</dcterms:modified>
</cp:coreProperties>
</file>