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798A0-EDF5-4C68-ADF5-4F69F2D233CE}" type="datetimeFigureOut">
              <a:rPr lang="ru-RU" smtClean="0"/>
              <a:pPr/>
              <a:t>04.11.2013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E7F18-72C0-4B5B-8CBC-44307EB7C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194421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&lt;&lt; ON THE MAGIC ISLAND &gt;&gt;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9512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cs typeface="Times New Roman" pitchFamily="18" charset="0"/>
              </a:rPr>
              <a:t>Егорова Надежда Александровна</a:t>
            </a:r>
            <a:endParaRPr lang="ru-RU" sz="2000" dirty="0" smtClean="0">
              <a:solidFill>
                <a:schemeClr val="bg1"/>
              </a:solidFill>
            </a:endParaRPr>
          </a:p>
          <a:p>
            <a:pPr eaLnBrk="0" hangingPunct="0"/>
            <a:r>
              <a:rPr lang="ru-RU" sz="2000" dirty="0" smtClean="0">
                <a:solidFill>
                  <a:schemeClr val="bg1"/>
                </a:solidFill>
              </a:rPr>
              <a:t>МАОУ СОШ № 59 «Перспектива</a:t>
            </a:r>
            <a:r>
              <a:rPr lang="ru-RU" sz="2000" dirty="0" smtClean="0">
                <a:solidFill>
                  <a:schemeClr val="bg1"/>
                </a:solidFill>
              </a:rPr>
              <a:t>» </a:t>
            </a:r>
            <a:r>
              <a:rPr lang="ru-RU" sz="2000" dirty="0">
                <a:solidFill>
                  <a:schemeClr val="bg1"/>
                </a:solidFill>
              </a:rPr>
              <a:t>г. Липецка</a:t>
            </a:r>
          </a:p>
          <a:p>
            <a:pPr eaLnBrk="0" hangingPunct="0"/>
            <a:r>
              <a:rPr lang="ru-RU" sz="2000" dirty="0" smtClean="0">
                <a:solidFill>
                  <a:schemeClr val="bg1"/>
                </a:solidFill>
                <a:cs typeface="Times New Roman" pitchFamily="18" charset="0"/>
              </a:rPr>
              <a:t>учитель английского языка </a:t>
            </a:r>
            <a:endParaRPr lang="ru-RU" sz="2000" dirty="0" smtClean="0">
              <a:solidFill>
                <a:schemeClr val="bg1"/>
              </a:solidFill>
            </a:endParaRPr>
          </a:p>
          <a:p>
            <a:pPr eaLnBrk="0" hangingPunct="0"/>
            <a:r>
              <a:rPr lang="ru-RU" sz="2000" dirty="0" smtClean="0">
                <a:solidFill>
                  <a:schemeClr val="bg1"/>
                </a:solidFill>
                <a:cs typeface="Times New Roman" pitchFamily="18" charset="0"/>
              </a:rPr>
              <a:t>первая квалификационная категория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0_trening-msk-07.10-01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6fc9e_516249d6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0"/>
            <a:ext cx="72008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175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0"/>
            <a:ext cx="5832648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34a4_ca0a0e23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irate180507_468x4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442045" y="0"/>
            <a:ext cx="9586045" cy="68820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each-english-alphabet-kids-800X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25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&lt;&lt; ON THE MAGIC ISLAND &gt;&gt;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&lt;&lt; ON THE MAGIC ISLAND. &gt;&gt;</dc:title>
  <dc:creator>Пользователь</dc:creator>
  <cp:lastModifiedBy>Пользователь</cp:lastModifiedBy>
  <cp:revision>7</cp:revision>
  <dcterms:created xsi:type="dcterms:W3CDTF">2012-01-10T17:19:19Z</dcterms:created>
  <dcterms:modified xsi:type="dcterms:W3CDTF">2013-11-04T11:38:45Z</dcterms:modified>
</cp:coreProperties>
</file>