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878261-9021-4C5C-9149-873386E8E42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034BDF-37EE-434E-95A9-34EED2BC3FF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8261-9021-4C5C-9149-873386E8E42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34BDF-37EE-434E-95A9-34EED2BC3FF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8261-9021-4C5C-9149-873386E8E42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34BDF-37EE-434E-95A9-34EED2BC3FF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8261-9021-4C5C-9149-873386E8E42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34BDF-37EE-434E-95A9-34EED2BC3F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8261-9021-4C5C-9149-873386E8E42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34BDF-37EE-434E-95A9-34EED2BC3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8261-9021-4C5C-9149-873386E8E42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34BDF-37EE-434E-95A9-34EED2BC3F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8261-9021-4C5C-9149-873386E8E42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34BDF-37EE-434E-95A9-34EED2BC3FF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8261-9021-4C5C-9149-873386E8E42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34BDF-37EE-434E-95A9-34EED2BC3FF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8261-9021-4C5C-9149-873386E8E42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34BDF-37EE-434E-95A9-34EED2BC3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8261-9021-4C5C-9149-873386E8E42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34BDF-37EE-434E-95A9-34EED2BC3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8261-9021-4C5C-9149-873386E8E42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34BDF-37EE-434E-95A9-34EED2BC3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B878261-9021-4C5C-9149-873386E8E42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8034BDF-37EE-434E-95A9-34EED2BC3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Elephants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Zverkov</a:t>
            </a:r>
            <a:r>
              <a:rPr lang="en-US" dirty="0" smtClean="0"/>
              <a:t> Ivan</a:t>
            </a:r>
            <a:endParaRPr lang="ru-RU" dirty="0"/>
          </a:p>
        </p:txBody>
      </p:sp>
      <p:pic>
        <p:nvPicPr>
          <p:cNvPr id="1026" name="Picture 2" descr="http://katyaburg.ru/sites/default/files/pictures/zabavnie_jivotnie/slon_foto_01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573016"/>
            <a:ext cx="2616752" cy="2454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87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4864"/>
            <a:ext cx="3936437" cy="295232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Elephants live in </a:t>
            </a:r>
            <a:br>
              <a:rPr lang="en-US" dirty="0" smtClean="0"/>
            </a:br>
            <a:r>
              <a:rPr lang="en-US" dirty="0" smtClean="0"/>
              <a:t>India and Africa.</a:t>
            </a:r>
            <a:br>
              <a:rPr lang="en-US" dirty="0" smtClean="0"/>
            </a:b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17" y="2132856"/>
            <a:ext cx="4378087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93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They eat grass, leaves and fruits of various trees.</a:t>
            </a:r>
            <a:endParaRPr lang="ru-RU" sz="48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492896"/>
            <a:ext cx="4896544" cy="3672408"/>
          </a:xfrm>
        </p:spPr>
      </p:pic>
    </p:spTree>
    <p:extLst>
      <p:ext uri="{BB962C8B-B14F-4D97-AF65-F5344CB8AC3E}">
        <p14:creationId xmlns:p14="http://schemas.microsoft.com/office/powerpoint/2010/main" val="95147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Male weight up to 7 tons </a:t>
            </a:r>
            <a:endParaRPr lang="ru-RU" sz="4800" dirty="0"/>
          </a:p>
        </p:txBody>
      </p:sp>
      <p:pic>
        <p:nvPicPr>
          <p:cNvPr id="1026" name="Рисунок 1" descr="http://img0.liveinternet.ru/images/attach/c/2/66/47/66047401_1288618561_2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276872"/>
            <a:ext cx="29337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9706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756263" cy="1054250"/>
          </a:xfrm>
        </p:spPr>
        <p:txBody>
          <a:bodyPr/>
          <a:lstStyle/>
          <a:p>
            <a:r>
              <a:rPr lang="en-US" dirty="0" smtClean="0"/>
              <a:t>Elephants are pregnant 20-22 months.</a:t>
            </a:r>
            <a:endParaRPr lang="ru-RU" dirty="0"/>
          </a:p>
        </p:txBody>
      </p:sp>
      <p:pic>
        <p:nvPicPr>
          <p:cNvPr id="2050" name="Picture 2" descr="I$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420888"/>
            <a:ext cx="576064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9790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260648"/>
            <a:ext cx="7756263" cy="1152128"/>
          </a:xfrm>
        </p:spPr>
        <p:txBody>
          <a:bodyPr/>
          <a:lstStyle/>
          <a:p>
            <a:r>
              <a:rPr lang="en-US" sz="4800" dirty="0" smtClean="0"/>
              <a:t>They say pink elephants bring luck.</a:t>
            </a:r>
            <a:endParaRPr lang="ru-RU" sz="4800" dirty="0"/>
          </a:p>
        </p:txBody>
      </p:sp>
      <p:pic>
        <p:nvPicPr>
          <p:cNvPr id="3074" name="Picture 2" descr="w$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276872"/>
            <a:ext cx="6480720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368152"/>
          </a:xfrm>
        </p:spPr>
        <p:txBody>
          <a:bodyPr/>
          <a:lstStyle/>
          <a:p>
            <a:r>
              <a:rPr lang="en-US" dirty="0" smtClean="0"/>
              <a:t>Thank you for your attention</a:t>
            </a:r>
            <a:endParaRPr lang="ru-RU" dirty="0"/>
          </a:p>
        </p:txBody>
      </p:sp>
      <p:pic>
        <p:nvPicPr>
          <p:cNvPr id="4098" name="Picture 2" descr="http://a23002.rimg.info/icon/20042530003157cca05974510c72d908efa9d8f954.jpg"/>
          <p:cNvPicPr>
            <a:picLocks noChangeAspect="1" noChangeArrowheads="1"/>
          </p:cNvPicPr>
          <p:nvPr/>
        </p:nvPicPr>
        <p:blipFill>
          <a:blip r:embed="rId2" cstate="print"/>
          <a:srcRect b="10953"/>
          <a:stretch>
            <a:fillRect/>
          </a:stretch>
        </p:blipFill>
        <p:spPr bwMode="auto">
          <a:xfrm>
            <a:off x="3059832" y="2492896"/>
            <a:ext cx="3171825" cy="35283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9816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53</TotalTime>
  <Words>42</Words>
  <Application>Microsoft Office PowerPoint</Application>
  <PresentationFormat>Экран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Твердый переплет</vt:lpstr>
      <vt:lpstr> Elephants </vt:lpstr>
      <vt:lpstr>Elephants live in  India and Africa. </vt:lpstr>
      <vt:lpstr>They eat grass, leaves and fruits of various trees.</vt:lpstr>
      <vt:lpstr>Male weight up to 7 tons </vt:lpstr>
      <vt:lpstr>Elephants are pregnant 20-22 months.</vt:lpstr>
      <vt:lpstr>They say pink elephants bring luck.</vt:lpstr>
      <vt:lpstr>Thank you for your attention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elephant</dc:title>
  <dc:creator>Иван</dc:creator>
  <cp:lastModifiedBy>Иван</cp:lastModifiedBy>
  <cp:revision>9</cp:revision>
  <dcterms:created xsi:type="dcterms:W3CDTF">2012-01-19T15:38:18Z</dcterms:created>
  <dcterms:modified xsi:type="dcterms:W3CDTF">2013-01-20T15:26:09Z</dcterms:modified>
</cp:coreProperties>
</file>