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362E-F59F-422E-B7A2-C3DC708BF427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853B-D9A7-47E0-BE8A-1750816C8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362E-F59F-422E-B7A2-C3DC708BF427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853B-D9A7-47E0-BE8A-1750816C8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362E-F59F-422E-B7A2-C3DC708BF427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853B-D9A7-47E0-BE8A-1750816C8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362E-F59F-422E-B7A2-C3DC708BF427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853B-D9A7-47E0-BE8A-1750816C8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362E-F59F-422E-B7A2-C3DC708BF427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853B-D9A7-47E0-BE8A-1750816C8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362E-F59F-422E-B7A2-C3DC708BF427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853B-D9A7-47E0-BE8A-1750816C8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362E-F59F-422E-B7A2-C3DC708BF427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853B-D9A7-47E0-BE8A-1750816C8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362E-F59F-422E-B7A2-C3DC708BF427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853B-D9A7-47E0-BE8A-1750816C8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362E-F59F-422E-B7A2-C3DC708BF427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853B-D9A7-47E0-BE8A-1750816C8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362E-F59F-422E-B7A2-C3DC708BF427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853B-D9A7-47E0-BE8A-1750816C8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362E-F59F-422E-B7A2-C3DC708BF427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853B-D9A7-47E0-BE8A-1750816C88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7362E-F59F-422E-B7A2-C3DC708BF427}" type="datetimeFigureOut">
              <a:rPr lang="ru-RU" smtClean="0"/>
              <a:t>07.09.2011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E853B-D9A7-47E0-BE8A-1750816C887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Ex.2 p14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285860"/>
            <a:ext cx="7786742" cy="4643470"/>
          </a:xfrm>
        </p:spPr>
        <p:txBody>
          <a:bodyPr>
            <a:normAutofit/>
          </a:bodyPr>
          <a:lstStyle/>
          <a:p>
            <a:r>
              <a:rPr lang="en-US" dirty="0" err="1" smtClean="0"/>
              <a:t>J_m</a:t>
            </a:r>
            <a:r>
              <a:rPr lang="en-US" dirty="0" smtClean="0"/>
              <a:t>        </a:t>
            </a:r>
          </a:p>
          <a:p>
            <a:r>
              <a:rPr lang="en-US" dirty="0" smtClean="0"/>
              <a:t>J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m</a:t>
            </a:r>
          </a:p>
          <a:p>
            <a:r>
              <a:rPr lang="en-US" dirty="0" smtClean="0"/>
              <a:t>_ _m_ _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Le</a:t>
            </a:r>
            <a:r>
              <a:rPr lang="en-US" dirty="0" smtClean="0"/>
              <a:t>m</a:t>
            </a:r>
            <a:r>
              <a:rPr lang="en-US" dirty="0" smtClean="0">
                <a:solidFill>
                  <a:srgbClr val="FF0000"/>
                </a:solidFill>
              </a:rPr>
              <a:t>on</a:t>
            </a:r>
          </a:p>
          <a:p>
            <a:r>
              <a:rPr lang="en-US" dirty="0" smtClean="0"/>
              <a:t>       </a:t>
            </a:r>
          </a:p>
          <a:p>
            <a:r>
              <a:rPr lang="en-US" dirty="0" err="1" smtClean="0"/>
              <a:t>H_nd</a:t>
            </a:r>
            <a:endParaRPr lang="en-US" dirty="0" smtClean="0"/>
          </a:p>
          <a:p>
            <a:r>
              <a:rPr lang="en-US" dirty="0" smtClean="0"/>
              <a:t>h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nd       </a:t>
            </a:r>
            <a:endParaRPr lang="ru-RU" dirty="0"/>
          </a:p>
        </p:txBody>
      </p:sp>
      <p:pic>
        <p:nvPicPr>
          <p:cNvPr id="1026" name="Picture 2" descr="C:\Documents and Settings\Admin\Мои документы\Мои рисунки\ja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142984"/>
            <a:ext cx="1428750" cy="1076325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428868"/>
            <a:ext cx="1066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4071942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sz="5100" dirty="0"/>
          </a:p>
          <a:p>
            <a:pPr algn="ctr">
              <a:buNone/>
            </a:pPr>
            <a:r>
              <a:rPr lang="en-US" sz="11200" dirty="0" err="1" smtClean="0"/>
              <a:t>A_pl</a:t>
            </a:r>
            <a:r>
              <a:rPr lang="en-US" sz="11200" dirty="0" smtClean="0"/>
              <a:t>_</a:t>
            </a:r>
          </a:p>
          <a:p>
            <a:pPr algn="ctr">
              <a:buNone/>
            </a:pPr>
            <a:r>
              <a:rPr lang="en-US" sz="11200" dirty="0" smtClean="0"/>
              <a:t>a</a:t>
            </a:r>
            <a:r>
              <a:rPr lang="en-US" sz="11200" dirty="0" smtClean="0">
                <a:solidFill>
                  <a:srgbClr val="FF0000"/>
                </a:solidFill>
              </a:rPr>
              <a:t>p</a:t>
            </a:r>
            <a:r>
              <a:rPr lang="en-US" sz="11200" dirty="0" smtClean="0"/>
              <a:t>pl</a:t>
            </a:r>
            <a:r>
              <a:rPr lang="en-US" sz="11200" dirty="0" smtClean="0">
                <a:solidFill>
                  <a:srgbClr val="FF0000"/>
                </a:solidFill>
              </a:rPr>
              <a:t>e</a:t>
            </a:r>
            <a:r>
              <a:rPr lang="en-US" sz="11200" dirty="0" smtClean="0"/>
              <a:t> 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11200" dirty="0" smtClean="0"/>
              <a:t>_g_ </a:t>
            </a:r>
          </a:p>
          <a:p>
            <a:pPr algn="ctr">
              <a:buNone/>
            </a:pPr>
            <a:r>
              <a:rPr lang="en-US" sz="11200" dirty="0" smtClean="0">
                <a:solidFill>
                  <a:srgbClr val="FF0000"/>
                </a:solidFill>
              </a:rPr>
              <a:t>e</a:t>
            </a:r>
            <a:r>
              <a:rPr lang="en-US" sz="11200" dirty="0" smtClean="0"/>
              <a:t>g</a:t>
            </a:r>
            <a:r>
              <a:rPr lang="en-US" sz="11200" dirty="0" smtClean="0">
                <a:solidFill>
                  <a:srgbClr val="FF0000"/>
                </a:solidFill>
              </a:rPr>
              <a:t>g</a:t>
            </a:r>
          </a:p>
          <a:p>
            <a:pPr algn="ctr">
              <a:buNone/>
            </a:pPr>
            <a:endParaRPr lang="en-US" sz="5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sz="5800" dirty="0" smtClean="0"/>
          </a:p>
          <a:p>
            <a:pPr algn="ctr">
              <a:buNone/>
            </a:pPr>
            <a:endParaRPr lang="en-US" sz="5800" dirty="0"/>
          </a:p>
          <a:p>
            <a:pPr algn="ctr">
              <a:buNone/>
            </a:pPr>
            <a:endParaRPr lang="en-US" sz="5800" dirty="0" smtClean="0"/>
          </a:p>
          <a:p>
            <a:pPr algn="ctr">
              <a:buNone/>
            </a:pPr>
            <a:endParaRPr lang="en-US" sz="5800" dirty="0" smtClean="0"/>
          </a:p>
          <a:p>
            <a:pPr algn="ctr">
              <a:buNone/>
            </a:pPr>
            <a:r>
              <a:rPr lang="en-US" sz="11200" dirty="0" err="1" smtClean="0"/>
              <a:t>d_l</a:t>
            </a:r>
            <a:r>
              <a:rPr lang="en-US" sz="11200" dirty="0" smtClean="0"/>
              <a:t>_</a:t>
            </a:r>
            <a:endParaRPr lang="en-US" sz="11200" dirty="0"/>
          </a:p>
          <a:p>
            <a:pPr algn="ctr">
              <a:buNone/>
            </a:pPr>
            <a:r>
              <a:rPr lang="en-US" sz="11200" dirty="0" smtClean="0"/>
              <a:t>d</a:t>
            </a:r>
            <a:r>
              <a:rPr lang="en-US" sz="11200" dirty="0" smtClean="0">
                <a:solidFill>
                  <a:srgbClr val="FF0000"/>
                </a:solidFill>
              </a:rPr>
              <a:t>o</a:t>
            </a:r>
            <a:r>
              <a:rPr lang="en-US" sz="11200" dirty="0" smtClean="0"/>
              <a:t>l</a:t>
            </a:r>
            <a:r>
              <a:rPr lang="en-US" sz="11200" dirty="0" smtClean="0">
                <a:solidFill>
                  <a:srgbClr val="FF0000"/>
                </a:solidFill>
              </a:rPr>
              <a:t>l </a:t>
            </a:r>
          </a:p>
          <a:p>
            <a:pPr algn="ctr">
              <a:buNone/>
            </a:pPr>
            <a:endParaRPr lang="en-US" sz="5800" dirty="0"/>
          </a:p>
          <a:p>
            <a:pPr algn="ctr">
              <a:buNone/>
            </a:pPr>
            <a:endParaRPr lang="en-US" sz="5800" dirty="0" smtClean="0"/>
          </a:p>
          <a:p>
            <a:pPr algn="ctr">
              <a:buNone/>
            </a:pPr>
            <a:endParaRPr lang="en-US" sz="5800" dirty="0"/>
          </a:p>
          <a:p>
            <a:pPr algn="ctr">
              <a:buNone/>
            </a:pPr>
            <a:endParaRPr lang="en-US" sz="5800" dirty="0" smtClean="0"/>
          </a:p>
          <a:p>
            <a:pPr algn="ctr">
              <a:buNone/>
            </a:pPr>
            <a:endParaRPr lang="en-US" sz="5800" dirty="0"/>
          </a:p>
          <a:p>
            <a:pPr algn="ctr">
              <a:buNone/>
            </a:pPr>
            <a:endParaRPr lang="en-US" sz="5800" dirty="0" smtClean="0"/>
          </a:p>
          <a:p>
            <a:pPr algn="ctr">
              <a:buNone/>
            </a:pPr>
            <a:endParaRPr lang="en-US" sz="5800" dirty="0"/>
          </a:p>
          <a:p>
            <a:pPr algn="ctr">
              <a:buNone/>
            </a:pPr>
            <a:r>
              <a:rPr lang="en-US" sz="5800" dirty="0" smtClean="0"/>
              <a:t>     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                            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                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        </a:t>
            </a:r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57166"/>
            <a:ext cx="1390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000240"/>
            <a:ext cx="14287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571876"/>
            <a:ext cx="7905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7200" dirty="0" smtClean="0"/>
          </a:p>
          <a:p>
            <a:pPr>
              <a:buNone/>
            </a:pPr>
            <a:r>
              <a:rPr lang="en-US" sz="7200" dirty="0" smtClean="0"/>
              <a:t>In</a:t>
            </a:r>
            <a:r>
              <a:rPr lang="en-US" sz="7200" dirty="0" smtClean="0">
                <a:solidFill>
                  <a:srgbClr val="0070C0"/>
                </a:solidFill>
              </a:rPr>
              <a:t>k</a:t>
            </a:r>
            <a:r>
              <a:rPr lang="en-US" sz="7200" dirty="0" smtClean="0"/>
              <a:t> – </a:t>
            </a:r>
            <a:r>
              <a:rPr lang="en-US" sz="7200" dirty="0" smtClean="0">
                <a:solidFill>
                  <a:srgbClr val="0070C0"/>
                </a:solidFill>
              </a:rPr>
              <a:t>k</a:t>
            </a:r>
            <a:r>
              <a:rPr lang="en-US" sz="7200" dirty="0" smtClean="0"/>
              <a:t>it</a:t>
            </a:r>
            <a:r>
              <a:rPr lang="en-US" sz="7200" dirty="0" smtClean="0">
                <a:solidFill>
                  <a:srgbClr val="0070C0"/>
                </a:solidFill>
              </a:rPr>
              <a:t>e</a:t>
            </a:r>
            <a:r>
              <a:rPr lang="en-US" sz="7200" dirty="0" smtClean="0"/>
              <a:t> – </a:t>
            </a:r>
            <a:r>
              <a:rPr lang="en-US" sz="7200" dirty="0" smtClean="0">
                <a:solidFill>
                  <a:srgbClr val="0070C0"/>
                </a:solidFill>
              </a:rPr>
              <a:t>e</a:t>
            </a:r>
            <a:r>
              <a:rPr lang="en-US" sz="7200" dirty="0" smtClean="0"/>
              <a:t>g</a:t>
            </a:r>
            <a:r>
              <a:rPr lang="en-US" sz="7200" dirty="0" smtClean="0">
                <a:solidFill>
                  <a:srgbClr val="0070C0"/>
                </a:solidFill>
              </a:rPr>
              <a:t>g</a:t>
            </a:r>
            <a:r>
              <a:rPr lang="en-US" sz="7200" dirty="0" smtClean="0"/>
              <a:t> - </a:t>
            </a:r>
            <a:r>
              <a:rPr lang="en-US" sz="7200" dirty="0" smtClean="0">
                <a:solidFill>
                  <a:srgbClr val="0070C0"/>
                </a:solidFill>
              </a:rPr>
              <a:t>g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8" name="Выгнутая вверх стрелка 7"/>
          <p:cNvSpPr/>
          <p:nvPr/>
        </p:nvSpPr>
        <p:spPr>
          <a:xfrm>
            <a:off x="3786182" y="1857364"/>
            <a:ext cx="1143008" cy="357190"/>
          </a:xfrm>
          <a:prstGeom prst="curvedDownArrow">
            <a:avLst>
              <a:gd name="adj1" fmla="val 25000"/>
              <a:gd name="adj2" fmla="val 50000"/>
              <a:gd name="adj3" fmla="val 323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>
            <a:off x="1428728" y="1714488"/>
            <a:ext cx="1214446" cy="35719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>
            <a:off x="5857884" y="1857364"/>
            <a:ext cx="1143008" cy="35719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9800" dirty="0" smtClean="0"/>
              <a:t>L_ _ _n. </a:t>
            </a:r>
          </a:p>
          <a:p>
            <a:pPr>
              <a:buNone/>
            </a:pPr>
            <a:r>
              <a:rPr lang="en-US" sz="9800" dirty="0" smtClean="0"/>
              <a:t>What is this?</a:t>
            </a:r>
          </a:p>
          <a:p>
            <a:pPr>
              <a:buNone/>
            </a:pPr>
            <a:r>
              <a:rPr lang="en-US" sz="9800" dirty="0" smtClean="0"/>
              <a:t>            </a:t>
            </a:r>
          </a:p>
          <a:p>
            <a:pPr>
              <a:buNone/>
            </a:pPr>
            <a:r>
              <a:rPr lang="en-US" sz="9800" dirty="0"/>
              <a:t> </a:t>
            </a:r>
            <a:r>
              <a:rPr lang="en-US" sz="9800" dirty="0" smtClean="0"/>
              <a:t>                                                                     </a:t>
            </a:r>
            <a:r>
              <a:rPr lang="en-US" sz="9800" dirty="0" smtClean="0"/>
              <a:t>It is a </a:t>
            </a:r>
            <a:r>
              <a:rPr lang="en-US" sz="9800" u="sng" dirty="0" smtClean="0"/>
              <a:t>lemon </a:t>
            </a:r>
            <a:r>
              <a:rPr lang="en-US" sz="9800" dirty="0" smtClean="0"/>
              <a:t>                                                                                                                                                                                  </a:t>
            </a:r>
            <a:endParaRPr lang="en-US" sz="9800" u="sng" dirty="0" smtClean="0"/>
          </a:p>
          <a:p>
            <a:pPr>
              <a:buNone/>
            </a:pPr>
            <a:r>
              <a:rPr lang="en-US" sz="9800" dirty="0" err="1" smtClean="0"/>
              <a:t>R_b_t</a:t>
            </a:r>
            <a:r>
              <a:rPr lang="en-US" sz="9800" dirty="0" smtClean="0"/>
              <a:t> </a:t>
            </a:r>
          </a:p>
          <a:p>
            <a:pPr>
              <a:buNone/>
            </a:pPr>
            <a:r>
              <a:rPr lang="en-US" sz="9800" dirty="0" smtClean="0"/>
              <a:t>What is this?                         </a:t>
            </a:r>
          </a:p>
          <a:p>
            <a:pPr>
              <a:buNone/>
            </a:pPr>
            <a:r>
              <a:rPr lang="en-US" sz="9800" dirty="0" smtClean="0"/>
              <a:t>                                                                      </a:t>
            </a:r>
            <a:r>
              <a:rPr lang="en-US" sz="9800" dirty="0" smtClean="0"/>
              <a:t>It is a </a:t>
            </a:r>
            <a:r>
              <a:rPr lang="en-US" sz="9800" u="sng" dirty="0" smtClean="0"/>
              <a:t>robot </a:t>
            </a:r>
            <a:r>
              <a:rPr lang="en-US" sz="9800" dirty="0" smtClean="0"/>
              <a:t>                                                                                                                                                                                             </a:t>
            </a:r>
            <a:endParaRPr lang="en-US" sz="9800" u="sng" dirty="0" smtClean="0"/>
          </a:p>
          <a:p>
            <a:pPr>
              <a:buNone/>
            </a:pPr>
            <a:r>
              <a:rPr lang="en-US" sz="9800" dirty="0" err="1" smtClean="0"/>
              <a:t>k_t</a:t>
            </a:r>
            <a:r>
              <a:rPr lang="en-US" sz="9800" dirty="0" smtClean="0"/>
              <a:t>_  </a:t>
            </a:r>
            <a:r>
              <a:rPr lang="en-US" sz="9800" dirty="0" smtClean="0"/>
              <a:t>  </a:t>
            </a:r>
          </a:p>
          <a:p>
            <a:pPr>
              <a:buNone/>
            </a:pPr>
            <a:r>
              <a:rPr lang="en-US" sz="9800" dirty="0" smtClean="0"/>
              <a:t> What is this?   </a:t>
            </a:r>
          </a:p>
          <a:p>
            <a:pPr>
              <a:buNone/>
            </a:pPr>
            <a:r>
              <a:rPr lang="en-US" sz="9800" dirty="0" smtClean="0"/>
              <a:t>                                                                        </a:t>
            </a:r>
          </a:p>
          <a:p>
            <a:pPr>
              <a:buNone/>
            </a:pPr>
            <a:r>
              <a:rPr lang="en-US" sz="9800" dirty="0"/>
              <a:t> </a:t>
            </a:r>
            <a:r>
              <a:rPr lang="en-US" sz="9800" dirty="0" smtClean="0"/>
              <a:t>                                                                    </a:t>
            </a:r>
            <a:r>
              <a:rPr lang="en-US" sz="9800" dirty="0" smtClean="0"/>
              <a:t> It is a </a:t>
            </a:r>
            <a:r>
              <a:rPr lang="en-US" sz="9800" u="sng" dirty="0" smtClean="0"/>
              <a:t>kite</a:t>
            </a:r>
            <a:r>
              <a:rPr lang="en-US" sz="9800" dirty="0" smtClean="0"/>
              <a:t>                                                                                                                                                                        </a:t>
            </a:r>
            <a:endParaRPr lang="en-US" sz="9800" u="sng" dirty="0" smtClean="0"/>
          </a:p>
          <a:p>
            <a:pPr>
              <a:buNone/>
            </a:pPr>
            <a:r>
              <a:rPr lang="en-US" sz="9800" dirty="0" smtClean="0"/>
              <a:t>M_ _ _n</a:t>
            </a:r>
          </a:p>
          <a:p>
            <a:pPr>
              <a:buNone/>
            </a:pPr>
            <a:r>
              <a:rPr lang="en-US" sz="9800" dirty="0" smtClean="0"/>
              <a:t>What is this?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sz="9800" dirty="0"/>
              <a:t> </a:t>
            </a:r>
            <a:r>
              <a:rPr lang="en-US" sz="9800" dirty="0" smtClean="0"/>
              <a:t>                                                                     </a:t>
            </a:r>
            <a:r>
              <a:rPr lang="en-US" sz="9800" dirty="0" smtClean="0"/>
              <a:t>It is a </a:t>
            </a:r>
            <a:r>
              <a:rPr lang="en-US" sz="9800" u="sng" dirty="0" smtClean="0"/>
              <a:t>melon</a:t>
            </a:r>
          </a:p>
          <a:p>
            <a:pPr>
              <a:buNone/>
            </a:pPr>
            <a:endParaRPr lang="en-US" sz="9800" dirty="0" smtClean="0"/>
          </a:p>
          <a:p>
            <a:pPr>
              <a:buNone/>
            </a:pPr>
            <a:r>
              <a:rPr lang="en-US" sz="9800" dirty="0" smtClean="0"/>
              <a:t>                                                                                     </a:t>
            </a:r>
          </a:p>
          <a:p>
            <a:pPr>
              <a:buNone/>
            </a:pPr>
            <a:r>
              <a:rPr lang="en-US" sz="9800" dirty="0" smtClean="0"/>
              <a:t>              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             </a:t>
            </a:r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428604"/>
            <a:ext cx="92869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Рисунок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1857364"/>
            <a:ext cx="121444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3500438"/>
            <a:ext cx="1076325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0" y="4786322"/>
            <a:ext cx="928689" cy="928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q_ _ _n</a:t>
            </a:r>
          </a:p>
          <a:p>
            <a:pPr>
              <a:buNone/>
            </a:pPr>
            <a:r>
              <a:rPr lang="en-US" sz="2400" dirty="0" smtClean="0"/>
              <a:t>Who is she?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                           she is the </a:t>
            </a:r>
            <a:r>
              <a:rPr lang="en-US" sz="2400" u="sng" dirty="0" smtClean="0"/>
              <a:t>queen.</a:t>
            </a:r>
          </a:p>
          <a:p>
            <a:pPr>
              <a:buNone/>
            </a:pPr>
            <a:r>
              <a:rPr lang="en-US" sz="2400" dirty="0" err="1" smtClean="0"/>
              <a:t>N_st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What is this?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                         It is a </a:t>
            </a:r>
            <a:r>
              <a:rPr lang="en-US" sz="2400" u="sng" dirty="0" smtClean="0"/>
              <a:t>nest.</a:t>
            </a:r>
          </a:p>
          <a:p>
            <a:pPr>
              <a:buNone/>
            </a:pPr>
            <a:r>
              <a:rPr lang="en-US" sz="2400" dirty="0" smtClean="0"/>
              <a:t>_</a:t>
            </a:r>
            <a:r>
              <a:rPr lang="en-US" sz="2400" dirty="0" err="1" smtClean="0"/>
              <a:t>nk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What is this?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                          It is </a:t>
            </a:r>
            <a:r>
              <a:rPr lang="en-US" sz="2400" u="sng" dirty="0" smtClean="0"/>
              <a:t>ink.</a:t>
            </a:r>
          </a:p>
          <a:p>
            <a:pPr>
              <a:buNone/>
            </a:pPr>
            <a:r>
              <a:rPr lang="en-US" sz="2400" dirty="0" err="1" smtClean="0"/>
              <a:t>P_n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What is this?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                         It is a </a:t>
            </a:r>
            <a:r>
              <a:rPr lang="en-US" sz="2400" u="sng" dirty="0" smtClean="0"/>
              <a:t>pen.</a:t>
            </a:r>
            <a:endParaRPr lang="en-US" sz="2400" u="sng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57166"/>
            <a:ext cx="14287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1571612"/>
            <a:ext cx="1428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2928934"/>
            <a:ext cx="14287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02" y="4500570"/>
            <a:ext cx="14287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429684" cy="6215106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[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ai</a:t>
            </a:r>
            <a:r>
              <a:rPr lang="en-US" dirty="0" smtClean="0"/>
              <a:t>] fine, side, slide, nine, line, like</a:t>
            </a:r>
          </a:p>
          <a:p>
            <a:pPr>
              <a:buNone/>
            </a:pPr>
            <a:r>
              <a:rPr lang="en-US" sz="9600" dirty="0" smtClean="0"/>
              <a:t>Ii</a:t>
            </a:r>
          </a:p>
          <a:p>
            <a:pPr>
              <a:buNone/>
            </a:pPr>
            <a:r>
              <a:rPr lang="en-US" dirty="0" smtClean="0"/>
              <a:t>                     </a:t>
            </a:r>
            <a:r>
              <a:rPr lang="en-US" dirty="0" smtClean="0"/>
              <a:t>[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i</a:t>
            </a:r>
            <a:r>
              <a:rPr lang="en-US" dirty="0" smtClean="0"/>
              <a:t>] sit, six, his, this, </a:t>
            </a:r>
            <a:r>
              <a:rPr lang="en-US" dirty="0" err="1" smtClean="0"/>
              <a:t>disk,kiss</a:t>
            </a:r>
            <a:r>
              <a:rPr lang="en-US" smtClean="0"/>
              <a:t>.</a:t>
            </a:r>
            <a:endParaRPr lang="en-US" dirty="0" smtClean="0"/>
          </a:p>
          <a:p>
            <a:pPr>
              <a:buNone/>
            </a:pPr>
            <a:endParaRPr lang="ru-RU" sz="96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 flipH="1" flipV="1">
            <a:off x="1071538" y="1857364"/>
            <a:ext cx="1143008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071538" y="3000372"/>
            <a:ext cx="114300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169</Words>
  <Application>Microsoft Office PowerPoint</Application>
  <PresentationFormat>Экран (4:3)</PresentationFormat>
  <Paragraphs>87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Ex.2 p14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Ex.2 p14</dc:title>
  <dc:creator>Admin</dc:creator>
  <cp:lastModifiedBy>Admin</cp:lastModifiedBy>
  <cp:revision>8</cp:revision>
  <dcterms:created xsi:type="dcterms:W3CDTF">2011-09-07T17:44:17Z</dcterms:created>
  <dcterms:modified xsi:type="dcterms:W3CDTF">2011-09-07T18:58:40Z</dcterms:modified>
</cp:coreProperties>
</file>