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71" r:id="rId4"/>
    <p:sldId id="279" r:id="rId5"/>
    <p:sldId id="261" r:id="rId6"/>
    <p:sldId id="262" r:id="rId7"/>
    <p:sldId id="263" r:id="rId8"/>
    <p:sldId id="258" r:id="rId9"/>
    <p:sldId id="265" r:id="rId10"/>
    <p:sldId id="268" r:id="rId11"/>
    <p:sldId id="277" r:id="rId12"/>
    <p:sldId id="275" r:id="rId13"/>
    <p:sldId id="269" r:id="rId14"/>
    <p:sldId id="266" r:id="rId15"/>
    <p:sldId id="272" r:id="rId16"/>
    <p:sldId id="280" r:id="rId17"/>
    <p:sldId id="267" r:id="rId18"/>
    <p:sldId id="27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98" autoAdjust="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../slides/slide10.xml"/><Relationship Id="rId1" Type="http://schemas.openxmlformats.org/officeDocument/2006/relationships/slide" Target="../slides/slide16.xml"/><Relationship Id="rId5" Type="http://schemas.openxmlformats.org/officeDocument/2006/relationships/image" Target="../media/image18.jpeg"/><Relationship Id="rId4" Type="http://schemas.openxmlformats.org/officeDocument/2006/relationships/image" Target="../media/image1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../slides/slide11.xml"/><Relationship Id="rId1" Type="http://schemas.openxmlformats.org/officeDocument/2006/relationships/slide" Target="../slides/slide1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../slides/slide12.xml"/><Relationship Id="rId1" Type="http://schemas.openxmlformats.org/officeDocument/2006/relationships/slide" Target="../slides/slide16.xml"/><Relationship Id="rId5" Type="http://schemas.openxmlformats.org/officeDocument/2006/relationships/image" Target="../media/image6.jpeg"/><Relationship Id="rId4" Type="http://schemas.openxmlformats.org/officeDocument/2006/relationships/image" Target="../media/image22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../slides/slide16.xml"/><Relationship Id="rId1" Type="http://schemas.openxmlformats.org/officeDocument/2006/relationships/slide" Target="../slides/slide13.xml"/><Relationship Id="rId5" Type="http://schemas.openxmlformats.org/officeDocument/2006/relationships/image" Target="../media/image23.jpeg"/><Relationship Id="rId4" Type="http://schemas.openxmlformats.org/officeDocument/2006/relationships/image" Target="../media/image5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../slides/slide16.xml"/><Relationship Id="rId1" Type="http://schemas.openxmlformats.org/officeDocument/2006/relationships/slide" Target="../slides/slide14.xml"/><Relationship Id="rId5" Type="http://schemas.openxmlformats.org/officeDocument/2006/relationships/image" Target="../media/image9.jpeg"/><Relationship Id="rId4" Type="http://schemas.openxmlformats.org/officeDocument/2006/relationships/image" Target="../media/image15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../slides/slide16.xml"/><Relationship Id="rId1" Type="http://schemas.openxmlformats.org/officeDocument/2006/relationships/slide" Target="../slides/slide15.xml"/><Relationship Id="rId5" Type="http://schemas.openxmlformats.org/officeDocument/2006/relationships/image" Target="../media/image11.jpeg"/><Relationship Id="rId4" Type="http://schemas.openxmlformats.org/officeDocument/2006/relationships/image" Target="../media/image2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161.jpeg"/><Relationship Id="rId1" Type="http://schemas.openxmlformats.org/officeDocument/2006/relationships/image" Target="../media/image17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191.jpeg"/><Relationship Id="rId1" Type="http://schemas.openxmlformats.org/officeDocument/2006/relationships/image" Target="../media/image91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21.jpeg"/><Relationship Id="rId1" Type="http://schemas.openxmlformats.org/officeDocument/2006/relationships/image" Target="../media/image211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eg"/><Relationship Id="rId2" Type="http://schemas.openxmlformats.org/officeDocument/2006/relationships/image" Target="../media/image51.png"/><Relationship Id="rId1" Type="http://schemas.openxmlformats.org/officeDocument/2006/relationships/image" Target="../media/image171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51.jpeg"/><Relationship Id="rId1" Type="http://schemas.openxmlformats.org/officeDocument/2006/relationships/image" Target="../media/image141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251.jpeg"/><Relationship Id="rId1" Type="http://schemas.openxmlformats.org/officeDocument/2006/relationships/image" Target="../media/image24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6A555D-387E-4307-9D87-B99441572091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</dgm:pt>
    <dgm:pt modelId="{0704C920-D220-4673-B06D-8CCFA407362C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No 10 Downing Street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DB317373-1009-4B51-9BC4-C70BF2CE00A6}" type="parTrans" cxnId="{3439CE0B-7864-4FAE-AC34-B14146F2B31E}">
      <dgm:prSet/>
      <dgm:spPr/>
      <dgm:t>
        <a:bodyPr/>
        <a:lstStyle/>
        <a:p>
          <a:endParaRPr lang="ru-RU"/>
        </a:p>
      </dgm:t>
    </dgm:pt>
    <dgm:pt modelId="{EC396C56-6EC2-4D34-BAA3-83C3513AD992}" type="sibTrans" cxnId="{3439CE0B-7864-4FAE-AC34-B14146F2B31E}">
      <dgm:prSet/>
      <dgm:spPr/>
      <dgm:t>
        <a:bodyPr/>
        <a:lstStyle/>
        <a:p>
          <a:endParaRPr lang="ru-RU"/>
        </a:p>
      </dgm:t>
    </dgm:pt>
    <dgm:pt modelId="{00A20607-0AB4-4974-A043-F066A1A9173D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Buckingham Palace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42E87A35-F775-4309-98DD-C0325E613A64}" type="parTrans" cxnId="{B827C664-0553-4CED-84F7-43632E7E9A92}">
      <dgm:prSet/>
      <dgm:spPr/>
      <dgm:t>
        <a:bodyPr/>
        <a:lstStyle/>
        <a:p>
          <a:endParaRPr lang="ru-RU"/>
        </a:p>
      </dgm:t>
    </dgm:pt>
    <dgm:pt modelId="{182B2A82-5C00-4113-B00A-0383CFEEF617}" type="sibTrans" cxnId="{B827C664-0553-4CED-84F7-43632E7E9A92}">
      <dgm:prSet/>
      <dgm:spPr/>
      <dgm:t>
        <a:bodyPr/>
        <a:lstStyle/>
        <a:p>
          <a:endParaRPr lang="ru-RU"/>
        </a:p>
      </dgm:t>
    </dgm:pt>
    <dgm:pt modelId="{7ED94D5D-68CB-48BE-84B6-2CD902B43E86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Baker Street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9B2C10D7-1551-4BE4-9550-7ADC18D9639E}" type="parTrans" cxnId="{D1B4C34C-8A9F-442D-A5C5-93DC528A0701}">
      <dgm:prSet/>
      <dgm:spPr/>
      <dgm:t>
        <a:bodyPr/>
        <a:lstStyle/>
        <a:p>
          <a:endParaRPr lang="ru-RU"/>
        </a:p>
      </dgm:t>
    </dgm:pt>
    <dgm:pt modelId="{6B51CCD6-57A6-4B9C-B963-45DF1CCAC822}" type="sibTrans" cxnId="{D1B4C34C-8A9F-442D-A5C5-93DC528A0701}">
      <dgm:prSet/>
      <dgm:spPr/>
      <dgm:t>
        <a:bodyPr/>
        <a:lstStyle/>
        <a:p>
          <a:endParaRPr lang="ru-RU"/>
        </a:p>
      </dgm:t>
    </dgm:pt>
    <dgm:pt modelId="{974BFF6A-ED0D-4370-8429-6C77EC6F2F7A}" type="pres">
      <dgm:prSet presAssocID="{BB6A555D-387E-4307-9D87-B99441572091}" presName="linearFlow" presStyleCnt="0">
        <dgm:presLayoutVars>
          <dgm:dir/>
          <dgm:resizeHandles val="exact"/>
        </dgm:presLayoutVars>
      </dgm:prSet>
      <dgm:spPr/>
    </dgm:pt>
    <dgm:pt modelId="{378B4D2F-D793-4C22-86E8-D214760575CC}" type="pres">
      <dgm:prSet presAssocID="{0704C920-D220-4673-B06D-8CCFA407362C}" presName="composite" presStyleCnt="0"/>
      <dgm:spPr/>
    </dgm:pt>
    <dgm:pt modelId="{EBCCB88E-1A82-48E2-85C6-7A0A1F5F7A15}" type="pres">
      <dgm:prSet presAssocID="{0704C920-D220-4673-B06D-8CCFA407362C}" presName="imgShp" presStyleLbl="fgImgPlace1" presStyleIdx="0" presStyleCnt="3" custLinFactNeighborX="-45974" custLinFactNeighborY="1141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BAA0287-B688-4457-A37E-7594F11FE369}" type="pres">
      <dgm:prSet presAssocID="{0704C920-D220-4673-B06D-8CCFA407362C}" presName="txShp" presStyleLbl="node1" presStyleIdx="0" presStyleCnt="3" custLinFactNeighborX="-4937" custLinFactNeighborY="114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30DDB-CD0C-42D9-B4BB-FB732E81AA6C}" type="pres">
      <dgm:prSet presAssocID="{EC396C56-6EC2-4D34-BAA3-83C3513AD992}" presName="spacing" presStyleCnt="0"/>
      <dgm:spPr/>
    </dgm:pt>
    <dgm:pt modelId="{578F433B-1F81-4851-967A-13C49E11EDFA}" type="pres">
      <dgm:prSet presAssocID="{00A20607-0AB4-4974-A043-F066A1A9173D}" presName="composite" presStyleCnt="0"/>
      <dgm:spPr/>
    </dgm:pt>
    <dgm:pt modelId="{08EB3E0B-4E05-4F3F-8299-46B1874FD2EF}" type="pres">
      <dgm:prSet presAssocID="{00A20607-0AB4-4974-A043-F066A1A9173D}" presName="imgShp" presStyleLbl="fgImgPlace1" presStyleIdx="1" presStyleCnt="3" custLinFactNeighborX="-45974" custLinFactNeighborY="-424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2B2BD383-F6EF-4C10-BFFD-594BB0E41765}" type="pres">
      <dgm:prSet presAssocID="{00A20607-0AB4-4974-A043-F066A1A9173D}" presName="txShp" presStyleLbl="node1" presStyleIdx="1" presStyleCnt="3" custLinFactNeighborX="-4937" custLinFactNeighborY="-4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D49D7-98A1-46B4-9730-7DD355F8FD15}" type="pres">
      <dgm:prSet presAssocID="{182B2A82-5C00-4113-B00A-0383CFEEF617}" presName="spacing" presStyleCnt="0"/>
      <dgm:spPr/>
    </dgm:pt>
    <dgm:pt modelId="{6F2E9E80-0D83-4327-9957-201FAEE6FAE2}" type="pres">
      <dgm:prSet presAssocID="{7ED94D5D-68CB-48BE-84B6-2CD902B43E86}" presName="composite" presStyleCnt="0"/>
      <dgm:spPr/>
    </dgm:pt>
    <dgm:pt modelId="{26F9A19A-DADC-437B-B0BE-AA2A83F95DFD}" type="pres">
      <dgm:prSet presAssocID="{7ED94D5D-68CB-48BE-84B6-2CD902B43E86}" presName="imgShp" presStyleLbl="fgImgPlace1" presStyleIdx="2" presStyleCnt="3" custLinFactNeighborX="-51683" custLinFactNeighborY="-8477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2DA31483-51E5-4C93-A7BA-7B0A7DDC8407}" type="pres">
      <dgm:prSet presAssocID="{7ED94D5D-68CB-48BE-84B6-2CD902B43E86}" presName="txShp" presStyleLbl="node1" presStyleIdx="2" presStyleCnt="3" custLinFactNeighborX="-6233" custLinFactNeighborY="-8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435BA5-5E98-4516-B157-3E4D9542D1BA}" type="presOf" srcId="{7ED94D5D-68CB-48BE-84B6-2CD902B43E86}" destId="{2DA31483-51E5-4C93-A7BA-7B0A7DDC8407}" srcOrd="0" destOrd="0" presId="urn:microsoft.com/office/officeart/2005/8/layout/vList3"/>
    <dgm:cxn modelId="{CF0AA861-33BA-4AD9-AE23-6787A65E34E1}" type="presOf" srcId="{BB6A555D-387E-4307-9D87-B99441572091}" destId="{974BFF6A-ED0D-4370-8429-6C77EC6F2F7A}" srcOrd="0" destOrd="0" presId="urn:microsoft.com/office/officeart/2005/8/layout/vList3"/>
    <dgm:cxn modelId="{3295AACE-2097-4A5C-BB5D-83520AF7A8C7}" type="presOf" srcId="{00A20607-0AB4-4974-A043-F066A1A9173D}" destId="{2B2BD383-F6EF-4C10-BFFD-594BB0E41765}" srcOrd="0" destOrd="0" presId="urn:microsoft.com/office/officeart/2005/8/layout/vList3"/>
    <dgm:cxn modelId="{B827C664-0553-4CED-84F7-43632E7E9A92}" srcId="{BB6A555D-387E-4307-9D87-B99441572091}" destId="{00A20607-0AB4-4974-A043-F066A1A9173D}" srcOrd="1" destOrd="0" parTransId="{42E87A35-F775-4309-98DD-C0325E613A64}" sibTransId="{182B2A82-5C00-4113-B00A-0383CFEEF617}"/>
    <dgm:cxn modelId="{D1B4C34C-8A9F-442D-A5C5-93DC528A0701}" srcId="{BB6A555D-387E-4307-9D87-B99441572091}" destId="{7ED94D5D-68CB-48BE-84B6-2CD902B43E86}" srcOrd="2" destOrd="0" parTransId="{9B2C10D7-1551-4BE4-9550-7ADC18D9639E}" sibTransId="{6B51CCD6-57A6-4B9C-B963-45DF1CCAC822}"/>
    <dgm:cxn modelId="{3439CE0B-7864-4FAE-AC34-B14146F2B31E}" srcId="{BB6A555D-387E-4307-9D87-B99441572091}" destId="{0704C920-D220-4673-B06D-8CCFA407362C}" srcOrd="0" destOrd="0" parTransId="{DB317373-1009-4B51-9BC4-C70BF2CE00A6}" sibTransId="{EC396C56-6EC2-4D34-BAA3-83C3513AD992}"/>
    <dgm:cxn modelId="{65B54AB5-8884-4605-84B3-F5B295FC8985}" type="presOf" srcId="{0704C920-D220-4673-B06D-8CCFA407362C}" destId="{DBAA0287-B688-4457-A37E-7594F11FE369}" srcOrd="0" destOrd="0" presId="urn:microsoft.com/office/officeart/2005/8/layout/vList3"/>
    <dgm:cxn modelId="{F38895EA-93A1-47AB-897F-7273D1221735}" type="presParOf" srcId="{974BFF6A-ED0D-4370-8429-6C77EC6F2F7A}" destId="{378B4D2F-D793-4C22-86E8-D214760575CC}" srcOrd="0" destOrd="0" presId="urn:microsoft.com/office/officeart/2005/8/layout/vList3"/>
    <dgm:cxn modelId="{7B579D74-5C3E-46DE-9B69-EDEF8FA0F60C}" type="presParOf" srcId="{378B4D2F-D793-4C22-86E8-D214760575CC}" destId="{EBCCB88E-1A82-48E2-85C6-7A0A1F5F7A15}" srcOrd="0" destOrd="0" presId="urn:microsoft.com/office/officeart/2005/8/layout/vList3"/>
    <dgm:cxn modelId="{3C8A2367-E82D-49FC-8C86-30A44B8B93E1}" type="presParOf" srcId="{378B4D2F-D793-4C22-86E8-D214760575CC}" destId="{DBAA0287-B688-4457-A37E-7594F11FE369}" srcOrd="1" destOrd="0" presId="urn:microsoft.com/office/officeart/2005/8/layout/vList3"/>
    <dgm:cxn modelId="{418926E0-3062-4450-B7AB-3D47F2A62F74}" type="presParOf" srcId="{974BFF6A-ED0D-4370-8429-6C77EC6F2F7A}" destId="{DA530DDB-CD0C-42D9-B4BB-FB732E81AA6C}" srcOrd="1" destOrd="0" presId="urn:microsoft.com/office/officeart/2005/8/layout/vList3"/>
    <dgm:cxn modelId="{061DD5BE-CD3C-4502-9859-CBBBB4704F3C}" type="presParOf" srcId="{974BFF6A-ED0D-4370-8429-6C77EC6F2F7A}" destId="{578F433B-1F81-4851-967A-13C49E11EDFA}" srcOrd="2" destOrd="0" presId="urn:microsoft.com/office/officeart/2005/8/layout/vList3"/>
    <dgm:cxn modelId="{856C2339-7EA5-4878-B29A-172F6C245C94}" type="presParOf" srcId="{578F433B-1F81-4851-967A-13C49E11EDFA}" destId="{08EB3E0B-4E05-4F3F-8299-46B1874FD2EF}" srcOrd="0" destOrd="0" presId="urn:microsoft.com/office/officeart/2005/8/layout/vList3"/>
    <dgm:cxn modelId="{7BC2F69B-CCF7-4B83-BAC4-19249E1B7CBF}" type="presParOf" srcId="{578F433B-1F81-4851-967A-13C49E11EDFA}" destId="{2B2BD383-F6EF-4C10-BFFD-594BB0E41765}" srcOrd="1" destOrd="0" presId="urn:microsoft.com/office/officeart/2005/8/layout/vList3"/>
    <dgm:cxn modelId="{FD7EF914-6C5E-4800-9A4A-CB16AD004CCB}" type="presParOf" srcId="{974BFF6A-ED0D-4370-8429-6C77EC6F2F7A}" destId="{143D49D7-98A1-46B4-9730-7DD355F8FD15}" srcOrd="3" destOrd="0" presId="urn:microsoft.com/office/officeart/2005/8/layout/vList3"/>
    <dgm:cxn modelId="{F0B46845-7FE1-457B-B327-692F03CBD338}" type="presParOf" srcId="{974BFF6A-ED0D-4370-8429-6C77EC6F2F7A}" destId="{6F2E9E80-0D83-4327-9957-201FAEE6FAE2}" srcOrd="4" destOrd="0" presId="urn:microsoft.com/office/officeart/2005/8/layout/vList3"/>
    <dgm:cxn modelId="{7CF3C549-C29F-4E3D-9C3D-8811B376C990}" type="presParOf" srcId="{6F2E9E80-0D83-4327-9957-201FAEE6FAE2}" destId="{26F9A19A-DADC-437B-B0BE-AA2A83F95DFD}" srcOrd="0" destOrd="0" presId="urn:microsoft.com/office/officeart/2005/8/layout/vList3"/>
    <dgm:cxn modelId="{480FDEA9-5B66-49D4-97D7-09F9D172C9D2}" type="presParOf" srcId="{6F2E9E80-0D83-4327-9957-201FAEE6FAE2}" destId="{2DA31483-51E5-4C93-A7BA-7B0A7DDC8407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826FDF-096D-4B8C-AE90-E616F2264C26}" type="doc">
      <dgm:prSet loTypeId="urn:microsoft.com/office/officeart/2005/8/layout/vList3" loCatId="list" qsTypeId="urn:microsoft.com/office/officeart/2005/8/quickstyle/simple3" qsCatId="simple" csTypeId="urn:microsoft.com/office/officeart/2005/8/colors/accent1_5" csCatId="accent1" phldr="1"/>
      <dgm:spPr/>
    </dgm:pt>
    <dgm:pt modelId="{D0CC6516-9E68-4E18-ADB1-9D2C49FFEB6C}">
      <dgm:prSet phldrT="[Текст]" custT="1"/>
      <dgm:spPr/>
      <dgm:t>
        <a:bodyPr/>
        <a:lstStyle/>
        <a:p>
          <a:r>
            <a:rPr lang="en-US" sz="3600" dirty="0" smtClean="0">
              <a:hlinkClick xmlns:r="http://schemas.openxmlformats.org/officeDocument/2006/relationships" r:id="rId1" action="ppaction://hlinksldjump"/>
            </a:rPr>
            <a:t>the Houses of Parliament</a:t>
          </a:r>
          <a:endParaRPr lang="ru-RU" sz="3600" dirty="0"/>
        </a:p>
      </dgm:t>
    </dgm:pt>
    <dgm:pt modelId="{8F110C6E-FEA1-4CD5-A7E4-CDAEEAA6FFE1}" type="parTrans" cxnId="{E1010606-F393-46A5-8CA4-3D7313A0E521}">
      <dgm:prSet/>
      <dgm:spPr/>
      <dgm:t>
        <a:bodyPr/>
        <a:lstStyle/>
        <a:p>
          <a:endParaRPr lang="ru-RU"/>
        </a:p>
      </dgm:t>
    </dgm:pt>
    <dgm:pt modelId="{D33A9D54-22C3-4DEC-AFE9-88D82C789662}" type="sibTrans" cxnId="{E1010606-F393-46A5-8CA4-3D7313A0E521}">
      <dgm:prSet/>
      <dgm:spPr/>
      <dgm:t>
        <a:bodyPr/>
        <a:lstStyle/>
        <a:p>
          <a:endParaRPr lang="ru-RU"/>
        </a:p>
      </dgm:t>
    </dgm:pt>
    <dgm:pt modelId="{B53784E1-913B-4281-AFC6-77CFBEA50ABD}">
      <dgm:prSet phldrT="[Текст]" custT="1"/>
      <dgm:spPr/>
      <dgm:t>
        <a:bodyPr/>
        <a:lstStyle/>
        <a:p>
          <a:r>
            <a:rPr lang="en-US" sz="3600" dirty="0" smtClean="0">
              <a:hlinkClick xmlns:r="http://schemas.openxmlformats.org/officeDocument/2006/relationships" r:id="rId1" action="ppaction://hlinksldjump"/>
            </a:rPr>
            <a:t>the clock tower</a:t>
          </a:r>
          <a:endParaRPr lang="ru-RU" sz="3600" dirty="0"/>
        </a:p>
      </dgm:t>
    </dgm:pt>
    <dgm:pt modelId="{F31AEDF9-1094-467A-BD84-03796B5BBE12}" type="parTrans" cxnId="{4985EE45-C171-4698-A916-6FDB920C72B8}">
      <dgm:prSet/>
      <dgm:spPr/>
      <dgm:t>
        <a:bodyPr/>
        <a:lstStyle/>
        <a:p>
          <a:endParaRPr lang="ru-RU"/>
        </a:p>
      </dgm:t>
    </dgm:pt>
    <dgm:pt modelId="{BAB4B082-CB04-48BF-B485-191682C2BA69}" type="sibTrans" cxnId="{4985EE45-C171-4698-A916-6FDB920C72B8}">
      <dgm:prSet/>
      <dgm:spPr/>
      <dgm:t>
        <a:bodyPr/>
        <a:lstStyle/>
        <a:p>
          <a:endParaRPr lang="ru-RU"/>
        </a:p>
      </dgm:t>
    </dgm:pt>
    <dgm:pt modelId="{54858758-E010-4A37-AFF1-DA4FDBB29F73}">
      <dgm:prSet phldrT="[Текст]" custT="1"/>
      <dgm:spPr/>
      <dgm:t>
        <a:bodyPr/>
        <a:lstStyle/>
        <a:p>
          <a:r>
            <a:rPr lang="en-US" sz="3600" smtClean="0">
              <a:hlinkClick xmlns:r="http://schemas.openxmlformats.org/officeDocument/2006/relationships" r:id="rId2" action="ppaction://hlinksldjump"/>
            </a:rPr>
            <a:t>the biggest bell</a:t>
          </a:r>
          <a:endParaRPr lang="ru-RU" sz="3600" dirty="0"/>
        </a:p>
      </dgm:t>
    </dgm:pt>
    <dgm:pt modelId="{5728077D-48B3-4F6D-A7E7-B74000F8D61A}" type="parTrans" cxnId="{B19CFDD6-8E75-4C01-BA46-A979EB240FCF}">
      <dgm:prSet/>
      <dgm:spPr/>
      <dgm:t>
        <a:bodyPr/>
        <a:lstStyle/>
        <a:p>
          <a:endParaRPr lang="ru-RU"/>
        </a:p>
      </dgm:t>
    </dgm:pt>
    <dgm:pt modelId="{9E40630E-76AE-4607-A7ED-B610FD2C8B94}" type="sibTrans" cxnId="{B19CFDD6-8E75-4C01-BA46-A979EB240FCF}">
      <dgm:prSet/>
      <dgm:spPr/>
      <dgm:t>
        <a:bodyPr/>
        <a:lstStyle/>
        <a:p>
          <a:endParaRPr lang="ru-RU"/>
        </a:p>
      </dgm:t>
    </dgm:pt>
    <dgm:pt modelId="{38F41E06-213E-4F66-A08E-2BEB1432CE16}" type="pres">
      <dgm:prSet presAssocID="{48826FDF-096D-4B8C-AE90-E616F2264C26}" presName="linearFlow" presStyleCnt="0">
        <dgm:presLayoutVars>
          <dgm:dir/>
          <dgm:resizeHandles val="exact"/>
        </dgm:presLayoutVars>
      </dgm:prSet>
      <dgm:spPr/>
    </dgm:pt>
    <dgm:pt modelId="{5C7CDFD9-B15E-4BD0-B3E9-1A4C30C2F498}" type="pres">
      <dgm:prSet presAssocID="{D0CC6516-9E68-4E18-ADB1-9D2C49FFEB6C}" presName="composite" presStyleCnt="0"/>
      <dgm:spPr/>
    </dgm:pt>
    <dgm:pt modelId="{A117DE96-E139-4235-B292-0787AF0F698C}" type="pres">
      <dgm:prSet presAssocID="{D0CC6516-9E68-4E18-ADB1-9D2C49FFEB6C}" presName="imgShp" presStyleLbl="fgImgPlace1" presStyleIdx="0" presStyleCnt="3" custLinFactNeighborX="-72883" custLinFactNeighborY="-22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BF59010-D001-45B1-B400-7D7AA6CBF57F}" type="pres">
      <dgm:prSet presAssocID="{D0CC6516-9E68-4E18-ADB1-9D2C49FFEB6C}" presName="txShp" presStyleLbl="node1" presStyleIdx="0" presStyleCnt="3" custLinFactNeighborX="-12643" custLinFactNeighborY="-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760046-128F-41E9-A37F-0CA9F1949717}" type="pres">
      <dgm:prSet presAssocID="{D33A9D54-22C3-4DEC-AFE9-88D82C789662}" presName="spacing" presStyleCnt="0"/>
      <dgm:spPr/>
    </dgm:pt>
    <dgm:pt modelId="{9593FF74-8ED6-4830-BD8A-191191B17E6C}" type="pres">
      <dgm:prSet presAssocID="{B53784E1-913B-4281-AFC6-77CFBEA50ABD}" presName="composite" presStyleCnt="0"/>
      <dgm:spPr/>
    </dgm:pt>
    <dgm:pt modelId="{322B2DC9-41E9-457E-9C01-B4556D3878B3}" type="pres">
      <dgm:prSet presAssocID="{B53784E1-913B-4281-AFC6-77CFBEA50ABD}" presName="imgShp" presStyleLbl="fgImgPlace1" presStyleIdx="1" presStyleCnt="3" custLinFactNeighborX="-72883" custLinFactNeighborY="-602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DA8436C-7C85-4716-8284-BA312C9535F7}" type="pres">
      <dgm:prSet presAssocID="{B53784E1-913B-4281-AFC6-77CFBEA50ABD}" presName="txShp" presStyleLbl="node1" presStyleIdx="1" presStyleCnt="3" custLinFactNeighborX="-12643" custLinFactNeighborY="-1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5A93F8-5258-405C-9EFC-41DFB807B460}" type="pres">
      <dgm:prSet presAssocID="{BAB4B082-CB04-48BF-B485-191682C2BA69}" presName="spacing" presStyleCnt="0"/>
      <dgm:spPr/>
    </dgm:pt>
    <dgm:pt modelId="{F56D2377-9DF4-4BBE-ACB2-75A4AE0DB4A4}" type="pres">
      <dgm:prSet presAssocID="{54858758-E010-4A37-AFF1-DA4FDBB29F73}" presName="composite" presStyleCnt="0"/>
      <dgm:spPr/>
    </dgm:pt>
    <dgm:pt modelId="{8AEB10BC-B726-4BCC-92FA-35E6624D1FF1}" type="pres">
      <dgm:prSet presAssocID="{54858758-E010-4A37-AFF1-DA4FDBB29F73}" presName="imgShp" presStyleLbl="fgImgPlace1" presStyleIdx="2" presStyleCnt="3" custLinFactNeighborX="-66986" custLinFactNeighborY="-23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5DB30188-A10B-44AF-84B4-D96B60423AAD}" type="pres">
      <dgm:prSet presAssocID="{54858758-E010-4A37-AFF1-DA4FDBB29F73}" presName="txShp" presStyleLbl="node1" presStyleIdx="2" presStyleCnt="3" custLinFactNeighborX="-11357" custLinFactNeighborY="-2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9CFDD6-8E75-4C01-BA46-A979EB240FCF}" srcId="{48826FDF-096D-4B8C-AE90-E616F2264C26}" destId="{54858758-E010-4A37-AFF1-DA4FDBB29F73}" srcOrd="2" destOrd="0" parTransId="{5728077D-48B3-4F6D-A7E7-B74000F8D61A}" sibTransId="{9E40630E-76AE-4607-A7ED-B610FD2C8B94}"/>
    <dgm:cxn modelId="{76614AA7-FDAE-4431-8C73-ECFEC03B3F5B}" type="presOf" srcId="{B53784E1-913B-4281-AFC6-77CFBEA50ABD}" destId="{8DA8436C-7C85-4716-8284-BA312C9535F7}" srcOrd="0" destOrd="0" presId="urn:microsoft.com/office/officeart/2005/8/layout/vList3"/>
    <dgm:cxn modelId="{1FCD193B-D578-4417-9472-E555B66D0916}" type="presOf" srcId="{48826FDF-096D-4B8C-AE90-E616F2264C26}" destId="{38F41E06-213E-4F66-A08E-2BEB1432CE16}" srcOrd="0" destOrd="0" presId="urn:microsoft.com/office/officeart/2005/8/layout/vList3"/>
    <dgm:cxn modelId="{E1010606-F393-46A5-8CA4-3D7313A0E521}" srcId="{48826FDF-096D-4B8C-AE90-E616F2264C26}" destId="{D0CC6516-9E68-4E18-ADB1-9D2C49FFEB6C}" srcOrd="0" destOrd="0" parTransId="{8F110C6E-FEA1-4CD5-A7E4-CDAEEAA6FFE1}" sibTransId="{D33A9D54-22C3-4DEC-AFE9-88D82C789662}"/>
    <dgm:cxn modelId="{F607AE7D-3E80-4E76-BDF0-35A8266B100A}" type="presOf" srcId="{D0CC6516-9E68-4E18-ADB1-9D2C49FFEB6C}" destId="{7BF59010-D001-45B1-B400-7D7AA6CBF57F}" srcOrd="0" destOrd="0" presId="urn:microsoft.com/office/officeart/2005/8/layout/vList3"/>
    <dgm:cxn modelId="{4985EE45-C171-4698-A916-6FDB920C72B8}" srcId="{48826FDF-096D-4B8C-AE90-E616F2264C26}" destId="{B53784E1-913B-4281-AFC6-77CFBEA50ABD}" srcOrd="1" destOrd="0" parTransId="{F31AEDF9-1094-467A-BD84-03796B5BBE12}" sibTransId="{BAB4B082-CB04-48BF-B485-191682C2BA69}"/>
    <dgm:cxn modelId="{8AD8855B-7710-4529-BA75-8CC586BC9F18}" type="presOf" srcId="{54858758-E010-4A37-AFF1-DA4FDBB29F73}" destId="{5DB30188-A10B-44AF-84B4-D96B60423AAD}" srcOrd="0" destOrd="0" presId="urn:microsoft.com/office/officeart/2005/8/layout/vList3"/>
    <dgm:cxn modelId="{951ECB04-875E-4460-B394-4E3052DEB027}" type="presParOf" srcId="{38F41E06-213E-4F66-A08E-2BEB1432CE16}" destId="{5C7CDFD9-B15E-4BD0-B3E9-1A4C30C2F498}" srcOrd="0" destOrd="0" presId="urn:microsoft.com/office/officeart/2005/8/layout/vList3"/>
    <dgm:cxn modelId="{0FF4AE84-FCB5-4F85-AAEE-8CB59AEE5420}" type="presParOf" srcId="{5C7CDFD9-B15E-4BD0-B3E9-1A4C30C2F498}" destId="{A117DE96-E139-4235-B292-0787AF0F698C}" srcOrd="0" destOrd="0" presId="urn:microsoft.com/office/officeart/2005/8/layout/vList3"/>
    <dgm:cxn modelId="{52D74A83-EA1F-4DBA-BD9F-B08392A53587}" type="presParOf" srcId="{5C7CDFD9-B15E-4BD0-B3E9-1A4C30C2F498}" destId="{7BF59010-D001-45B1-B400-7D7AA6CBF57F}" srcOrd="1" destOrd="0" presId="urn:microsoft.com/office/officeart/2005/8/layout/vList3"/>
    <dgm:cxn modelId="{091E0333-E328-4291-8B5A-E039B95B6C16}" type="presParOf" srcId="{38F41E06-213E-4F66-A08E-2BEB1432CE16}" destId="{42760046-128F-41E9-A37F-0CA9F1949717}" srcOrd="1" destOrd="0" presId="urn:microsoft.com/office/officeart/2005/8/layout/vList3"/>
    <dgm:cxn modelId="{F8628C62-6FAC-44C4-A7C0-C790674ED93E}" type="presParOf" srcId="{38F41E06-213E-4F66-A08E-2BEB1432CE16}" destId="{9593FF74-8ED6-4830-BD8A-191191B17E6C}" srcOrd="2" destOrd="0" presId="urn:microsoft.com/office/officeart/2005/8/layout/vList3"/>
    <dgm:cxn modelId="{B285B4CA-CF95-4C3D-9485-B6E20F9448BC}" type="presParOf" srcId="{9593FF74-8ED6-4830-BD8A-191191B17E6C}" destId="{322B2DC9-41E9-457E-9C01-B4556D3878B3}" srcOrd="0" destOrd="0" presId="urn:microsoft.com/office/officeart/2005/8/layout/vList3"/>
    <dgm:cxn modelId="{4CEE6622-7560-428B-B402-394C44C07381}" type="presParOf" srcId="{9593FF74-8ED6-4830-BD8A-191191B17E6C}" destId="{8DA8436C-7C85-4716-8284-BA312C9535F7}" srcOrd="1" destOrd="0" presId="urn:microsoft.com/office/officeart/2005/8/layout/vList3"/>
    <dgm:cxn modelId="{1C3DC9CE-2D83-4251-9145-AE7CC913E8B5}" type="presParOf" srcId="{38F41E06-213E-4F66-A08E-2BEB1432CE16}" destId="{A15A93F8-5258-405C-9EFC-41DFB807B460}" srcOrd="3" destOrd="0" presId="urn:microsoft.com/office/officeart/2005/8/layout/vList3"/>
    <dgm:cxn modelId="{3B42AA97-0B00-4B64-A2CD-69D1BD4E78E8}" type="presParOf" srcId="{38F41E06-213E-4F66-A08E-2BEB1432CE16}" destId="{F56D2377-9DF4-4BBE-ACB2-75A4AE0DB4A4}" srcOrd="4" destOrd="0" presId="urn:microsoft.com/office/officeart/2005/8/layout/vList3"/>
    <dgm:cxn modelId="{D6450AD4-D9FE-4C47-AB22-101CA48F1E06}" type="presParOf" srcId="{F56D2377-9DF4-4BBE-ACB2-75A4AE0DB4A4}" destId="{8AEB10BC-B726-4BCC-92FA-35E6624D1FF1}" srcOrd="0" destOrd="0" presId="urn:microsoft.com/office/officeart/2005/8/layout/vList3"/>
    <dgm:cxn modelId="{DC140905-93CB-4C95-B602-6820A451EB25}" type="presParOf" srcId="{F56D2377-9DF4-4BBE-ACB2-75A4AE0DB4A4}" destId="{5DB30188-A10B-44AF-84B4-D96B60423AAD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83BE43-2B77-4969-9CA2-EA54738E35CB}" type="doc">
      <dgm:prSet loTypeId="urn:microsoft.com/office/officeart/2005/8/layout/vList3" loCatId="list" qsTypeId="urn:microsoft.com/office/officeart/2005/8/quickstyle/simple3" qsCatId="simple" csTypeId="urn:microsoft.com/office/officeart/2005/8/colors/accent1_5" csCatId="accent1" phldr="1"/>
      <dgm:spPr/>
    </dgm:pt>
    <dgm:pt modelId="{9B05DE9F-04E4-47F8-9683-EE5F6C497957}">
      <dgm:prSet phldrT="[Текст]" custT="1"/>
      <dgm:spPr/>
      <dgm:t>
        <a:bodyPr/>
        <a:lstStyle/>
        <a:p>
          <a:r>
            <a:rPr lang="en-US" sz="3600" dirty="0" smtClean="0">
              <a:hlinkClick xmlns:r="http://schemas.openxmlformats.org/officeDocument/2006/relationships" r:id="rId1" action="ppaction://hlinksldjump"/>
            </a:rPr>
            <a:t>Tower Bridge</a:t>
          </a:r>
          <a:endParaRPr lang="ru-RU" sz="3600" dirty="0"/>
        </a:p>
      </dgm:t>
    </dgm:pt>
    <dgm:pt modelId="{12B03347-C2F1-421F-8259-E0EFDE1EE8BA}" type="parTrans" cxnId="{7257D59B-CE07-4C7C-8FBF-50604C404AF3}">
      <dgm:prSet/>
      <dgm:spPr/>
      <dgm:t>
        <a:bodyPr/>
        <a:lstStyle/>
        <a:p>
          <a:endParaRPr lang="ru-RU" sz="3600"/>
        </a:p>
      </dgm:t>
    </dgm:pt>
    <dgm:pt modelId="{701914AD-A43A-4C31-95D8-976216CAFF5F}" type="sibTrans" cxnId="{7257D59B-CE07-4C7C-8FBF-50604C404AF3}">
      <dgm:prSet/>
      <dgm:spPr/>
      <dgm:t>
        <a:bodyPr/>
        <a:lstStyle/>
        <a:p>
          <a:endParaRPr lang="ru-RU" sz="3600"/>
        </a:p>
      </dgm:t>
    </dgm:pt>
    <dgm:pt modelId="{544336A4-25BE-4738-AE0E-A4879952A831}">
      <dgm:prSet phldrT="[Текст]" custT="1"/>
      <dgm:spPr/>
      <dgm:t>
        <a:bodyPr/>
        <a:lstStyle/>
        <a:p>
          <a:r>
            <a:rPr lang="en-US" sz="3600" smtClean="0">
              <a:hlinkClick xmlns:r="http://schemas.openxmlformats.org/officeDocument/2006/relationships" r:id="rId2" action="ppaction://hlinksldjump"/>
            </a:rPr>
            <a:t>Trafalgar Square</a:t>
          </a:r>
          <a:endParaRPr lang="ru-RU" sz="3600" dirty="0"/>
        </a:p>
      </dgm:t>
    </dgm:pt>
    <dgm:pt modelId="{3605AA76-3FAB-416E-B70A-4F5A4ADBB047}" type="parTrans" cxnId="{36771AD8-B5A0-453D-A58A-89DB3BBB5E87}">
      <dgm:prSet/>
      <dgm:spPr/>
      <dgm:t>
        <a:bodyPr/>
        <a:lstStyle/>
        <a:p>
          <a:endParaRPr lang="ru-RU" sz="3600"/>
        </a:p>
      </dgm:t>
    </dgm:pt>
    <dgm:pt modelId="{1A2690FE-FA2B-4EC7-A9F7-721CF56511C4}" type="sibTrans" cxnId="{36771AD8-B5A0-453D-A58A-89DB3BBB5E87}">
      <dgm:prSet/>
      <dgm:spPr/>
      <dgm:t>
        <a:bodyPr/>
        <a:lstStyle/>
        <a:p>
          <a:endParaRPr lang="ru-RU" sz="3600"/>
        </a:p>
      </dgm:t>
    </dgm:pt>
    <dgm:pt modelId="{C4F30DBB-1575-4F7F-B122-F7B576794172}">
      <dgm:prSet phldrT="[Текст]" custT="1"/>
      <dgm:spPr/>
      <dgm:t>
        <a:bodyPr/>
        <a:lstStyle/>
        <a:p>
          <a:r>
            <a:rPr lang="en-US" sz="3600" dirty="0" smtClean="0">
              <a:hlinkClick xmlns:r="http://schemas.openxmlformats.org/officeDocument/2006/relationships" r:id="rId1" action="ppaction://hlinksldjump"/>
            </a:rPr>
            <a:t>Hyde Park Corner</a:t>
          </a:r>
          <a:endParaRPr lang="ru-RU" sz="3600" dirty="0"/>
        </a:p>
      </dgm:t>
    </dgm:pt>
    <dgm:pt modelId="{92489B87-4AC5-42A1-9697-F0BEA0F5EB18}" type="parTrans" cxnId="{D4A1CD56-774C-460A-ACEA-0BC8D97EBD1F}">
      <dgm:prSet/>
      <dgm:spPr/>
      <dgm:t>
        <a:bodyPr/>
        <a:lstStyle/>
        <a:p>
          <a:endParaRPr lang="ru-RU" sz="3600"/>
        </a:p>
      </dgm:t>
    </dgm:pt>
    <dgm:pt modelId="{A03165CB-44E2-46BD-A468-43CA24F92363}" type="sibTrans" cxnId="{D4A1CD56-774C-460A-ACEA-0BC8D97EBD1F}">
      <dgm:prSet/>
      <dgm:spPr/>
      <dgm:t>
        <a:bodyPr/>
        <a:lstStyle/>
        <a:p>
          <a:endParaRPr lang="ru-RU" sz="3600"/>
        </a:p>
      </dgm:t>
    </dgm:pt>
    <dgm:pt modelId="{554C7592-5E65-4016-9756-70EA92ED4C84}" type="pres">
      <dgm:prSet presAssocID="{C683BE43-2B77-4969-9CA2-EA54738E35CB}" presName="linearFlow" presStyleCnt="0">
        <dgm:presLayoutVars>
          <dgm:dir/>
          <dgm:resizeHandles val="exact"/>
        </dgm:presLayoutVars>
      </dgm:prSet>
      <dgm:spPr/>
    </dgm:pt>
    <dgm:pt modelId="{0027C9B6-7D72-4511-96FA-51EFA8A78EF2}" type="pres">
      <dgm:prSet presAssocID="{9B05DE9F-04E4-47F8-9683-EE5F6C497957}" presName="composite" presStyleCnt="0"/>
      <dgm:spPr/>
    </dgm:pt>
    <dgm:pt modelId="{DD220D98-0563-4992-A934-F699F610EF16}" type="pres">
      <dgm:prSet presAssocID="{9B05DE9F-04E4-47F8-9683-EE5F6C497957}" presName="imgShp" presStyleLbl="fgImgPlace1" presStyleIdx="0" presStyleCnt="3" custLinFactNeighborX="-87568" custLinFactNeighborY="680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FF20B52-ED2D-4330-8777-D2033254156F}" type="pres">
      <dgm:prSet presAssocID="{9B05DE9F-04E4-47F8-9683-EE5F6C497957}" presName="txShp" presStyleLbl="node1" presStyleIdx="0" presStyleCnt="3" custLinFactNeighborX="-12912" custLinFactNeighborY="6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E8BA10-1436-4B68-9444-E9EB23C57E52}" type="pres">
      <dgm:prSet presAssocID="{701914AD-A43A-4C31-95D8-976216CAFF5F}" presName="spacing" presStyleCnt="0"/>
      <dgm:spPr/>
    </dgm:pt>
    <dgm:pt modelId="{11BE99E4-C0E9-49AF-A1E8-8523A53CBA99}" type="pres">
      <dgm:prSet presAssocID="{544336A4-25BE-4738-AE0E-A4879952A831}" presName="composite" presStyleCnt="0"/>
      <dgm:spPr/>
    </dgm:pt>
    <dgm:pt modelId="{7DB63F91-41A5-4B67-B503-6ABBF6AC18DD}" type="pres">
      <dgm:prSet presAssocID="{544336A4-25BE-4738-AE0E-A4879952A831}" presName="imgShp" presStyleLbl="fgImgPlace1" presStyleIdx="1" presStyleCnt="3" custLinFactNeighborX="-80646" custLinFactNeighborY="154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0EF93F33-67F3-4B0C-8B2E-2C5D25387C1F}" type="pres">
      <dgm:prSet presAssocID="{544336A4-25BE-4738-AE0E-A4879952A831}" presName="txShp" presStyleLbl="node1" presStyleIdx="1" presStyleCnt="3" custLinFactNeighborX="-11604" custLinFactNeighborY="1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7DB669-993D-48C9-A2CC-4C18B461A2F0}" type="pres">
      <dgm:prSet presAssocID="{1A2690FE-FA2B-4EC7-A9F7-721CF56511C4}" presName="spacing" presStyleCnt="0"/>
      <dgm:spPr/>
    </dgm:pt>
    <dgm:pt modelId="{4BCF79FB-4F85-46E7-81C6-E70E754B732A}" type="pres">
      <dgm:prSet presAssocID="{C4F30DBB-1575-4F7F-B122-F7B576794172}" presName="composite" presStyleCnt="0"/>
      <dgm:spPr/>
    </dgm:pt>
    <dgm:pt modelId="{0AEC1C27-D603-4612-8D23-DD3576576D96}" type="pres">
      <dgm:prSet presAssocID="{C4F30DBB-1575-4F7F-B122-F7B576794172}" presName="imgShp" presStyleLbl="fgImgPlace1" presStyleIdx="2" presStyleCnt="3" custLinFactNeighborX="-80646" custLinFactNeighborY="3212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9E6A0366-90B3-4B81-8CF2-6AB696E54497}" type="pres">
      <dgm:prSet presAssocID="{C4F30DBB-1575-4F7F-B122-F7B576794172}" presName="txShp" presStyleLbl="node1" presStyleIdx="2" presStyleCnt="3" custLinFactNeighborX="-11604" custLinFactNeighborY="3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394D5C-B325-4CAA-AB34-167725ECE0F7}" type="presOf" srcId="{544336A4-25BE-4738-AE0E-A4879952A831}" destId="{0EF93F33-67F3-4B0C-8B2E-2C5D25387C1F}" srcOrd="0" destOrd="0" presId="urn:microsoft.com/office/officeart/2005/8/layout/vList3"/>
    <dgm:cxn modelId="{301B46BE-2E1A-49A6-A65C-2796A6B7FFFE}" type="presOf" srcId="{9B05DE9F-04E4-47F8-9683-EE5F6C497957}" destId="{FFF20B52-ED2D-4330-8777-D2033254156F}" srcOrd="0" destOrd="0" presId="urn:microsoft.com/office/officeart/2005/8/layout/vList3"/>
    <dgm:cxn modelId="{D4A1CD56-774C-460A-ACEA-0BC8D97EBD1F}" srcId="{C683BE43-2B77-4969-9CA2-EA54738E35CB}" destId="{C4F30DBB-1575-4F7F-B122-F7B576794172}" srcOrd="2" destOrd="0" parTransId="{92489B87-4AC5-42A1-9697-F0BEA0F5EB18}" sibTransId="{A03165CB-44E2-46BD-A468-43CA24F92363}"/>
    <dgm:cxn modelId="{7257D59B-CE07-4C7C-8FBF-50604C404AF3}" srcId="{C683BE43-2B77-4969-9CA2-EA54738E35CB}" destId="{9B05DE9F-04E4-47F8-9683-EE5F6C497957}" srcOrd="0" destOrd="0" parTransId="{12B03347-C2F1-421F-8259-E0EFDE1EE8BA}" sibTransId="{701914AD-A43A-4C31-95D8-976216CAFF5F}"/>
    <dgm:cxn modelId="{25B6A5AD-6C7F-423E-BC13-24DDE063241D}" type="presOf" srcId="{C683BE43-2B77-4969-9CA2-EA54738E35CB}" destId="{554C7592-5E65-4016-9756-70EA92ED4C84}" srcOrd="0" destOrd="0" presId="urn:microsoft.com/office/officeart/2005/8/layout/vList3"/>
    <dgm:cxn modelId="{36771AD8-B5A0-453D-A58A-89DB3BBB5E87}" srcId="{C683BE43-2B77-4969-9CA2-EA54738E35CB}" destId="{544336A4-25BE-4738-AE0E-A4879952A831}" srcOrd="1" destOrd="0" parTransId="{3605AA76-3FAB-416E-B70A-4F5A4ADBB047}" sibTransId="{1A2690FE-FA2B-4EC7-A9F7-721CF56511C4}"/>
    <dgm:cxn modelId="{710D2017-0B4B-4687-97A6-B4ECD2DFFCDA}" type="presOf" srcId="{C4F30DBB-1575-4F7F-B122-F7B576794172}" destId="{9E6A0366-90B3-4B81-8CF2-6AB696E54497}" srcOrd="0" destOrd="0" presId="urn:microsoft.com/office/officeart/2005/8/layout/vList3"/>
    <dgm:cxn modelId="{2E0849C7-B454-4CF0-ACC9-AEB070988413}" type="presParOf" srcId="{554C7592-5E65-4016-9756-70EA92ED4C84}" destId="{0027C9B6-7D72-4511-96FA-51EFA8A78EF2}" srcOrd="0" destOrd="0" presId="urn:microsoft.com/office/officeart/2005/8/layout/vList3"/>
    <dgm:cxn modelId="{6FFDCFE4-3134-45AC-AD26-B5C3B7582DA5}" type="presParOf" srcId="{0027C9B6-7D72-4511-96FA-51EFA8A78EF2}" destId="{DD220D98-0563-4992-A934-F699F610EF16}" srcOrd="0" destOrd="0" presId="urn:microsoft.com/office/officeart/2005/8/layout/vList3"/>
    <dgm:cxn modelId="{1600372A-B666-4896-A5CC-2889AC602D3F}" type="presParOf" srcId="{0027C9B6-7D72-4511-96FA-51EFA8A78EF2}" destId="{FFF20B52-ED2D-4330-8777-D2033254156F}" srcOrd="1" destOrd="0" presId="urn:microsoft.com/office/officeart/2005/8/layout/vList3"/>
    <dgm:cxn modelId="{99212A98-96FB-4D89-AFE3-0E8234294A12}" type="presParOf" srcId="{554C7592-5E65-4016-9756-70EA92ED4C84}" destId="{3AE8BA10-1436-4B68-9444-E9EB23C57E52}" srcOrd="1" destOrd="0" presId="urn:microsoft.com/office/officeart/2005/8/layout/vList3"/>
    <dgm:cxn modelId="{AFBDAF63-D2EF-402E-913B-D767FACB7683}" type="presParOf" srcId="{554C7592-5E65-4016-9756-70EA92ED4C84}" destId="{11BE99E4-C0E9-49AF-A1E8-8523A53CBA99}" srcOrd="2" destOrd="0" presId="urn:microsoft.com/office/officeart/2005/8/layout/vList3"/>
    <dgm:cxn modelId="{3CC57B55-1656-4BA4-976C-4F7FC6D4692C}" type="presParOf" srcId="{11BE99E4-C0E9-49AF-A1E8-8523A53CBA99}" destId="{7DB63F91-41A5-4B67-B503-6ABBF6AC18DD}" srcOrd="0" destOrd="0" presId="urn:microsoft.com/office/officeart/2005/8/layout/vList3"/>
    <dgm:cxn modelId="{FBCDCCD9-CF10-4844-9680-D391CD117816}" type="presParOf" srcId="{11BE99E4-C0E9-49AF-A1E8-8523A53CBA99}" destId="{0EF93F33-67F3-4B0C-8B2E-2C5D25387C1F}" srcOrd="1" destOrd="0" presId="urn:microsoft.com/office/officeart/2005/8/layout/vList3"/>
    <dgm:cxn modelId="{50B8C571-DDFA-4D3B-9E0B-AD7A2CFF45B6}" type="presParOf" srcId="{554C7592-5E65-4016-9756-70EA92ED4C84}" destId="{A77DB669-993D-48C9-A2CC-4C18B461A2F0}" srcOrd="3" destOrd="0" presId="urn:microsoft.com/office/officeart/2005/8/layout/vList3"/>
    <dgm:cxn modelId="{F96F4AC1-414B-438E-8D08-D3C142487656}" type="presParOf" srcId="{554C7592-5E65-4016-9756-70EA92ED4C84}" destId="{4BCF79FB-4F85-46E7-81C6-E70E754B732A}" srcOrd="4" destOrd="0" presId="urn:microsoft.com/office/officeart/2005/8/layout/vList3"/>
    <dgm:cxn modelId="{75F32A70-7B13-499F-8B64-FB1B5FA8FC00}" type="presParOf" srcId="{4BCF79FB-4F85-46E7-81C6-E70E754B732A}" destId="{0AEC1C27-D603-4612-8D23-DD3576576D96}" srcOrd="0" destOrd="0" presId="urn:microsoft.com/office/officeart/2005/8/layout/vList3"/>
    <dgm:cxn modelId="{C09276E5-E7FD-40A3-82EB-F0D152449BED}" type="presParOf" srcId="{4BCF79FB-4F85-46E7-81C6-E70E754B732A}" destId="{9E6A0366-90B3-4B81-8CF2-6AB696E54497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55376AE-64A9-455B-8FD4-71F0E707AAC1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</dgm:pt>
    <dgm:pt modelId="{137B506D-BC57-4CE8-9423-3D31F05CFE11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No 10 Downing Street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61D1F173-BEB4-4E2D-AAEA-6C8E741E63EB}" type="parTrans" cxnId="{BC45F16C-76C2-4BB1-A453-3FE1501F21FC}">
      <dgm:prSet/>
      <dgm:spPr/>
      <dgm:t>
        <a:bodyPr/>
        <a:lstStyle/>
        <a:p>
          <a:endParaRPr lang="ru-RU"/>
        </a:p>
      </dgm:t>
    </dgm:pt>
    <dgm:pt modelId="{363CA25D-9BC4-42CA-A64F-967E1900FC36}" type="sibTrans" cxnId="{BC45F16C-76C2-4BB1-A453-3FE1501F21FC}">
      <dgm:prSet/>
      <dgm:spPr/>
      <dgm:t>
        <a:bodyPr/>
        <a:lstStyle/>
        <a:p>
          <a:endParaRPr lang="ru-RU"/>
        </a:p>
      </dgm:t>
    </dgm:pt>
    <dgm:pt modelId="{1C030C02-B6BF-4772-861C-395EEFF4082C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Buckingham Palace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396DE7B2-B7D7-48A0-A81B-550DAB467F99}" type="parTrans" cxnId="{B811C756-CD1B-49FE-B8F6-CE18D3D306B7}">
      <dgm:prSet/>
      <dgm:spPr/>
      <dgm:t>
        <a:bodyPr/>
        <a:lstStyle/>
        <a:p>
          <a:endParaRPr lang="ru-RU"/>
        </a:p>
      </dgm:t>
    </dgm:pt>
    <dgm:pt modelId="{C7E3B9C8-10AC-416B-9CB4-57D95D403EB9}" type="sibTrans" cxnId="{B811C756-CD1B-49FE-B8F6-CE18D3D306B7}">
      <dgm:prSet/>
      <dgm:spPr/>
      <dgm:t>
        <a:bodyPr/>
        <a:lstStyle/>
        <a:p>
          <a:endParaRPr lang="ru-RU"/>
        </a:p>
      </dgm:t>
    </dgm:pt>
    <dgm:pt modelId="{3E4ECECC-A763-4961-A67C-0E6F5E66BBE5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The Tower of London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437FA2D5-A3EF-4562-A82D-1B16D297DEA6}" type="parTrans" cxnId="{31002C66-D441-4526-8949-2CEF4D3DDE9D}">
      <dgm:prSet/>
      <dgm:spPr/>
      <dgm:t>
        <a:bodyPr/>
        <a:lstStyle/>
        <a:p>
          <a:endParaRPr lang="ru-RU"/>
        </a:p>
      </dgm:t>
    </dgm:pt>
    <dgm:pt modelId="{29BCB71B-4358-4611-AB52-FA5AE08A7874}" type="sibTrans" cxnId="{31002C66-D441-4526-8949-2CEF4D3DDE9D}">
      <dgm:prSet/>
      <dgm:spPr/>
      <dgm:t>
        <a:bodyPr/>
        <a:lstStyle/>
        <a:p>
          <a:endParaRPr lang="ru-RU"/>
        </a:p>
      </dgm:t>
    </dgm:pt>
    <dgm:pt modelId="{51146282-C17E-4B51-9712-EC201CE31D46}" type="pres">
      <dgm:prSet presAssocID="{D55376AE-64A9-455B-8FD4-71F0E707AAC1}" presName="linearFlow" presStyleCnt="0">
        <dgm:presLayoutVars>
          <dgm:dir/>
          <dgm:resizeHandles val="exact"/>
        </dgm:presLayoutVars>
      </dgm:prSet>
      <dgm:spPr/>
    </dgm:pt>
    <dgm:pt modelId="{FC743301-821A-40D4-BB37-277B4040FD96}" type="pres">
      <dgm:prSet presAssocID="{137B506D-BC57-4CE8-9423-3D31F05CFE11}" presName="composite" presStyleCnt="0"/>
      <dgm:spPr/>
    </dgm:pt>
    <dgm:pt modelId="{2FEB69A4-53CE-4BFA-B0AA-A4B1264302BD}" type="pres">
      <dgm:prSet presAssocID="{137B506D-BC57-4CE8-9423-3D31F05CFE11}" presName="imgShp" presStyleLbl="fgImgPlace1" presStyleIdx="0" presStyleCnt="3" custLinFactNeighborX="-90225" custLinFactNeighborY="633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1E770751-6B67-4072-8571-97782577E0F3}" type="pres">
      <dgm:prSet presAssocID="{137B506D-BC57-4CE8-9423-3D31F05CFE11}" presName="txShp" presStyleLbl="node1" presStyleIdx="0" presStyleCnt="3" custLinFactNeighborX="-13387" custLinFactNeighborY="6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D67B2E-20E8-46D0-B78B-D525A126DFB4}" type="pres">
      <dgm:prSet presAssocID="{363CA25D-9BC4-42CA-A64F-967E1900FC36}" presName="spacing" presStyleCnt="0"/>
      <dgm:spPr/>
    </dgm:pt>
    <dgm:pt modelId="{D9437870-5A44-43A4-8227-DC19867D260C}" type="pres">
      <dgm:prSet presAssocID="{1C030C02-B6BF-4772-861C-395EEFF4082C}" presName="composite" presStyleCnt="0"/>
      <dgm:spPr/>
    </dgm:pt>
    <dgm:pt modelId="{34834AC0-C724-45EF-8FCD-60999BB52A37}" type="pres">
      <dgm:prSet presAssocID="{1C030C02-B6BF-4772-861C-395EEFF4082C}" presName="imgShp" presStyleLbl="fgImgPlace1" presStyleIdx="1" presStyleCnt="3" custLinFactNeighborX="-83677" custLinFactNeighborY="-565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A5532D19-3252-478B-811C-EEC9A2943C5F}" type="pres">
      <dgm:prSet presAssocID="{1C030C02-B6BF-4772-861C-395EEFF4082C}" presName="txShp" presStyleLbl="node1" presStyleIdx="1" presStyleCnt="3" custLinFactNeighborX="-12101" custLinFactNeighborY="-5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7CBBB-35A3-4451-A1E3-A132A0528DFF}" type="pres">
      <dgm:prSet presAssocID="{C7E3B9C8-10AC-416B-9CB4-57D95D403EB9}" presName="spacing" presStyleCnt="0"/>
      <dgm:spPr/>
    </dgm:pt>
    <dgm:pt modelId="{610A16AF-BE44-4FDC-883F-20E2A2A90E80}" type="pres">
      <dgm:prSet presAssocID="{3E4ECECC-A763-4961-A67C-0E6F5E66BBE5}" presName="composite" presStyleCnt="0"/>
      <dgm:spPr/>
    </dgm:pt>
    <dgm:pt modelId="{66F3941A-9167-409E-A5C8-5847A9760AA3}" type="pres">
      <dgm:prSet presAssocID="{3E4ECECC-A763-4961-A67C-0E6F5E66BBE5}" presName="imgShp" presStyleLbl="fgImgPlace1" presStyleIdx="2" presStyleCnt="3" custLinFactNeighborX="-83677" custLinFactNeighborY="-11099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C5A9A3E2-EC48-463D-A234-793C962181B9}" type="pres">
      <dgm:prSet presAssocID="{3E4ECECC-A763-4961-A67C-0E6F5E66BBE5}" presName="txShp" presStyleLbl="node1" presStyleIdx="2" presStyleCnt="3" custLinFactNeighborX="-12101" custLinFactNeighborY="-11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90851E-0C03-4CEB-9C5D-556980CD1B19}" type="presOf" srcId="{137B506D-BC57-4CE8-9423-3D31F05CFE11}" destId="{1E770751-6B67-4072-8571-97782577E0F3}" srcOrd="0" destOrd="0" presId="urn:microsoft.com/office/officeart/2005/8/layout/vList3"/>
    <dgm:cxn modelId="{B811C756-CD1B-49FE-B8F6-CE18D3D306B7}" srcId="{D55376AE-64A9-455B-8FD4-71F0E707AAC1}" destId="{1C030C02-B6BF-4772-861C-395EEFF4082C}" srcOrd="1" destOrd="0" parTransId="{396DE7B2-B7D7-48A0-A81B-550DAB467F99}" sibTransId="{C7E3B9C8-10AC-416B-9CB4-57D95D403EB9}"/>
    <dgm:cxn modelId="{1317382C-8A42-4528-B5DC-5744F21E59D1}" type="presOf" srcId="{1C030C02-B6BF-4772-861C-395EEFF4082C}" destId="{A5532D19-3252-478B-811C-EEC9A2943C5F}" srcOrd="0" destOrd="0" presId="urn:microsoft.com/office/officeart/2005/8/layout/vList3"/>
    <dgm:cxn modelId="{00F4FF9F-1F26-40AA-A36A-138CCADF5845}" type="presOf" srcId="{3E4ECECC-A763-4961-A67C-0E6F5E66BBE5}" destId="{C5A9A3E2-EC48-463D-A234-793C962181B9}" srcOrd="0" destOrd="0" presId="urn:microsoft.com/office/officeart/2005/8/layout/vList3"/>
    <dgm:cxn modelId="{31002C66-D441-4526-8949-2CEF4D3DDE9D}" srcId="{D55376AE-64A9-455B-8FD4-71F0E707AAC1}" destId="{3E4ECECC-A763-4961-A67C-0E6F5E66BBE5}" srcOrd="2" destOrd="0" parTransId="{437FA2D5-A3EF-4562-A82D-1B16D297DEA6}" sibTransId="{29BCB71B-4358-4611-AB52-FA5AE08A7874}"/>
    <dgm:cxn modelId="{09CDE434-94CA-4BAB-B4BF-93BFF86CD96C}" type="presOf" srcId="{D55376AE-64A9-455B-8FD4-71F0E707AAC1}" destId="{51146282-C17E-4B51-9712-EC201CE31D46}" srcOrd="0" destOrd="0" presId="urn:microsoft.com/office/officeart/2005/8/layout/vList3"/>
    <dgm:cxn modelId="{BC45F16C-76C2-4BB1-A453-3FE1501F21FC}" srcId="{D55376AE-64A9-455B-8FD4-71F0E707AAC1}" destId="{137B506D-BC57-4CE8-9423-3D31F05CFE11}" srcOrd="0" destOrd="0" parTransId="{61D1F173-BEB4-4E2D-AAEA-6C8E741E63EB}" sibTransId="{363CA25D-9BC4-42CA-A64F-967E1900FC36}"/>
    <dgm:cxn modelId="{DE7BEC8F-6DC9-4848-8676-0FF67D0CB9AB}" type="presParOf" srcId="{51146282-C17E-4B51-9712-EC201CE31D46}" destId="{FC743301-821A-40D4-BB37-277B4040FD96}" srcOrd="0" destOrd="0" presId="urn:microsoft.com/office/officeart/2005/8/layout/vList3"/>
    <dgm:cxn modelId="{6C0A033D-739C-4919-AFC2-0DBC93E6A0EA}" type="presParOf" srcId="{FC743301-821A-40D4-BB37-277B4040FD96}" destId="{2FEB69A4-53CE-4BFA-B0AA-A4B1264302BD}" srcOrd="0" destOrd="0" presId="urn:microsoft.com/office/officeart/2005/8/layout/vList3"/>
    <dgm:cxn modelId="{AF7534C3-0B4B-4C7F-B1FD-CA3DDC186D90}" type="presParOf" srcId="{FC743301-821A-40D4-BB37-277B4040FD96}" destId="{1E770751-6B67-4072-8571-97782577E0F3}" srcOrd="1" destOrd="0" presId="urn:microsoft.com/office/officeart/2005/8/layout/vList3"/>
    <dgm:cxn modelId="{7821F12A-7E02-4636-94F0-591964D4182D}" type="presParOf" srcId="{51146282-C17E-4B51-9712-EC201CE31D46}" destId="{6BD67B2E-20E8-46D0-B78B-D525A126DFB4}" srcOrd="1" destOrd="0" presId="urn:microsoft.com/office/officeart/2005/8/layout/vList3"/>
    <dgm:cxn modelId="{B2FAE7C9-9D23-4833-973F-3755D9E65A8F}" type="presParOf" srcId="{51146282-C17E-4B51-9712-EC201CE31D46}" destId="{D9437870-5A44-43A4-8227-DC19867D260C}" srcOrd="2" destOrd="0" presId="urn:microsoft.com/office/officeart/2005/8/layout/vList3"/>
    <dgm:cxn modelId="{7E9119FA-50ED-4D07-86BF-D04DE5733635}" type="presParOf" srcId="{D9437870-5A44-43A4-8227-DC19867D260C}" destId="{34834AC0-C724-45EF-8FCD-60999BB52A37}" srcOrd="0" destOrd="0" presId="urn:microsoft.com/office/officeart/2005/8/layout/vList3"/>
    <dgm:cxn modelId="{5E611D30-BE6A-497E-8EEE-681825EEC99C}" type="presParOf" srcId="{D9437870-5A44-43A4-8227-DC19867D260C}" destId="{A5532D19-3252-478B-811C-EEC9A2943C5F}" srcOrd="1" destOrd="0" presId="urn:microsoft.com/office/officeart/2005/8/layout/vList3"/>
    <dgm:cxn modelId="{7E9E848E-6997-4FCA-866A-3104292D04FE}" type="presParOf" srcId="{51146282-C17E-4B51-9712-EC201CE31D46}" destId="{0037CBBB-35A3-4451-A1E3-A132A0528DFF}" srcOrd="3" destOrd="0" presId="urn:microsoft.com/office/officeart/2005/8/layout/vList3"/>
    <dgm:cxn modelId="{9E232FE5-A57E-4C08-96A2-4AEFA6B96BFE}" type="presParOf" srcId="{51146282-C17E-4B51-9712-EC201CE31D46}" destId="{610A16AF-BE44-4FDC-883F-20E2A2A90E80}" srcOrd="4" destOrd="0" presId="urn:microsoft.com/office/officeart/2005/8/layout/vList3"/>
    <dgm:cxn modelId="{3A19BE0B-828F-49EF-A5B3-A7D5138CDDDB}" type="presParOf" srcId="{610A16AF-BE44-4FDC-883F-20E2A2A90E80}" destId="{66F3941A-9167-409E-A5C8-5847A9760AA3}" srcOrd="0" destOrd="0" presId="urn:microsoft.com/office/officeart/2005/8/layout/vList3"/>
    <dgm:cxn modelId="{BD9ECE77-F00E-492B-BE4D-4EFC4F90E939}" type="presParOf" srcId="{610A16AF-BE44-4FDC-883F-20E2A2A90E80}" destId="{C5A9A3E2-EC48-463D-A234-793C962181B9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D53C4C-1501-40B7-B3E4-3BCA54DA844B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</dgm:pt>
    <dgm:pt modelId="{99A66276-47A0-4FC8-A340-98DD46ACA0C5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the Tower of London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CF637055-593C-406E-A0C0-AAA32BEFA92F}" type="parTrans" cxnId="{E9779773-00C8-4F82-89F2-D2304ABE6996}">
      <dgm:prSet/>
      <dgm:spPr/>
      <dgm:t>
        <a:bodyPr/>
        <a:lstStyle/>
        <a:p>
          <a:endParaRPr lang="ru-RU"/>
        </a:p>
      </dgm:t>
    </dgm:pt>
    <dgm:pt modelId="{61A106A5-AEA3-477D-99C9-3D98F8A218DD}" type="sibTrans" cxnId="{E9779773-00C8-4F82-89F2-D2304ABE6996}">
      <dgm:prSet/>
      <dgm:spPr/>
      <dgm:t>
        <a:bodyPr/>
        <a:lstStyle/>
        <a:p>
          <a:endParaRPr lang="ru-RU"/>
        </a:p>
      </dgm:t>
    </dgm:pt>
    <dgm:pt modelId="{A9F144F5-27F2-47C5-B429-7486CC07FA9C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St. Paul’s Cathedral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96699F86-0E89-49E0-966F-01874CF005E6}" type="parTrans" cxnId="{FB34128C-4194-49BE-842D-5C0DF5E39218}">
      <dgm:prSet/>
      <dgm:spPr/>
      <dgm:t>
        <a:bodyPr/>
        <a:lstStyle/>
        <a:p>
          <a:endParaRPr lang="ru-RU"/>
        </a:p>
      </dgm:t>
    </dgm:pt>
    <dgm:pt modelId="{945EEDB5-588A-4406-A4BC-B87E38C68603}" type="sibTrans" cxnId="{FB34128C-4194-49BE-842D-5C0DF5E39218}">
      <dgm:prSet/>
      <dgm:spPr/>
      <dgm:t>
        <a:bodyPr/>
        <a:lstStyle/>
        <a:p>
          <a:endParaRPr lang="ru-RU"/>
        </a:p>
      </dgm:t>
    </dgm:pt>
    <dgm:pt modelId="{BB0B0598-4C6F-42B5-B827-437949F68C52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the Houses of Parliament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30D73E89-0284-4540-B2A7-4DB909D2BBD2}" type="parTrans" cxnId="{2CD577CC-025E-49D0-A032-ABF1B002BF4E}">
      <dgm:prSet/>
      <dgm:spPr/>
      <dgm:t>
        <a:bodyPr/>
        <a:lstStyle/>
        <a:p>
          <a:endParaRPr lang="ru-RU"/>
        </a:p>
      </dgm:t>
    </dgm:pt>
    <dgm:pt modelId="{5C0C44B4-3E64-414A-82E2-0C10FB9CF534}" type="sibTrans" cxnId="{2CD577CC-025E-49D0-A032-ABF1B002BF4E}">
      <dgm:prSet/>
      <dgm:spPr/>
      <dgm:t>
        <a:bodyPr/>
        <a:lstStyle/>
        <a:p>
          <a:endParaRPr lang="ru-RU"/>
        </a:p>
      </dgm:t>
    </dgm:pt>
    <dgm:pt modelId="{F5031B83-69B0-4156-B865-3A81283B2169}" type="pres">
      <dgm:prSet presAssocID="{2BD53C4C-1501-40B7-B3E4-3BCA54DA844B}" presName="linearFlow" presStyleCnt="0">
        <dgm:presLayoutVars>
          <dgm:dir/>
          <dgm:resizeHandles val="exact"/>
        </dgm:presLayoutVars>
      </dgm:prSet>
      <dgm:spPr/>
    </dgm:pt>
    <dgm:pt modelId="{8423E668-4A2C-4784-AB44-1FF9ABF536AA}" type="pres">
      <dgm:prSet presAssocID="{99A66276-47A0-4FC8-A340-98DD46ACA0C5}" presName="composite" presStyleCnt="0"/>
      <dgm:spPr/>
    </dgm:pt>
    <dgm:pt modelId="{9AC8B232-45D5-4E63-9FAA-D8B4CF3D31DC}" type="pres">
      <dgm:prSet presAssocID="{99A66276-47A0-4FC8-A340-98DD46ACA0C5}" presName="imgShp" presStyleLbl="fgImgPlace1" presStyleIdx="0" presStyleCnt="3" custLinFactNeighborX="-60252" custLinFactNeighborY="-13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15EFB8A-702F-4242-9A7F-2A49621A2C46}" type="pres">
      <dgm:prSet presAssocID="{99A66276-47A0-4FC8-A340-98DD46ACA0C5}" presName="txShp" presStyleLbl="node1" presStyleIdx="0" presStyleCnt="3" custLinFactNeighborX="-6736" custLinFactNeighborY="-1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FB3F93-9408-4B1D-9BA8-F1254D553D79}" type="pres">
      <dgm:prSet presAssocID="{61A106A5-AEA3-477D-99C9-3D98F8A218DD}" presName="spacing" presStyleCnt="0"/>
      <dgm:spPr/>
    </dgm:pt>
    <dgm:pt modelId="{DA3CB37D-4C42-482B-8F9F-B9733F41CA10}" type="pres">
      <dgm:prSet presAssocID="{A9F144F5-27F2-47C5-B429-7486CC07FA9C}" presName="composite" presStyleCnt="0"/>
      <dgm:spPr/>
    </dgm:pt>
    <dgm:pt modelId="{0A587503-47E9-44C6-A979-BC014C8422B5}" type="pres">
      <dgm:prSet presAssocID="{A9F144F5-27F2-47C5-B429-7486CC07FA9C}" presName="imgShp" presStyleLbl="fgImgPlace1" presStyleIdx="1" presStyleCnt="3" custLinFactNeighborX="-60252" custLinFactNeighborY="-785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16F6157A-5FA2-488A-8F1B-7DA0A490547C}" type="pres">
      <dgm:prSet presAssocID="{A9F144F5-27F2-47C5-B429-7486CC07FA9C}" presName="txShp" presStyleLbl="node1" presStyleIdx="1" presStyleCnt="3" custLinFactNeighborX="-6736" custLinFactNeighborY="-78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4C7EA8-8DA5-4AFE-BA08-9098DA69903C}" type="pres">
      <dgm:prSet presAssocID="{945EEDB5-588A-4406-A4BC-B87E38C68603}" presName="spacing" presStyleCnt="0"/>
      <dgm:spPr/>
    </dgm:pt>
    <dgm:pt modelId="{2C614250-696A-4695-8898-25B24EA05F8E}" type="pres">
      <dgm:prSet presAssocID="{BB0B0598-4C6F-42B5-B827-437949F68C52}" presName="composite" presStyleCnt="0"/>
      <dgm:spPr/>
    </dgm:pt>
    <dgm:pt modelId="{9B268BF5-1C5B-4B29-80CC-A489D7D10170}" type="pres">
      <dgm:prSet presAssocID="{BB0B0598-4C6F-42B5-B827-437949F68C52}" presName="imgShp" presStyleLbl="fgImgPlace1" presStyleIdx="2" presStyleCnt="3" custLinFactNeighborX="-61778" custLinFactNeighborY="-9142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51588BF9-60ED-4AF8-8C80-CA19635AA731}" type="pres">
      <dgm:prSet presAssocID="{BB0B0598-4C6F-42B5-B827-437949F68C52}" presName="txShp" presStyleLbl="node1" presStyleIdx="2" presStyleCnt="3" custScaleX="100395" custLinFactNeighborX="-8975" custLinFactNeighborY="-27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5EDEEC-E39B-4F5D-8868-81B7CCCA0683}" type="presOf" srcId="{2BD53C4C-1501-40B7-B3E4-3BCA54DA844B}" destId="{F5031B83-69B0-4156-B865-3A81283B2169}" srcOrd="0" destOrd="0" presId="urn:microsoft.com/office/officeart/2005/8/layout/vList3"/>
    <dgm:cxn modelId="{7FFD4BC2-29E5-4560-B02F-0284963124F4}" type="presOf" srcId="{A9F144F5-27F2-47C5-B429-7486CC07FA9C}" destId="{16F6157A-5FA2-488A-8F1B-7DA0A490547C}" srcOrd="0" destOrd="0" presId="urn:microsoft.com/office/officeart/2005/8/layout/vList3"/>
    <dgm:cxn modelId="{2CD577CC-025E-49D0-A032-ABF1B002BF4E}" srcId="{2BD53C4C-1501-40B7-B3E4-3BCA54DA844B}" destId="{BB0B0598-4C6F-42B5-B827-437949F68C52}" srcOrd="2" destOrd="0" parTransId="{30D73E89-0284-4540-B2A7-4DB909D2BBD2}" sibTransId="{5C0C44B4-3E64-414A-82E2-0C10FB9CF534}"/>
    <dgm:cxn modelId="{FB34128C-4194-49BE-842D-5C0DF5E39218}" srcId="{2BD53C4C-1501-40B7-B3E4-3BCA54DA844B}" destId="{A9F144F5-27F2-47C5-B429-7486CC07FA9C}" srcOrd="1" destOrd="0" parTransId="{96699F86-0E89-49E0-966F-01874CF005E6}" sibTransId="{945EEDB5-588A-4406-A4BC-B87E38C68603}"/>
    <dgm:cxn modelId="{E9779773-00C8-4F82-89F2-D2304ABE6996}" srcId="{2BD53C4C-1501-40B7-B3E4-3BCA54DA844B}" destId="{99A66276-47A0-4FC8-A340-98DD46ACA0C5}" srcOrd="0" destOrd="0" parTransId="{CF637055-593C-406E-A0C0-AAA32BEFA92F}" sibTransId="{61A106A5-AEA3-477D-99C9-3D98F8A218DD}"/>
    <dgm:cxn modelId="{948F8820-084C-444A-BFAD-B433BA2536C7}" type="presOf" srcId="{99A66276-47A0-4FC8-A340-98DD46ACA0C5}" destId="{715EFB8A-702F-4242-9A7F-2A49621A2C46}" srcOrd="0" destOrd="0" presId="urn:microsoft.com/office/officeart/2005/8/layout/vList3"/>
    <dgm:cxn modelId="{3633EC12-82E5-48C7-A661-28703F2C6CC9}" type="presOf" srcId="{BB0B0598-4C6F-42B5-B827-437949F68C52}" destId="{51588BF9-60ED-4AF8-8C80-CA19635AA731}" srcOrd="0" destOrd="0" presId="urn:microsoft.com/office/officeart/2005/8/layout/vList3"/>
    <dgm:cxn modelId="{E6C10684-8C39-4534-8CD0-5616A92C673B}" type="presParOf" srcId="{F5031B83-69B0-4156-B865-3A81283B2169}" destId="{8423E668-4A2C-4784-AB44-1FF9ABF536AA}" srcOrd="0" destOrd="0" presId="urn:microsoft.com/office/officeart/2005/8/layout/vList3"/>
    <dgm:cxn modelId="{9047E56C-2CF6-4649-8833-474372368600}" type="presParOf" srcId="{8423E668-4A2C-4784-AB44-1FF9ABF536AA}" destId="{9AC8B232-45D5-4E63-9FAA-D8B4CF3D31DC}" srcOrd="0" destOrd="0" presId="urn:microsoft.com/office/officeart/2005/8/layout/vList3"/>
    <dgm:cxn modelId="{762ECE2D-2657-4DE3-9994-741063F49973}" type="presParOf" srcId="{8423E668-4A2C-4784-AB44-1FF9ABF536AA}" destId="{715EFB8A-702F-4242-9A7F-2A49621A2C46}" srcOrd="1" destOrd="0" presId="urn:microsoft.com/office/officeart/2005/8/layout/vList3"/>
    <dgm:cxn modelId="{08A4BC72-4FB7-4AED-8C36-E12DCDFB2488}" type="presParOf" srcId="{F5031B83-69B0-4156-B865-3A81283B2169}" destId="{5FFB3F93-9408-4B1D-9BA8-F1254D553D79}" srcOrd="1" destOrd="0" presId="urn:microsoft.com/office/officeart/2005/8/layout/vList3"/>
    <dgm:cxn modelId="{AE84ACC0-80A3-4D98-A13C-B0BF3E4809CD}" type="presParOf" srcId="{F5031B83-69B0-4156-B865-3A81283B2169}" destId="{DA3CB37D-4C42-482B-8F9F-B9733F41CA10}" srcOrd="2" destOrd="0" presId="urn:microsoft.com/office/officeart/2005/8/layout/vList3"/>
    <dgm:cxn modelId="{D7948B03-3914-4CD9-8616-A305EAD894E4}" type="presParOf" srcId="{DA3CB37D-4C42-482B-8F9F-B9733F41CA10}" destId="{0A587503-47E9-44C6-A979-BC014C8422B5}" srcOrd="0" destOrd="0" presId="urn:microsoft.com/office/officeart/2005/8/layout/vList3"/>
    <dgm:cxn modelId="{69B57855-2680-4BE9-8C4F-05CFFD4486E4}" type="presParOf" srcId="{DA3CB37D-4C42-482B-8F9F-B9733F41CA10}" destId="{16F6157A-5FA2-488A-8F1B-7DA0A490547C}" srcOrd="1" destOrd="0" presId="urn:microsoft.com/office/officeart/2005/8/layout/vList3"/>
    <dgm:cxn modelId="{2420478A-3AA0-4663-ACDE-6BBE0B7660EF}" type="presParOf" srcId="{F5031B83-69B0-4156-B865-3A81283B2169}" destId="{9D4C7EA8-8DA5-4AFE-BA08-9098DA69903C}" srcOrd="3" destOrd="0" presId="urn:microsoft.com/office/officeart/2005/8/layout/vList3"/>
    <dgm:cxn modelId="{B26536B3-81CA-4DC3-BD60-E46B2D2B8E6C}" type="presParOf" srcId="{F5031B83-69B0-4156-B865-3A81283B2169}" destId="{2C614250-696A-4695-8898-25B24EA05F8E}" srcOrd="4" destOrd="0" presId="urn:microsoft.com/office/officeart/2005/8/layout/vList3"/>
    <dgm:cxn modelId="{1304E093-9E29-4DD4-81EA-88375634128E}" type="presParOf" srcId="{2C614250-696A-4695-8898-25B24EA05F8E}" destId="{9B268BF5-1C5B-4B29-80CC-A489D7D10170}" srcOrd="0" destOrd="0" presId="urn:microsoft.com/office/officeart/2005/8/layout/vList3"/>
    <dgm:cxn modelId="{1BD6C309-BCE8-4CFF-938D-AE4E7117772D}" type="presParOf" srcId="{2C614250-696A-4695-8898-25B24EA05F8E}" destId="{51588BF9-60ED-4AF8-8C80-CA19635AA731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EE539D4-BF22-4531-B4ED-4354B4B042D3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</dgm:pt>
    <dgm:pt modelId="{6EAD04AF-E7E5-4F1C-A594-66A6BBF4228A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Nelson’s Column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6A22C719-6F5A-4912-A17F-022B35571A10}" type="parTrans" cxnId="{6D3EDC95-90E2-468E-825B-80A127B5508B}">
      <dgm:prSet/>
      <dgm:spPr/>
      <dgm:t>
        <a:bodyPr/>
        <a:lstStyle/>
        <a:p>
          <a:endParaRPr lang="ru-RU"/>
        </a:p>
      </dgm:t>
    </dgm:pt>
    <dgm:pt modelId="{E1CA7076-00D5-4CB6-968E-09105407380F}" type="sibTrans" cxnId="{6D3EDC95-90E2-468E-825B-80A127B5508B}">
      <dgm:prSet/>
      <dgm:spPr/>
      <dgm:t>
        <a:bodyPr/>
        <a:lstStyle/>
        <a:p>
          <a:endParaRPr lang="ru-RU"/>
        </a:p>
      </dgm:t>
    </dgm:pt>
    <dgm:pt modelId="{63C34795-0748-4CEE-87BE-F9C8396A48DD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Big Ben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3943ECF2-795E-475A-AF17-642FA8FDD455}" type="parTrans" cxnId="{94873EEE-25F5-4A16-9246-1EEB5FD94201}">
      <dgm:prSet/>
      <dgm:spPr/>
      <dgm:t>
        <a:bodyPr/>
        <a:lstStyle/>
        <a:p>
          <a:endParaRPr lang="ru-RU"/>
        </a:p>
      </dgm:t>
    </dgm:pt>
    <dgm:pt modelId="{7E1C1B7C-37A7-447B-B375-713D23CBB70A}" type="sibTrans" cxnId="{94873EEE-25F5-4A16-9246-1EEB5FD94201}">
      <dgm:prSet/>
      <dgm:spPr/>
      <dgm:t>
        <a:bodyPr/>
        <a:lstStyle/>
        <a:p>
          <a:endParaRPr lang="ru-RU"/>
        </a:p>
      </dgm:t>
    </dgm:pt>
    <dgm:pt modelId="{46E9C003-094A-4D62-B032-89D76D599559}">
      <dgm:prSet phldrT="[Текст]" custT="1"/>
      <dgm:spPr/>
      <dgm:t>
        <a:bodyPr/>
        <a:lstStyle/>
        <a:p>
          <a:r>
            <a:rPr lang="en-US" sz="36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the London Eye</a:t>
          </a:r>
          <a:endParaRPr lang="ru-RU" sz="3600" dirty="0">
            <a:solidFill>
              <a:schemeClr val="tx2">
                <a:lumMod val="75000"/>
              </a:schemeClr>
            </a:solidFill>
          </a:endParaRPr>
        </a:p>
      </dgm:t>
    </dgm:pt>
    <dgm:pt modelId="{16DFBE9A-B39C-4E37-B514-567A94E2F10B}" type="parTrans" cxnId="{5194EE50-36C4-4D4B-8759-6E6E5232BB96}">
      <dgm:prSet/>
      <dgm:spPr/>
      <dgm:t>
        <a:bodyPr/>
        <a:lstStyle/>
        <a:p>
          <a:endParaRPr lang="ru-RU"/>
        </a:p>
      </dgm:t>
    </dgm:pt>
    <dgm:pt modelId="{690966B7-C8D3-4154-83DF-CC5E20BBCE32}" type="sibTrans" cxnId="{5194EE50-36C4-4D4B-8759-6E6E5232BB96}">
      <dgm:prSet/>
      <dgm:spPr/>
      <dgm:t>
        <a:bodyPr/>
        <a:lstStyle/>
        <a:p>
          <a:endParaRPr lang="ru-RU"/>
        </a:p>
      </dgm:t>
    </dgm:pt>
    <dgm:pt modelId="{819C411A-F0EF-4537-BCC8-3D71881069E0}" type="pres">
      <dgm:prSet presAssocID="{8EE539D4-BF22-4531-B4ED-4354B4B042D3}" presName="linearFlow" presStyleCnt="0">
        <dgm:presLayoutVars>
          <dgm:dir/>
          <dgm:resizeHandles val="exact"/>
        </dgm:presLayoutVars>
      </dgm:prSet>
      <dgm:spPr/>
    </dgm:pt>
    <dgm:pt modelId="{E9FE404C-560C-49F6-841E-AB72DB49CF37}" type="pres">
      <dgm:prSet presAssocID="{6EAD04AF-E7E5-4F1C-A594-66A6BBF4228A}" presName="composite" presStyleCnt="0"/>
      <dgm:spPr/>
    </dgm:pt>
    <dgm:pt modelId="{95FD6946-AD9E-429F-98CE-FF6CCBDB28E2}" type="pres">
      <dgm:prSet presAssocID="{6EAD04AF-E7E5-4F1C-A594-66A6BBF4228A}" presName="imgShp" presStyleLbl="fgImgPlace1" presStyleIdx="0" presStyleCnt="3" custLinFactNeighborX="-59570" custLinFactNeighborY="-5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9D20F534-9538-4402-83DF-9883363837FA}" type="pres">
      <dgm:prSet presAssocID="{6EAD04AF-E7E5-4F1C-A594-66A6BBF4228A}" presName="txShp" presStyleLbl="node1" presStyleIdx="0" presStyleCnt="3" custLinFactNeighborX="-8981" custLinFactNeighborY="-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B6BFD8-38E6-4868-AA53-EC2EC5734E19}" type="pres">
      <dgm:prSet presAssocID="{E1CA7076-00D5-4CB6-968E-09105407380F}" presName="spacing" presStyleCnt="0"/>
      <dgm:spPr/>
    </dgm:pt>
    <dgm:pt modelId="{A31540EB-DC07-48AB-AD8D-461C2541E7C7}" type="pres">
      <dgm:prSet presAssocID="{63C34795-0748-4CEE-87BE-F9C8396A48DD}" presName="composite" presStyleCnt="0"/>
      <dgm:spPr/>
    </dgm:pt>
    <dgm:pt modelId="{862B4585-17AE-43E2-BAB0-1CA8CDBD7ACE}" type="pres">
      <dgm:prSet presAssocID="{63C34795-0748-4CEE-87BE-F9C8396A48DD}" presName="imgShp" presStyleLbl="fgImgPlace1" presStyleIdx="1" presStyleCnt="3" custLinFactNeighborX="-66112" custLinFactNeighborY="93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5138B74-0158-433F-8ED5-F9EFF928CD3E}" type="pres">
      <dgm:prSet presAssocID="{63C34795-0748-4CEE-87BE-F9C8396A48DD}" presName="txShp" presStyleLbl="node1" presStyleIdx="1" presStyleCnt="3" custLinFactNeighborX="-10312" custLinFactNeighborY="9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AC49C6-6870-48AD-BF27-BB35C161E546}" type="pres">
      <dgm:prSet presAssocID="{7E1C1B7C-37A7-447B-B375-713D23CBB70A}" presName="spacing" presStyleCnt="0"/>
      <dgm:spPr/>
    </dgm:pt>
    <dgm:pt modelId="{5E469BDA-341D-4014-8E3D-AF9ED22E0D53}" type="pres">
      <dgm:prSet presAssocID="{46E9C003-094A-4D62-B032-89D76D599559}" presName="composite" presStyleCnt="0"/>
      <dgm:spPr/>
    </dgm:pt>
    <dgm:pt modelId="{4E2FDFD4-4F24-4F2C-8AD9-7226AD5C6B36}" type="pres">
      <dgm:prSet presAssocID="{46E9C003-094A-4D62-B032-89D76D599559}" presName="imgShp" presStyleLbl="fgImgPlace1" presStyleIdx="2" presStyleCnt="3" custLinFactNeighborX="-66112" custLinFactNeighborY="-4619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81D49D74-AB3A-4E9F-9B9F-DC3FF7C45F67}" type="pres">
      <dgm:prSet presAssocID="{46E9C003-094A-4D62-B032-89D76D599559}" presName="txShp" presStyleLbl="node1" presStyleIdx="2" presStyleCnt="3" custLinFactNeighborX="-8981" custLinFactNeighborY="-4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873EEE-25F5-4A16-9246-1EEB5FD94201}" srcId="{8EE539D4-BF22-4531-B4ED-4354B4B042D3}" destId="{63C34795-0748-4CEE-87BE-F9C8396A48DD}" srcOrd="1" destOrd="0" parTransId="{3943ECF2-795E-475A-AF17-642FA8FDD455}" sibTransId="{7E1C1B7C-37A7-447B-B375-713D23CBB70A}"/>
    <dgm:cxn modelId="{22E1D702-B6C6-475A-9B40-C1BCB3B2F658}" type="presOf" srcId="{8EE539D4-BF22-4531-B4ED-4354B4B042D3}" destId="{819C411A-F0EF-4537-BCC8-3D71881069E0}" srcOrd="0" destOrd="0" presId="urn:microsoft.com/office/officeart/2005/8/layout/vList3"/>
    <dgm:cxn modelId="{6D3EDC95-90E2-468E-825B-80A127B5508B}" srcId="{8EE539D4-BF22-4531-B4ED-4354B4B042D3}" destId="{6EAD04AF-E7E5-4F1C-A594-66A6BBF4228A}" srcOrd="0" destOrd="0" parTransId="{6A22C719-6F5A-4912-A17F-022B35571A10}" sibTransId="{E1CA7076-00D5-4CB6-968E-09105407380F}"/>
    <dgm:cxn modelId="{2FBD7DB8-2242-4DB6-A63E-F213720FAF70}" type="presOf" srcId="{46E9C003-094A-4D62-B032-89D76D599559}" destId="{81D49D74-AB3A-4E9F-9B9F-DC3FF7C45F67}" srcOrd="0" destOrd="0" presId="urn:microsoft.com/office/officeart/2005/8/layout/vList3"/>
    <dgm:cxn modelId="{5194EE50-36C4-4D4B-8759-6E6E5232BB96}" srcId="{8EE539D4-BF22-4531-B4ED-4354B4B042D3}" destId="{46E9C003-094A-4D62-B032-89D76D599559}" srcOrd="2" destOrd="0" parTransId="{16DFBE9A-B39C-4E37-B514-567A94E2F10B}" sibTransId="{690966B7-C8D3-4154-83DF-CC5E20BBCE32}"/>
    <dgm:cxn modelId="{A847CE10-384B-4D2D-8A84-88605590FF4C}" type="presOf" srcId="{6EAD04AF-E7E5-4F1C-A594-66A6BBF4228A}" destId="{9D20F534-9538-4402-83DF-9883363837FA}" srcOrd="0" destOrd="0" presId="urn:microsoft.com/office/officeart/2005/8/layout/vList3"/>
    <dgm:cxn modelId="{9D6582B4-83EC-4BC3-8C39-487A95B2AC76}" type="presOf" srcId="{63C34795-0748-4CEE-87BE-F9C8396A48DD}" destId="{45138B74-0158-433F-8ED5-F9EFF928CD3E}" srcOrd="0" destOrd="0" presId="urn:microsoft.com/office/officeart/2005/8/layout/vList3"/>
    <dgm:cxn modelId="{9B7EAFD1-E40F-4D29-89D3-195128921028}" type="presParOf" srcId="{819C411A-F0EF-4537-BCC8-3D71881069E0}" destId="{E9FE404C-560C-49F6-841E-AB72DB49CF37}" srcOrd="0" destOrd="0" presId="urn:microsoft.com/office/officeart/2005/8/layout/vList3"/>
    <dgm:cxn modelId="{AF8423E2-34D4-4BB9-9562-3EC932AD19BB}" type="presParOf" srcId="{E9FE404C-560C-49F6-841E-AB72DB49CF37}" destId="{95FD6946-AD9E-429F-98CE-FF6CCBDB28E2}" srcOrd="0" destOrd="0" presId="urn:microsoft.com/office/officeart/2005/8/layout/vList3"/>
    <dgm:cxn modelId="{BDDBFF6B-FF89-4C11-879A-685BB591E04F}" type="presParOf" srcId="{E9FE404C-560C-49F6-841E-AB72DB49CF37}" destId="{9D20F534-9538-4402-83DF-9883363837FA}" srcOrd="1" destOrd="0" presId="urn:microsoft.com/office/officeart/2005/8/layout/vList3"/>
    <dgm:cxn modelId="{72F50D71-96FB-4482-B746-BC42041AD76F}" type="presParOf" srcId="{819C411A-F0EF-4537-BCC8-3D71881069E0}" destId="{0AB6BFD8-38E6-4868-AA53-EC2EC5734E19}" srcOrd="1" destOrd="0" presId="urn:microsoft.com/office/officeart/2005/8/layout/vList3"/>
    <dgm:cxn modelId="{E9DDF49C-D4E3-4F89-8007-6C7C7F5FD76F}" type="presParOf" srcId="{819C411A-F0EF-4537-BCC8-3D71881069E0}" destId="{A31540EB-DC07-48AB-AD8D-461C2541E7C7}" srcOrd="2" destOrd="0" presId="urn:microsoft.com/office/officeart/2005/8/layout/vList3"/>
    <dgm:cxn modelId="{50229B1C-4B0A-4113-AA4F-18AEB9DD080A}" type="presParOf" srcId="{A31540EB-DC07-48AB-AD8D-461C2541E7C7}" destId="{862B4585-17AE-43E2-BAB0-1CA8CDBD7ACE}" srcOrd="0" destOrd="0" presId="urn:microsoft.com/office/officeart/2005/8/layout/vList3"/>
    <dgm:cxn modelId="{B27C8DA7-8393-402B-9D03-9D7C03C06241}" type="presParOf" srcId="{A31540EB-DC07-48AB-AD8D-461C2541E7C7}" destId="{45138B74-0158-433F-8ED5-F9EFF928CD3E}" srcOrd="1" destOrd="0" presId="urn:microsoft.com/office/officeart/2005/8/layout/vList3"/>
    <dgm:cxn modelId="{0B0A930C-6FC9-4554-B1F3-40ED8CA2C35D}" type="presParOf" srcId="{819C411A-F0EF-4537-BCC8-3D71881069E0}" destId="{E9AC49C6-6870-48AD-BF27-BB35C161E546}" srcOrd="3" destOrd="0" presId="urn:microsoft.com/office/officeart/2005/8/layout/vList3"/>
    <dgm:cxn modelId="{C633F879-0C49-454E-84BE-9B9C5080DFAF}" type="presParOf" srcId="{819C411A-F0EF-4537-BCC8-3D71881069E0}" destId="{5E469BDA-341D-4014-8E3D-AF9ED22E0D53}" srcOrd="4" destOrd="0" presId="urn:microsoft.com/office/officeart/2005/8/layout/vList3"/>
    <dgm:cxn modelId="{61F7E1F4-3899-4378-A1B3-ACF8DEAFD6BB}" type="presParOf" srcId="{5E469BDA-341D-4014-8E3D-AF9ED22E0D53}" destId="{4E2FDFD4-4F24-4F2C-8AD9-7226AD5C6B36}" srcOrd="0" destOrd="0" presId="urn:microsoft.com/office/officeart/2005/8/layout/vList3"/>
    <dgm:cxn modelId="{BA6CD876-4D7F-4F76-93F7-0311DEA986C8}" type="presParOf" srcId="{5E469BDA-341D-4014-8E3D-AF9ED22E0D53}" destId="{81D49D74-AB3A-4E9F-9B9F-DC3FF7C45F67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BAA0287-B688-4457-A37E-7594F11FE369}">
      <dsp:nvSpPr>
        <dsp:cNvPr id="0" name=""/>
        <dsp:cNvSpPr/>
      </dsp:nvSpPr>
      <dsp:spPr>
        <a:xfrm rot="10800000">
          <a:off x="1440159" y="144017"/>
          <a:ext cx="5554697" cy="126111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6117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No 10 Downing Street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440159" y="144017"/>
        <a:ext cx="5554697" cy="1261116"/>
      </dsp:txXfrm>
    </dsp:sp>
    <dsp:sp modelId="{EBCCB88E-1A82-48E2-85C6-7A0A1F5F7A15}">
      <dsp:nvSpPr>
        <dsp:cNvPr id="0" name=""/>
        <dsp:cNvSpPr/>
      </dsp:nvSpPr>
      <dsp:spPr>
        <a:xfrm>
          <a:off x="504050" y="144017"/>
          <a:ext cx="1261116" cy="126111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B2BD383-F6EF-4C10-BFFD-594BB0E41765}">
      <dsp:nvSpPr>
        <dsp:cNvPr id="0" name=""/>
        <dsp:cNvSpPr/>
      </dsp:nvSpPr>
      <dsp:spPr>
        <a:xfrm rot="10800000">
          <a:off x="1440159" y="1584171"/>
          <a:ext cx="5554697" cy="126111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6117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Buckingham Palace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440159" y="1584171"/>
        <a:ext cx="5554697" cy="1261116"/>
      </dsp:txXfrm>
    </dsp:sp>
    <dsp:sp modelId="{08EB3E0B-4E05-4F3F-8299-46B1874FD2EF}">
      <dsp:nvSpPr>
        <dsp:cNvPr id="0" name=""/>
        <dsp:cNvSpPr/>
      </dsp:nvSpPr>
      <dsp:spPr>
        <a:xfrm>
          <a:off x="504050" y="1584171"/>
          <a:ext cx="1261116" cy="126111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DA31483-51E5-4C93-A7BA-7B0A7DDC8407}">
      <dsp:nvSpPr>
        <dsp:cNvPr id="0" name=""/>
        <dsp:cNvSpPr/>
      </dsp:nvSpPr>
      <dsp:spPr>
        <a:xfrm rot="10800000">
          <a:off x="1368170" y="3168358"/>
          <a:ext cx="5554697" cy="126111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6117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Baker Street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368170" y="3168358"/>
        <a:ext cx="5554697" cy="1261116"/>
      </dsp:txXfrm>
    </dsp:sp>
    <dsp:sp modelId="{26F9A19A-DADC-437B-B0BE-AA2A83F95DFD}">
      <dsp:nvSpPr>
        <dsp:cNvPr id="0" name=""/>
        <dsp:cNvSpPr/>
      </dsp:nvSpPr>
      <dsp:spPr>
        <a:xfrm>
          <a:off x="432053" y="3168358"/>
          <a:ext cx="1261116" cy="126111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F59010-D001-45B1-B400-7D7AA6CBF57F}">
      <dsp:nvSpPr>
        <dsp:cNvPr id="0" name=""/>
        <dsp:cNvSpPr/>
      </dsp:nvSpPr>
      <dsp:spPr>
        <a:xfrm rot="10800000">
          <a:off x="1008091" y="0"/>
          <a:ext cx="5602582" cy="1220998"/>
        </a:xfrm>
        <a:prstGeom prst="homePlat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8426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hlinkClick xmlns:r="http://schemas.openxmlformats.org/officeDocument/2006/relationships" r:id="" action="ppaction://hlinksldjump"/>
            </a:rPr>
            <a:t>the Houses of Parliament</a:t>
          </a:r>
          <a:endParaRPr lang="ru-RU" sz="3600" kern="1200" dirty="0"/>
        </a:p>
      </dsp:txBody>
      <dsp:txXfrm rot="10800000">
        <a:off x="1008091" y="0"/>
        <a:ext cx="5602582" cy="1220998"/>
      </dsp:txXfrm>
    </dsp:sp>
    <dsp:sp modelId="{A117DE96-E139-4235-B292-0787AF0F698C}">
      <dsp:nvSpPr>
        <dsp:cNvPr id="0" name=""/>
        <dsp:cNvSpPr/>
      </dsp:nvSpPr>
      <dsp:spPr>
        <a:xfrm>
          <a:off x="216026" y="0"/>
          <a:ext cx="1220998" cy="122099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DA8436C-7C85-4716-8284-BA312C9535F7}">
      <dsp:nvSpPr>
        <dsp:cNvPr id="0" name=""/>
        <dsp:cNvSpPr/>
      </dsp:nvSpPr>
      <dsp:spPr>
        <a:xfrm rot="10800000">
          <a:off x="1008091" y="1584181"/>
          <a:ext cx="5602582" cy="1220998"/>
        </a:xfrm>
        <a:prstGeom prst="homePlat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8426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hlinkClick xmlns:r="http://schemas.openxmlformats.org/officeDocument/2006/relationships" r:id="" action="ppaction://hlinksldjump"/>
            </a:rPr>
            <a:t>the clock tower</a:t>
          </a:r>
          <a:endParaRPr lang="ru-RU" sz="3600" kern="1200" dirty="0"/>
        </a:p>
      </dsp:txBody>
      <dsp:txXfrm rot="10800000">
        <a:off x="1008091" y="1584181"/>
        <a:ext cx="5602582" cy="1220998"/>
      </dsp:txXfrm>
    </dsp:sp>
    <dsp:sp modelId="{322B2DC9-41E9-457E-9C01-B4556D3878B3}">
      <dsp:nvSpPr>
        <dsp:cNvPr id="0" name=""/>
        <dsp:cNvSpPr/>
      </dsp:nvSpPr>
      <dsp:spPr>
        <a:xfrm>
          <a:off x="216026" y="1512167"/>
          <a:ext cx="1220998" cy="122099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DB30188-A10B-44AF-84B4-D96B60423AAD}">
      <dsp:nvSpPr>
        <dsp:cNvPr id="0" name=""/>
        <dsp:cNvSpPr/>
      </dsp:nvSpPr>
      <dsp:spPr>
        <a:xfrm rot="10800000">
          <a:off x="1080141" y="3168351"/>
          <a:ext cx="5602582" cy="1220998"/>
        </a:xfrm>
        <a:prstGeom prst="homePlat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8426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smtClean="0">
              <a:hlinkClick xmlns:r="http://schemas.openxmlformats.org/officeDocument/2006/relationships" r:id="" action="ppaction://hlinksldjump"/>
            </a:rPr>
            <a:t>the biggest bell</a:t>
          </a:r>
          <a:endParaRPr lang="ru-RU" sz="3600" kern="1200" dirty="0"/>
        </a:p>
      </dsp:txBody>
      <dsp:txXfrm rot="10800000">
        <a:off x="1080141" y="3168351"/>
        <a:ext cx="5602582" cy="1220998"/>
      </dsp:txXfrm>
    </dsp:sp>
    <dsp:sp modelId="{8AEB10BC-B726-4BCC-92FA-35E6624D1FF1}">
      <dsp:nvSpPr>
        <dsp:cNvPr id="0" name=""/>
        <dsp:cNvSpPr/>
      </dsp:nvSpPr>
      <dsp:spPr>
        <a:xfrm>
          <a:off x="288028" y="3168351"/>
          <a:ext cx="1220998" cy="122099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F20B52-ED2D-4330-8777-D2033254156F}">
      <dsp:nvSpPr>
        <dsp:cNvPr id="0" name=""/>
        <dsp:cNvSpPr/>
      </dsp:nvSpPr>
      <dsp:spPr>
        <a:xfrm rot="10800000">
          <a:off x="936087" y="72008"/>
          <a:ext cx="5506811" cy="1040290"/>
        </a:xfrm>
        <a:prstGeom prst="homePlat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8739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hlinkClick xmlns:r="http://schemas.openxmlformats.org/officeDocument/2006/relationships" r:id="" action="ppaction://hlinksldjump"/>
            </a:rPr>
            <a:t>Tower Bridge</a:t>
          </a:r>
          <a:endParaRPr lang="ru-RU" sz="3600" kern="1200" dirty="0"/>
        </a:p>
      </dsp:txBody>
      <dsp:txXfrm rot="10800000">
        <a:off x="936087" y="72008"/>
        <a:ext cx="5506811" cy="1040290"/>
      </dsp:txXfrm>
    </dsp:sp>
    <dsp:sp modelId="{DD220D98-0563-4992-A934-F699F610EF16}">
      <dsp:nvSpPr>
        <dsp:cNvPr id="0" name=""/>
        <dsp:cNvSpPr/>
      </dsp:nvSpPr>
      <dsp:spPr>
        <a:xfrm>
          <a:off x="216019" y="72008"/>
          <a:ext cx="1040290" cy="104029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EF93F33-67F3-4B0C-8B2E-2C5D25387C1F}">
      <dsp:nvSpPr>
        <dsp:cNvPr id="0" name=""/>
        <dsp:cNvSpPr/>
      </dsp:nvSpPr>
      <dsp:spPr>
        <a:xfrm rot="10800000">
          <a:off x="1008116" y="1368156"/>
          <a:ext cx="5506811" cy="1040290"/>
        </a:xfrm>
        <a:prstGeom prst="homePlat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8739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smtClean="0">
              <a:hlinkClick xmlns:r="http://schemas.openxmlformats.org/officeDocument/2006/relationships" r:id="" action="ppaction://hlinksldjump"/>
            </a:rPr>
            <a:t>Trafalgar Square</a:t>
          </a:r>
          <a:endParaRPr lang="ru-RU" sz="3600" kern="1200" dirty="0"/>
        </a:p>
      </dsp:txBody>
      <dsp:txXfrm rot="10800000">
        <a:off x="1008116" y="1368156"/>
        <a:ext cx="5506811" cy="1040290"/>
      </dsp:txXfrm>
    </dsp:sp>
    <dsp:sp modelId="{7DB63F91-41A5-4B67-B503-6ABBF6AC18DD}">
      <dsp:nvSpPr>
        <dsp:cNvPr id="0" name=""/>
        <dsp:cNvSpPr/>
      </dsp:nvSpPr>
      <dsp:spPr>
        <a:xfrm>
          <a:off x="288028" y="1368156"/>
          <a:ext cx="1040290" cy="104029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E6A0366-90B3-4B81-8CF2-6AB696E54497}">
      <dsp:nvSpPr>
        <dsp:cNvPr id="0" name=""/>
        <dsp:cNvSpPr/>
      </dsp:nvSpPr>
      <dsp:spPr>
        <a:xfrm rot="10800000">
          <a:off x="1008116" y="2704125"/>
          <a:ext cx="5506811" cy="1040290"/>
        </a:xfrm>
        <a:prstGeom prst="homePlat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8739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hlinkClick xmlns:r="http://schemas.openxmlformats.org/officeDocument/2006/relationships" r:id="" action="ppaction://hlinksldjump"/>
            </a:rPr>
            <a:t>Hyde Park Corner</a:t>
          </a:r>
          <a:endParaRPr lang="ru-RU" sz="3600" kern="1200" dirty="0"/>
        </a:p>
      </dsp:txBody>
      <dsp:txXfrm rot="10800000">
        <a:off x="1008116" y="2704125"/>
        <a:ext cx="5506811" cy="1040290"/>
      </dsp:txXfrm>
    </dsp:sp>
    <dsp:sp modelId="{0AEC1C27-D603-4612-8D23-DD3576576D96}">
      <dsp:nvSpPr>
        <dsp:cNvPr id="0" name=""/>
        <dsp:cNvSpPr/>
      </dsp:nvSpPr>
      <dsp:spPr>
        <a:xfrm>
          <a:off x="288028" y="2704125"/>
          <a:ext cx="1040290" cy="104029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770751-6B67-4072-8571-97782577E0F3}">
      <dsp:nvSpPr>
        <dsp:cNvPr id="0" name=""/>
        <dsp:cNvSpPr/>
      </dsp:nvSpPr>
      <dsp:spPr>
        <a:xfrm rot="10800000">
          <a:off x="936090" y="72011"/>
          <a:ext cx="5602582" cy="109972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4948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No 10 Downing Street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936090" y="72011"/>
        <a:ext cx="5602582" cy="1099725"/>
      </dsp:txXfrm>
    </dsp:sp>
    <dsp:sp modelId="{2FEB69A4-53CE-4BFA-B0AA-A4B1264302BD}">
      <dsp:nvSpPr>
        <dsp:cNvPr id="0" name=""/>
        <dsp:cNvSpPr/>
      </dsp:nvSpPr>
      <dsp:spPr>
        <a:xfrm>
          <a:off x="144017" y="72011"/>
          <a:ext cx="1099725" cy="109972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5532D19-3252-478B-811C-EEC9A2943C5F}">
      <dsp:nvSpPr>
        <dsp:cNvPr id="0" name=""/>
        <dsp:cNvSpPr/>
      </dsp:nvSpPr>
      <dsp:spPr>
        <a:xfrm rot="10800000">
          <a:off x="1008139" y="1368156"/>
          <a:ext cx="5602582" cy="109972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4948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Buckingham Palace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008139" y="1368156"/>
        <a:ext cx="5602582" cy="1099725"/>
      </dsp:txXfrm>
    </dsp:sp>
    <dsp:sp modelId="{34834AC0-C724-45EF-8FCD-60999BB52A37}">
      <dsp:nvSpPr>
        <dsp:cNvPr id="0" name=""/>
        <dsp:cNvSpPr/>
      </dsp:nvSpPr>
      <dsp:spPr>
        <a:xfrm>
          <a:off x="216027" y="1368156"/>
          <a:ext cx="1099725" cy="109972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5A9A3E2-EC48-463D-A234-793C962181B9}">
      <dsp:nvSpPr>
        <dsp:cNvPr id="0" name=""/>
        <dsp:cNvSpPr/>
      </dsp:nvSpPr>
      <dsp:spPr>
        <a:xfrm rot="10800000">
          <a:off x="1008139" y="2736300"/>
          <a:ext cx="5602582" cy="109972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4948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The Tower of London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008139" y="2736300"/>
        <a:ext cx="5602582" cy="1099725"/>
      </dsp:txXfrm>
    </dsp:sp>
    <dsp:sp modelId="{66F3941A-9167-409E-A5C8-5847A9760AA3}">
      <dsp:nvSpPr>
        <dsp:cNvPr id="0" name=""/>
        <dsp:cNvSpPr/>
      </dsp:nvSpPr>
      <dsp:spPr>
        <a:xfrm>
          <a:off x="216027" y="2736300"/>
          <a:ext cx="1099725" cy="109972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5EFB8A-702F-4242-9A7F-2A49621A2C46}">
      <dsp:nvSpPr>
        <dsp:cNvPr id="0" name=""/>
        <dsp:cNvSpPr/>
      </dsp:nvSpPr>
      <dsp:spPr>
        <a:xfrm rot="10800000">
          <a:off x="1296167" y="0"/>
          <a:ext cx="5506811" cy="112020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981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the Tower of London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296167" y="0"/>
        <a:ext cx="5506811" cy="1120208"/>
      </dsp:txXfrm>
    </dsp:sp>
    <dsp:sp modelId="{9AC8B232-45D5-4E63-9FAA-D8B4CF3D31DC}">
      <dsp:nvSpPr>
        <dsp:cNvPr id="0" name=""/>
        <dsp:cNvSpPr/>
      </dsp:nvSpPr>
      <dsp:spPr>
        <a:xfrm>
          <a:off x="432053" y="0"/>
          <a:ext cx="1120208" cy="112020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6F6157A-5FA2-488A-8F1B-7DA0A490547C}">
      <dsp:nvSpPr>
        <dsp:cNvPr id="0" name=""/>
        <dsp:cNvSpPr/>
      </dsp:nvSpPr>
      <dsp:spPr>
        <a:xfrm rot="10800000">
          <a:off x="1296167" y="1368149"/>
          <a:ext cx="5506811" cy="112020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981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St. Paul’s Cathedral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296167" y="1368149"/>
        <a:ext cx="5506811" cy="1120208"/>
      </dsp:txXfrm>
    </dsp:sp>
    <dsp:sp modelId="{0A587503-47E9-44C6-A979-BC014C8422B5}">
      <dsp:nvSpPr>
        <dsp:cNvPr id="0" name=""/>
        <dsp:cNvSpPr/>
      </dsp:nvSpPr>
      <dsp:spPr>
        <a:xfrm>
          <a:off x="432053" y="1368149"/>
          <a:ext cx="1120208" cy="11202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1588BF9-60ED-4AF8-8C80-CA19635AA731}">
      <dsp:nvSpPr>
        <dsp:cNvPr id="0" name=""/>
        <dsp:cNvSpPr/>
      </dsp:nvSpPr>
      <dsp:spPr>
        <a:xfrm rot="10800000">
          <a:off x="1156555" y="2880316"/>
          <a:ext cx="5528563" cy="112020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981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the Houses of Parliament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156555" y="2880316"/>
        <a:ext cx="5528563" cy="1120208"/>
      </dsp:txXfrm>
    </dsp:sp>
    <dsp:sp modelId="{9B268BF5-1C5B-4B29-80CC-A489D7D10170}">
      <dsp:nvSpPr>
        <dsp:cNvPr id="0" name=""/>
        <dsp:cNvSpPr/>
      </dsp:nvSpPr>
      <dsp:spPr>
        <a:xfrm>
          <a:off x="409521" y="2808309"/>
          <a:ext cx="1120208" cy="112020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20F534-9538-4402-83DF-9883363837FA}">
      <dsp:nvSpPr>
        <dsp:cNvPr id="0" name=""/>
        <dsp:cNvSpPr/>
      </dsp:nvSpPr>
      <dsp:spPr>
        <a:xfrm rot="10800000">
          <a:off x="1152147" y="4"/>
          <a:ext cx="5411041" cy="110072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5390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Nelson’s Column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152147" y="4"/>
        <a:ext cx="5411041" cy="1100726"/>
      </dsp:txXfrm>
    </dsp:sp>
    <dsp:sp modelId="{95FD6946-AD9E-429F-98CE-FF6CCBDB28E2}">
      <dsp:nvSpPr>
        <dsp:cNvPr id="0" name=""/>
        <dsp:cNvSpPr/>
      </dsp:nvSpPr>
      <dsp:spPr>
        <a:xfrm>
          <a:off x="432046" y="4"/>
          <a:ext cx="1100726" cy="110072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5138B74-0158-433F-8ED5-F9EFF928CD3E}">
      <dsp:nvSpPr>
        <dsp:cNvPr id="0" name=""/>
        <dsp:cNvSpPr/>
      </dsp:nvSpPr>
      <dsp:spPr>
        <a:xfrm rot="10800000">
          <a:off x="1080126" y="1440159"/>
          <a:ext cx="5411041" cy="110072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5390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Big Ben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080126" y="1440159"/>
        <a:ext cx="5411041" cy="1100726"/>
      </dsp:txXfrm>
    </dsp:sp>
    <dsp:sp modelId="{862B4585-17AE-43E2-BAB0-1CA8CDBD7ACE}">
      <dsp:nvSpPr>
        <dsp:cNvPr id="0" name=""/>
        <dsp:cNvSpPr/>
      </dsp:nvSpPr>
      <dsp:spPr>
        <a:xfrm>
          <a:off x="360037" y="1440159"/>
          <a:ext cx="1100726" cy="110072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1D49D74-AB3A-4E9F-9B9F-DC3FF7C45F67}">
      <dsp:nvSpPr>
        <dsp:cNvPr id="0" name=""/>
        <dsp:cNvSpPr/>
      </dsp:nvSpPr>
      <dsp:spPr>
        <a:xfrm rot="10800000">
          <a:off x="1152147" y="2808316"/>
          <a:ext cx="5411041" cy="110072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5390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the London Eye</a:t>
          </a:r>
          <a:endParaRPr lang="ru-RU" sz="3600" kern="1200" dirty="0">
            <a:solidFill>
              <a:schemeClr val="tx2">
                <a:lumMod val="75000"/>
              </a:schemeClr>
            </a:solidFill>
          </a:endParaRPr>
        </a:p>
      </dsp:txBody>
      <dsp:txXfrm rot="10800000">
        <a:off x="1152147" y="2808316"/>
        <a:ext cx="5411041" cy="1100726"/>
      </dsp:txXfrm>
    </dsp:sp>
    <dsp:sp modelId="{4E2FDFD4-4F24-4F2C-8AD9-7226AD5C6B36}">
      <dsp:nvSpPr>
        <dsp:cNvPr id="0" name=""/>
        <dsp:cNvSpPr/>
      </dsp:nvSpPr>
      <dsp:spPr>
        <a:xfrm>
          <a:off x="360037" y="2808316"/>
          <a:ext cx="1100726" cy="110072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24D70-BCED-4F5C-B61A-C18133810B83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4CF3E-69BC-4612-A6FD-9FB9CB558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4CF3E-69BC-4612-A6FD-9FB9CB5588F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D7968-0FDA-489C-9428-D54978673A8B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DF384-AC49-4691-9DA4-428E970C6D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9F5FB-E6BB-42F8-83AC-3F0D6B3F506C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06BE5-11B6-43A9-9866-4393BD1CB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CE3F0-573A-4C4B-B81C-E5F455E85F9B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2BA24-EA33-48FC-A72A-B48D37581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E3E83-EEDA-4387-894F-33293EBF496A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A945C-5122-411C-B9D2-64AEDBFE0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D2922-B98B-4E11-A1CA-A0B18EDDAC63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EC834-CA83-4BDE-A71C-F5CEE4EB0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62283-39D4-441B-902E-D4CC7D6DE8B5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3801C-9D15-449D-853C-BB4C037F0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EDFB8-5D1D-4093-94E4-540ACF9F69D5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625E-1C4C-48C7-AB22-5AF5BD8BCF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7A0DD-6F35-4EF6-A71D-5A159A8CD37E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EDAD9-DAD8-4231-9641-93A4839FF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B9211-425A-452C-B392-4B9986AE3712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AB81B-0971-42C0-A20D-63E3289A0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DEF2-5502-492B-A3BC-D0340B849BD0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6C8A1-78E9-4B8E-A940-9E81EA936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5B4EF-249E-40CB-BDFC-F3E58337B9A3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5456C-1A57-4516-ACEF-18A33E86F2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5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F133F9-E995-45A4-8AD2-5D611B65F339}" type="datetimeFigureOut">
              <a:rPr lang="ru-RU"/>
              <a:pPr>
                <a:defRPr/>
              </a:pPr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2258B2-D43B-4B52-B6AE-11193BB549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sitlondon.com/attractions/detail/870358" TargetMode="External"/><Relationship Id="rId3" Type="http://schemas.openxmlformats.org/officeDocument/2006/relationships/hyperlink" Target="http://golondon.about.com/od/londonpictures/ig/City-of-London-walking-tour/Romanwall.htm" TargetMode="External"/><Relationship Id="rId7" Type="http://schemas.openxmlformats.org/officeDocument/2006/relationships/hyperlink" Target="http://0.tqn.com/d/cruises/1/0/6/O/4/Tower_of_London_1.JPG" TargetMode="External"/><Relationship Id="rId2" Type="http://schemas.openxmlformats.org/officeDocument/2006/relationships/hyperlink" Target="http://www.it-n.ru/communities.aspx?cat_no=14410&amp;lib_no=132169&amp;tmpl=lib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freefoto.com/preview/31-11-54?ffid=31-11-54" TargetMode="External"/><Relationship Id="rId5" Type="http://schemas.openxmlformats.org/officeDocument/2006/relationships/hyperlink" Target="http://www.photograph-london.com/london-photos/photo-200500084.php" TargetMode="External"/><Relationship Id="rId4" Type="http://schemas.openxmlformats.org/officeDocument/2006/relationships/hyperlink" Target="http://www.enattractions.com/wp-content/uploads/2010/04/StPaulsCathedral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jpeg"/><Relationship Id="rId1" Type="http://schemas.openxmlformats.org/officeDocument/2006/relationships/audio" Target="file:///C:\Documents%20and%20Settings\&#1045;&#1084;&#1077;&#1083;&#1100;&#1103;&#1085;&#1086;&#1074;&#1072;\&#1052;&#1086;&#1080;%20&#1076;&#1086;&#1082;&#1091;&#1084;&#1077;&#1085;&#1090;&#1099;\&#1052;&#1072;&#1090;&#1077;&#1088;&#1080;&#1072;&#1083;&#1099;%20&#1084;&#1072;&#1089;&#1090;&#1077;&#1088;-&#1082;&#1083;&#1072;&#1089;&#1089;&#1072;%20&#1057;&#1086;&#1079;&#1076;&#1072;&#1085;&#1080;&#1077;%20&#1101;&#1092;&#1092;&#1077;&#1090;&#1080;&#1074;&#1085;&#1099;&#1093;%20&#1087;&#1088;&#1077;&#1079;&#1077;&#1085;&#1090;&#1072;&#1094;&#1080;&#1081;\&#1048;&#1090;&#1086;&#1075;&#1086;&#1074;&#1086;&#1077;%20&#1079;&#1072;&#1076;&#1072;&#1085;&#1080;&#1077;\078%20-%20Unit%208,%20Lesson%202,%20Exercise%203A.mp3" TargetMode="Externa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266429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Round London Sightseeing Tour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3861048"/>
            <a:ext cx="5544616" cy="1777752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Емельянова А. Н.,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учитель английского языка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МБОУ </a:t>
            </a: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«Покровская СОШ № 2», РС(Я)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9952" y="6381328"/>
            <a:ext cx="847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2011</a:t>
            </a:r>
            <a:endParaRPr lang="ru-RU" sz="2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Well done! Queen Elizabeth II lives in Buckingham Palace.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Содержимое 7" descr="Рисунок1Букингемский дворец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9144000" cy="5661248"/>
          </a:xfrm>
        </p:spPr>
      </p:pic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>
            <a:off x="8604448" y="6453336"/>
            <a:ext cx="539552" cy="404664"/>
          </a:xfrm>
          <a:prstGeom prst="actionButtonBackPrevious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пляшущая мышка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0"/>
            <a:ext cx="857250" cy="857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Good for you! Big Ben is the name of the biggest bell in the clock tower.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43102" y="1412776"/>
            <a:ext cx="3657796" cy="5445224"/>
          </a:xfrm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604448" y="6309320"/>
            <a:ext cx="539552" cy="5486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пляшущая мышка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57250" cy="857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You are right! It’s Trafalgar Square.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a463ae7c4d5b.jpg Лондон Трафальга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9144000" cy="5589239"/>
          </a:xfr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604448" y="6381328"/>
            <a:ext cx="539552" cy="476672"/>
          </a:xfrm>
          <a:prstGeom prst="actionButtonBackPrevious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пляшущая мышка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0"/>
            <a:ext cx="857250" cy="857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An excellent answer! The Prime Minister lives in No 10 Downing Street.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Содержимое 5" descr="10 Downing Street London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3048794"/>
            <a:ext cx="4464496" cy="3809206"/>
          </a:xfrm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8604448" y="6381328"/>
            <a:ext cx="539552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пляшущая мышка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57250" cy="857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It’s absolutely right! English kings and queens lived in the Tower of London. 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Содержимое 5" descr="Рисунок1Тауэ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9144000" cy="5373215"/>
          </a:xfrm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8676456" y="6381328"/>
            <a:ext cx="467544" cy="476672"/>
          </a:xfrm>
          <a:prstGeom prst="actionButtonBackPrevious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пляшущая мышка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57250" cy="857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That’s right! In the middle of Trafalgar Square there is Nelson’s Column with four huge lions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s Colum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1484784"/>
            <a:ext cx="3816424" cy="5373216"/>
          </a:xfr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676456" y="6381328"/>
            <a:ext cx="467544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пляшущая мышка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57250" cy="857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Wrong! Try it again!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20ec657f72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9" y="1484784"/>
            <a:ext cx="3672408" cy="2664296"/>
          </a:xfr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676456" y="6453336"/>
            <a:ext cx="46754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33CC"/>
                </a:solidFill>
              </a:rPr>
              <a:t>Возраст учащихся: 5 класс</a:t>
            </a:r>
          </a:p>
          <a:p>
            <a:pPr>
              <a:buNone/>
            </a:pPr>
            <a:r>
              <a:rPr lang="ru-RU" sz="2400" dirty="0" smtClean="0">
                <a:solidFill>
                  <a:srgbClr val="0033CC"/>
                </a:solidFill>
              </a:rPr>
              <a:t>Учебник </a:t>
            </a:r>
            <a:r>
              <a:rPr lang="en-US" sz="2400" dirty="0" smtClean="0">
                <a:solidFill>
                  <a:srgbClr val="0033CC"/>
                </a:solidFill>
              </a:rPr>
              <a:t>“New Millennium English 5” </a:t>
            </a:r>
            <a:r>
              <a:rPr lang="ru-RU" sz="2400" dirty="0" smtClean="0">
                <a:solidFill>
                  <a:srgbClr val="0033CC"/>
                </a:solidFill>
              </a:rPr>
              <a:t>(четвертый год обучения). Авторы: Н. Н. </a:t>
            </a:r>
            <a:r>
              <a:rPr lang="ru-RU" sz="2400" dirty="0" err="1" smtClean="0">
                <a:solidFill>
                  <a:srgbClr val="0033CC"/>
                </a:solidFill>
              </a:rPr>
              <a:t>Деревянко</a:t>
            </a:r>
            <a:r>
              <a:rPr lang="ru-RU" sz="2400" dirty="0" smtClean="0">
                <a:solidFill>
                  <a:srgbClr val="0033CC"/>
                </a:solidFill>
              </a:rPr>
              <a:t>, С. В. Жаворонкова и др. </a:t>
            </a:r>
            <a:r>
              <a:rPr lang="en-US" sz="2400" dirty="0" smtClean="0">
                <a:solidFill>
                  <a:srgbClr val="0033CC"/>
                </a:solidFill>
              </a:rPr>
              <a:t>Unit 8, Lesson 2 “The London Eye”.</a:t>
            </a:r>
          </a:p>
          <a:p>
            <a:pPr>
              <a:buNone/>
            </a:pPr>
            <a:r>
              <a:rPr lang="ru-RU" sz="2400" dirty="0" smtClean="0">
                <a:solidFill>
                  <a:srgbClr val="0033CC"/>
                </a:solidFill>
              </a:rPr>
              <a:t>Слайд 2. Виртуальная экскурсия по Лондону с гидом.</a:t>
            </a:r>
          </a:p>
          <a:p>
            <a:pPr>
              <a:buNone/>
            </a:pPr>
            <a:r>
              <a:rPr lang="ru-RU" sz="2400" dirty="0" smtClean="0">
                <a:solidFill>
                  <a:srgbClr val="0033CC"/>
                </a:solidFill>
              </a:rPr>
              <a:t>Слайд 3. После экскурсии дети выполняют </a:t>
            </a:r>
            <a:r>
              <a:rPr lang="en-US" sz="2400" dirty="0" smtClean="0">
                <a:solidFill>
                  <a:srgbClr val="0033CC"/>
                </a:solidFill>
              </a:rPr>
              <a:t>London Quiz. </a:t>
            </a:r>
            <a:r>
              <a:rPr lang="ru-RU" sz="2400" dirty="0" smtClean="0">
                <a:solidFill>
                  <a:srgbClr val="0033CC"/>
                </a:solidFill>
              </a:rPr>
              <a:t>Выбирают номер вопроса. </a:t>
            </a:r>
          </a:p>
          <a:p>
            <a:pPr>
              <a:buNone/>
            </a:pPr>
            <a:r>
              <a:rPr lang="ru-RU" sz="2400" dirty="0" smtClean="0">
                <a:solidFill>
                  <a:srgbClr val="0033CC"/>
                </a:solidFill>
              </a:rPr>
              <a:t>По клику открывается вопрос с тремя вариантами ответа. Если ответ неверный, следует возврат на слайд 3. Если верный ответ – открывается слайд с похвалой, кратким комментарием и изображением. Управляющая кнопка ведет к слайду 3. </a:t>
            </a:r>
            <a:endParaRPr lang="en-US" sz="2400" dirty="0" smtClean="0">
              <a:solidFill>
                <a:srgbClr val="0033CC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tx2"/>
                </a:solidFill>
              </a:rPr>
              <a:t>Методические рекомендации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720079"/>
          </a:xfrm>
        </p:spPr>
        <p:txBody>
          <a:bodyPr/>
          <a:lstStyle/>
          <a:p>
            <a:r>
              <a:rPr lang="ru-RU" sz="3600" dirty="0" smtClean="0">
                <a:solidFill>
                  <a:schemeClr val="tx2"/>
                </a:solidFill>
              </a:rPr>
              <a:t>Ресурсы</a:t>
            </a:r>
            <a:r>
              <a:rPr lang="ru-RU" dirty="0" smtClean="0">
                <a:solidFill>
                  <a:schemeClr val="tx2"/>
                </a:solidFill>
              </a:rPr>
              <a:t>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24744"/>
            <a:ext cx="9144000" cy="5544616"/>
          </a:xfrm>
          <a:ln>
            <a:noFill/>
          </a:ln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sz="2000" dirty="0" smtClean="0">
                <a:hlinkClick r:id="rId2"/>
              </a:rPr>
              <a:t>http://www.it</a:t>
            </a:r>
            <a:r>
              <a:rPr lang="ru-RU" sz="2000" dirty="0" smtClean="0">
                <a:hlinkClick r:id="rId2"/>
              </a:rPr>
              <a:t>-</a:t>
            </a:r>
            <a:r>
              <a:rPr lang="en-US" sz="2000" dirty="0" smtClean="0">
                <a:hlinkClick r:id="rId2"/>
              </a:rPr>
              <a:t>n.ru/</a:t>
            </a:r>
            <a:r>
              <a:rPr lang="en-US" sz="2000" dirty="0" err="1" smtClean="0">
                <a:hlinkClick r:id="rId2"/>
              </a:rPr>
              <a:t>communities.aspx?cat_no</a:t>
            </a:r>
            <a:r>
              <a:rPr lang="en-US" sz="2000" dirty="0" smtClean="0">
                <a:hlinkClick r:id="rId2"/>
              </a:rPr>
              <a:t>=14410&amp;lib_no=132169&amp;tmpl=lib</a:t>
            </a:r>
            <a:endParaRPr lang="ru-RU" sz="2000" dirty="0" smtClean="0"/>
          </a:p>
          <a:p>
            <a:pPr algn="l" fontAlgn="auto">
              <a:spcAft>
                <a:spcPts val="0"/>
              </a:spcAft>
              <a:defRPr/>
            </a:pPr>
            <a:r>
              <a:rPr lang="ru-RU" sz="2000" u="sng" dirty="0" smtClean="0">
                <a:hlinkClick r:id="rId3"/>
              </a:rPr>
              <a:t>http://golondon.about.com/od/londonpictures/ig/City-of-London-walking-tour/Romanwall.htm</a:t>
            </a:r>
            <a:endParaRPr lang="ru-RU" sz="2000" u="sng" dirty="0" smtClean="0"/>
          </a:p>
          <a:p>
            <a:pPr algn="l" fontAlgn="auto">
              <a:spcAft>
                <a:spcPts val="0"/>
              </a:spcAft>
              <a:defRPr/>
            </a:pPr>
            <a:r>
              <a:rPr lang="en-US" sz="2000" u="sng" dirty="0" smtClean="0">
                <a:hlinkClick r:id="rId4"/>
              </a:rPr>
              <a:t>http://www.enattractions.com/wp</a:t>
            </a:r>
            <a:r>
              <a:rPr lang="ru-RU" sz="2000" u="sng" dirty="0" smtClean="0">
                <a:hlinkClick r:id="rId4"/>
              </a:rPr>
              <a:t>-</a:t>
            </a:r>
            <a:r>
              <a:rPr lang="en-US" sz="2000" u="sng" dirty="0" smtClean="0">
                <a:hlinkClick r:id="rId4"/>
              </a:rPr>
              <a:t>content/uploads/2010/04/StPaulsCathedral.jpg</a:t>
            </a:r>
            <a:endParaRPr lang="ru-RU" sz="2000" dirty="0" smtClean="0"/>
          </a:p>
          <a:p>
            <a:pPr algn="l"/>
            <a:r>
              <a:rPr lang="ru-RU" sz="2000" u="sng" dirty="0" smtClean="0">
                <a:hlinkClick r:id="rId5"/>
              </a:rPr>
              <a:t>http://www.photograph-london.com/london-photos/photo-200500084.php</a:t>
            </a:r>
            <a:r>
              <a:rPr lang="ru-RU" sz="2000" dirty="0" smtClean="0"/>
              <a:t> </a:t>
            </a:r>
          </a:p>
          <a:p>
            <a:pPr algn="l"/>
            <a:r>
              <a:rPr lang="ru-RU" sz="2000" u="sng" dirty="0" smtClean="0">
                <a:hlinkClick r:id="rId6"/>
              </a:rPr>
              <a:t>http://www.freefoto.com/preview/31-11-54?ffid=31-11-54</a:t>
            </a:r>
            <a:endParaRPr lang="ru-RU" sz="2000" dirty="0" smtClean="0"/>
          </a:p>
          <a:p>
            <a:pPr algn="l" fontAlgn="auto">
              <a:spcAft>
                <a:spcPts val="0"/>
              </a:spcAft>
              <a:defRPr/>
            </a:pPr>
            <a:r>
              <a:rPr lang="ru-RU" sz="2000" u="sng" dirty="0" smtClean="0">
                <a:hlinkClick r:id="rId7"/>
              </a:rPr>
              <a:t>http://0.tqn.com/d/cruises/1/0/6/O/4/Tower_of_London_1.JPG</a:t>
            </a:r>
            <a:endParaRPr lang="en-US" sz="2000" u="sng" dirty="0" smtClean="0"/>
          </a:p>
          <a:p>
            <a:pPr algn="l" fontAlgn="auto"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0033CC"/>
                </a:solidFill>
                <a:hlinkClick r:id="rId8"/>
              </a:rPr>
              <a:t>http://www.visitlondon.com/attractions/detail/870358</a:t>
            </a:r>
            <a:endParaRPr lang="en-US" sz="2000" dirty="0" smtClean="0">
              <a:solidFill>
                <a:srgbClr val="0033CC"/>
              </a:solidFill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n-US" sz="2000" u="sng" dirty="0" smtClean="0">
                <a:hlinkClick r:id="rId4"/>
              </a:rPr>
              <a:t>http://www.enattractions.com/wp-content/uploads/2010/04/StPaulsCathedral.jpg</a:t>
            </a:r>
            <a:endParaRPr lang="ru-RU" sz="2000" u="sng" dirty="0" smtClean="0"/>
          </a:p>
          <a:p>
            <a:pPr algn="l" fontAlgn="auto">
              <a:spcAft>
                <a:spcPts val="0"/>
              </a:spcAft>
              <a:defRPr/>
            </a:pPr>
            <a:r>
              <a:rPr lang="en-US" sz="2000" u="sng" smtClean="0">
                <a:solidFill>
                  <a:srgbClr val="0033CC"/>
                </a:solidFill>
              </a:rPr>
              <a:t>http://www.rus-chat.de</a:t>
            </a:r>
            <a:endParaRPr lang="ru-RU" sz="2000" u="sng" dirty="0" smtClean="0">
              <a:solidFill>
                <a:srgbClr val="0033CC"/>
              </a:solidFill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0033CC"/>
                </a:solidFill>
              </a:rPr>
              <a:t>Использованы материалы </a:t>
            </a:r>
            <a:r>
              <a:rPr lang="en-US" sz="2000" dirty="0" smtClean="0">
                <a:solidFill>
                  <a:srgbClr val="0033CC"/>
                </a:solidFill>
              </a:rPr>
              <a:t>DVD </a:t>
            </a:r>
            <a:r>
              <a:rPr lang="ru-RU" sz="2000" dirty="0" smtClean="0">
                <a:solidFill>
                  <a:srgbClr val="0033CC"/>
                </a:solidFill>
              </a:rPr>
              <a:t>Фестиваль педагогических идей «Открытый урок 2009/2010».Диск 2. Материалы участников. «Первое сентября» (фотографии)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ru-RU" sz="2000" dirty="0" err="1" smtClean="0">
                <a:solidFill>
                  <a:srgbClr val="0033CC"/>
                </a:solidFill>
              </a:rPr>
              <a:t>Аудиоприложение</a:t>
            </a:r>
            <a:r>
              <a:rPr lang="ru-RU" sz="2000" dirty="0" smtClean="0">
                <a:solidFill>
                  <a:srgbClr val="0033CC"/>
                </a:solidFill>
              </a:rPr>
              <a:t> к учебнику «Английский язык нового тысячелетия» для 5 класса. </a:t>
            </a:r>
            <a:r>
              <a:rPr lang="en-US" sz="2000" dirty="0" smtClean="0">
                <a:solidFill>
                  <a:srgbClr val="0033CC"/>
                </a:solidFill>
              </a:rPr>
              <a:t>New Millennium English 5.</a:t>
            </a:r>
            <a:r>
              <a:rPr lang="ru-RU" sz="2000" dirty="0" smtClean="0">
                <a:solidFill>
                  <a:srgbClr val="0033CC"/>
                </a:solidFill>
              </a:rPr>
              <a:t> Н. Н. </a:t>
            </a:r>
            <a:r>
              <a:rPr lang="ru-RU" sz="2000" dirty="0" err="1" smtClean="0">
                <a:solidFill>
                  <a:srgbClr val="0033CC"/>
                </a:solidFill>
              </a:rPr>
              <a:t>Деревянко</a:t>
            </a:r>
            <a:r>
              <a:rPr lang="ru-RU" sz="2000" dirty="0" smtClean="0">
                <a:solidFill>
                  <a:srgbClr val="0033CC"/>
                </a:solidFill>
              </a:rPr>
              <a:t> и др. Издательство «Титул»</a:t>
            </a:r>
          </a:p>
          <a:p>
            <a:pPr algn="l" fontAlgn="auto">
              <a:spcAft>
                <a:spcPts val="0"/>
              </a:spcAft>
              <a:defRPr/>
            </a:pPr>
            <a:endParaRPr lang="ru-RU" sz="2000" dirty="0" smtClean="0">
              <a:solidFill>
                <a:srgbClr val="0033CC"/>
              </a:solidFill>
            </a:endParaRPr>
          </a:p>
          <a:p>
            <a:pPr algn="l" fontAlgn="auto">
              <a:spcAft>
                <a:spcPts val="0"/>
              </a:spcAft>
              <a:defRPr/>
            </a:pPr>
            <a:endParaRPr lang="ru-RU" sz="2000" dirty="0" smtClean="0">
              <a:solidFill>
                <a:srgbClr val="0033CC"/>
              </a:solidFill>
            </a:endParaRPr>
          </a:p>
          <a:p>
            <a:pPr algn="l" fontAlgn="auto">
              <a:spcAft>
                <a:spcPts val="0"/>
              </a:spcAft>
              <a:defRPr/>
            </a:pPr>
            <a:endParaRPr lang="ru-RU" sz="20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Автобу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078 - Unit 8, Lesson 2, Exercise 3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04448" y="6553200"/>
            <a:ext cx="304800" cy="304800"/>
          </a:xfrm>
          <a:prstGeom prst="rect">
            <a:avLst/>
          </a:prstGeom>
        </p:spPr>
      </p:pic>
      <p:pic>
        <p:nvPicPr>
          <p:cNvPr id="14" name="Содержимое 3" descr="Рисунок1Букингемский дворец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-612576" y="0"/>
            <a:ext cx="97565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31_11_54---Hyde-Park-Corner--London_web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35696" y="0"/>
            <a:ext cx="5040560" cy="6858000"/>
          </a:xfrm>
          <a:prstGeom prst="rect">
            <a:avLst/>
          </a:prstGeom>
        </p:spPr>
      </p:pic>
      <p:pic>
        <p:nvPicPr>
          <p:cNvPr id="16" name="Рисунок 15" descr="a463ae7c4d5b.jpg Лондон Трафальгар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540568" y="0"/>
            <a:ext cx="9684568" cy="6858000"/>
          </a:xfrm>
          <a:prstGeom prst="rect">
            <a:avLst/>
          </a:prstGeom>
        </p:spPr>
      </p:pic>
      <p:pic>
        <p:nvPicPr>
          <p:cNvPr id="17" name="Рисунок 16" descr="10 Downing Street London.bmp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907704" y="2564904"/>
            <a:ext cx="4752528" cy="4293096"/>
          </a:xfrm>
          <a:prstGeom prst="rect">
            <a:avLst/>
          </a:prstGeom>
        </p:spPr>
      </p:pic>
      <p:pic>
        <p:nvPicPr>
          <p:cNvPr id="18" name="Содержимое 3" descr="img4Parliament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-900608" y="0"/>
            <a:ext cx="100446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E:\Фото к итоговому заданию\Фотки Британии\The Thames River www.7b.edusite.ru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-972616" y="0"/>
            <a:ext cx="101166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Содержимое 5" descr="london ey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1691680" y="0"/>
            <a:ext cx="55446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img2Tower Bridge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684584" y="0"/>
            <a:ext cx="9828584" cy="6858000"/>
          </a:xfrm>
          <a:prstGeom prst="rect">
            <a:avLst/>
          </a:prstGeom>
        </p:spPr>
      </p:pic>
      <p:pic>
        <p:nvPicPr>
          <p:cNvPr id="22" name="Рисунок 21" descr="Romanwall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1476672" y="0"/>
            <a:ext cx="10620672" cy="6858000"/>
          </a:xfrm>
          <a:prstGeom prst="rect">
            <a:avLst/>
          </a:prstGeom>
        </p:spPr>
      </p:pic>
      <p:pic>
        <p:nvPicPr>
          <p:cNvPr id="24" name="Рисунок 23" descr="Рисунок1Тауэр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-1692696" y="0"/>
            <a:ext cx="10836696" cy="6858000"/>
          </a:xfrm>
          <a:prstGeom prst="rect">
            <a:avLst/>
          </a:prstGeom>
        </p:spPr>
      </p:pic>
      <p:pic>
        <p:nvPicPr>
          <p:cNvPr id="25" name="Рисунок 24" descr="Рисунок1Собор Св Поля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2556792" y="0"/>
            <a:ext cx="11700792" cy="6858000"/>
          </a:xfrm>
          <a:prstGeom prst="rect">
            <a:avLst/>
          </a:prstGeom>
        </p:spPr>
      </p:pic>
      <p:pic>
        <p:nvPicPr>
          <p:cNvPr id="26" name="Рисунок 25" descr="Рисунок1Букингемский дворец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-3924944" y="0"/>
            <a:ext cx="13068944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9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Stop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London Quiz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</p:txBody>
      </p:sp>
      <p:sp>
        <p:nvSpPr>
          <p:cNvPr id="15" name="Овал 14"/>
          <p:cNvSpPr/>
          <p:nvPr/>
        </p:nvSpPr>
        <p:spPr>
          <a:xfrm>
            <a:off x="3131840" y="2996952"/>
            <a:ext cx="2880320" cy="187220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London</a:t>
            </a:r>
            <a:endParaRPr lang="ru-RU" sz="2800" dirty="0"/>
          </a:p>
        </p:txBody>
      </p:sp>
      <p:sp>
        <p:nvSpPr>
          <p:cNvPr id="28" name="Овал 27">
            <a:hlinkClick r:id="rId2" action="ppaction://hlinksldjump"/>
          </p:cNvPr>
          <p:cNvSpPr/>
          <p:nvPr/>
        </p:nvSpPr>
        <p:spPr>
          <a:xfrm>
            <a:off x="1835696" y="2204864"/>
            <a:ext cx="1130424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1</a:t>
            </a:r>
            <a:endParaRPr lang="ru-RU" sz="2800" dirty="0"/>
          </a:p>
        </p:txBody>
      </p:sp>
      <p:sp>
        <p:nvSpPr>
          <p:cNvPr id="29" name="Овал 28">
            <a:hlinkClick r:id="rId3" action="ppaction://hlinksldjump"/>
          </p:cNvPr>
          <p:cNvSpPr/>
          <p:nvPr/>
        </p:nvSpPr>
        <p:spPr>
          <a:xfrm>
            <a:off x="3851920" y="1556792"/>
            <a:ext cx="1130424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2</a:t>
            </a:r>
            <a:endParaRPr lang="ru-RU" sz="2800" dirty="0"/>
          </a:p>
        </p:txBody>
      </p:sp>
      <p:sp>
        <p:nvSpPr>
          <p:cNvPr id="30" name="Овал 29">
            <a:hlinkClick r:id="rId4" action="ppaction://hlinksldjump"/>
          </p:cNvPr>
          <p:cNvSpPr/>
          <p:nvPr/>
        </p:nvSpPr>
        <p:spPr>
          <a:xfrm>
            <a:off x="6012160" y="2132856"/>
            <a:ext cx="1130424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3</a:t>
            </a:r>
            <a:endParaRPr lang="ru-RU" sz="2800" dirty="0"/>
          </a:p>
        </p:txBody>
      </p:sp>
      <p:sp>
        <p:nvSpPr>
          <p:cNvPr id="32" name="Овал 31">
            <a:hlinkClick r:id="rId5" action="ppaction://hlinksldjump"/>
          </p:cNvPr>
          <p:cNvSpPr/>
          <p:nvPr/>
        </p:nvSpPr>
        <p:spPr>
          <a:xfrm>
            <a:off x="6516216" y="4293096"/>
            <a:ext cx="1152128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4</a:t>
            </a:r>
            <a:endParaRPr lang="ru-RU" sz="2800" dirty="0"/>
          </a:p>
        </p:txBody>
      </p:sp>
      <p:sp>
        <p:nvSpPr>
          <p:cNvPr id="35" name="Овал 34">
            <a:hlinkClick r:id="rId6" action="ppaction://hlinksldjump"/>
          </p:cNvPr>
          <p:cNvSpPr/>
          <p:nvPr/>
        </p:nvSpPr>
        <p:spPr>
          <a:xfrm>
            <a:off x="1475656" y="4293096"/>
            <a:ext cx="1130424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6</a:t>
            </a:r>
            <a:endParaRPr lang="ru-RU" sz="2800" dirty="0"/>
          </a:p>
        </p:txBody>
      </p:sp>
      <p:sp>
        <p:nvSpPr>
          <p:cNvPr id="36" name="Овал 35">
            <a:hlinkClick r:id="rId7" action="ppaction://hlinksldjump"/>
          </p:cNvPr>
          <p:cNvSpPr/>
          <p:nvPr/>
        </p:nvSpPr>
        <p:spPr>
          <a:xfrm>
            <a:off x="3995936" y="5517232"/>
            <a:ext cx="1224136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5</a:t>
            </a:r>
            <a:endParaRPr lang="ru-RU" sz="2800" dirty="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2843808" y="2852936"/>
            <a:ext cx="72008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29" idx="4"/>
          </p:cNvCxnSpPr>
          <p:nvPr/>
        </p:nvCxnSpPr>
        <p:spPr>
          <a:xfrm rot="16200000" flipH="1">
            <a:off x="4195682" y="2692642"/>
            <a:ext cx="525760" cy="82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stCxn id="30" idx="3"/>
          </p:cNvCxnSpPr>
          <p:nvPr/>
        </p:nvCxnSpPr>
        <p:spPr>
          <a:xfrm rot="5400000">
            <a:off x="5693093" y="2944385"/>
            <a:ext cx="515655" cy="453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5868144" y="4293096"/>
            <a:ext cx="64807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2555776" y="4149080"/>
            <a:ext cx="576064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 flipH="1" flipV="1">
            <a:off x="4247964" y="519319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7632848" cy="5112568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Where is the Queen’s home in London?</a:t>
            </a:r>
          </a:p>
          <a:p>
            <a:pPr marL="514350" indent="-514350" algn="l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AutoNum type="alphaLcParenR"/>
            </a:pPr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23928" y="332656"/>
            <a:ext cx="1224136" cy="79208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1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635896" y="5589240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 </a:t>
            </a:r>
            <a:endParaRPr lang="ru-RU" sz="3200" dirty="0">
              <a:solidFill>
                <a:srgbClr val="C00000"/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539552" y="2132856"/>
          <a:ext cx="835292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196752"/>
            <a:ext cx="8208912" cy="5328592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                          What is Big Ben?</a:t>
            </a:r>
          </a:p>
          <a:p>
            <a:pPr marL="514350" indent="-514350" algn="l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Заголовок 4"/>
          <p:cNvSpPr>
            <a:spLocks noGrp="1"/>
          </p:cNvSpPr>
          <p:nvPr>
            <p:ph type="ctrTitle"/>
          </p:nvPr>
        </p:nvSpPr>
        <p:spPr>
          <a:xfrm>
            <a:off x="3923929" y="332656"/>
            <a:ext cx="1296144" cy="792089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2</a:t>
            </a:r>
            <a:endParaRPr lang="ru-RU" sz="2800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539552" y="1988840"/>
          <a:ext cx="842493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412776"/>
            <a:ext cx="8280920" cy="5256584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What is the most popular place for people to meet in London?</a:t>
            </a:r>
          </a:p>
          <a:p>
            <a:pPr marL="514350" indent="-514350" algn="l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 bwMode="auto">
          <a:xfrm>
            <a:off x="3923929" y="332656"/>
            <a:ext cx="1296144" cy="792089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/>
              <a:t>3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539552" y="2636912"/>
          <a:ext cx="828092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12776"/>
            <a:ext cx="8136904" cy="4968552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Where does the British Prime Minister live?</a:t>
            </a:r>
          </a:p>
          <a:p>
            <a:pPr marL="514350" indent="-514350" algn="l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ctrTitle"/>
          </p:nvPr>
        </p:nvSpPr>
        <p:spPr bwMode="auto">
          <a:xfrm>
            <a:off x="3851920" y="260648"/>
            <a:ext cx="1296144" cy="864096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/>
              <a:t>4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467544" y="2492896"/>
          <a:ext cx="8424936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5256584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Where did the kings and queens of England live in </a:t>
            </a:r>
          </a:p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London a thousand years ago?</a:t>
            </a:r>
          </a:p>
          <a:p>
            <a:pPr marL="514350" indent="-514350">
              <a:buAutoNum type="alphaLcParenR"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 bwMode="auto">
          <a:xfrm>
            <a:off x="3923928" y="260648"/>
            <a:ext cx="1152128" cy="778098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/>
              <a:t>5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611560" y="2564904"/>
          <a:ext cx="8280920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What can you see in the middle of Trafalgar</a:t>
            </a:r>
          </a:p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Square?</a:t>
            </a:r>
          </a:p>
          <a:p>
            <a:pPr marL="514350" indent="-514350">
              <a:buNone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 bwMode="auto">
          <a:xfrm>
            <a:off x="3923928" y="260648"/>
            <a:ext cx="1152128" cy="850106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/>
              <a:t>6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683568" y="2636912"/>
          <a:ext cx="813690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еликобритания">
  <a:themeElements>
    <a:clrScheme name="Другая 3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FF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Великобритания</Template>
  <TotalTime>795</TotalTime>
  <Words>444</Words>
  <Application>Microsoft Office PowerPoint</Application>
  <PresentationFormat>Экран (4:3)</PresentationFormat>
  <Paragraphs>76</Paragraphs>
  <Slides>18</Slides>
  <Notes>1</Notes>
  <HiddenSlides>15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Великобритания</vt:lpstr>
      <vt:lpstr>Round London Sightseeing Tour</vt:lpstr>
      <vt:lpstr>Слайд 2</vt:lpstr>
      <vt:lpstr>London Quiz</vt:lpstr>
      <vt:lpstr>1</vt:lpstr>
      <vt:lpstr>2</vt:lpstr>
      <vt:lpstr>Слайд 6</vt:lpstr>
      <vt:lpstr>4</vt:lpstr>
      <vt:lpstr>5</vt:lpstr>
      <vt:lpstr>6</vt:lpstr>
      <vt:lpstr>Well done! Queen Elizabeth II lives in Buckingham Palace.</vt:lpstr>
      <vt:lpstr>Good for you! Big Ben is the name of the biggest bell in the clock tower.</vt:lpstr>
      <vt:lpstr>You are right! It’s Trafalgar Square.</vt:lpstr>
      <vt:lpstr>An excellent answer! The Prime Minister lives in No 10 Downing Street.</vt:lpstr>
      <vt:lpstr>It’s absolutely right! English kings and queens lived in the Tower of London. </vt:lpstr>
      <vt:lpstr>That’s right! In the middle of Trafalgar Square there is Nelson’s Column with four huge lions.</vt:lpstr>
      <vt:lpstr> Wrong! Try it again!</vt:lpstr>
      <vt:lpstr>Методические рекомендации</vt:lpstr>
      <vt:lpstr>Ресурсы: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Анна Николаевна</cp:lastModifiedBy>
  <cp:revision>95</cp:revision>
  <dcterms:created xsi:type="dcterms:W3CDTF">2011-04-02T05:57:51Z</dcterms:created>
  <dcterms:modified xsi:type="dcterms:W3CDTF">2012-03-04T06:36:18Z</dcterms:modified>
</cp:coreProperties>
</file>