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58" r:id="rId21"/>
    <p:sldId id="259" r:id="rId22"/>
    <p:sldId id="260" r:id="rId23"/>
    <p:sldId id="26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952B-FE42-4814-9F1B-8D02516A0BF4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60ECA-1E7A-4DC9-84F1-C467E6F3A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%20http:/images.yandex.ru/yandsearch?rpt=simage&amp;img_url=russiafaq.ru/netcat_" TargetMode="External"/><Relationship Id="rId2" Type="http://schemas.openxmlformats.org/officeDocument/2006/relationships/hyperlink" Target="http://images.yandex.ru/yandsearch?rpt=simage&amp;ed=1&amp;text=%D0%BE%D1%81%25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ages.yandex.ru/yandsearch?rpt=simage&amp;img_url=image62.webshots." TargetMode="External"/><Relationship Id="rId4" Type="http://schemas.openxmlformats.org/officeDocument/2006/relationships/hyperlink" Target="http://images.yandex.ru/yandsearch?rpt=simage&amp;img_url=www.setika.ru/img_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.%20http:/images.yandex.ru/yandsearch?rpt=simage&amp;img_url=mediaukraine.files.wordp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928802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Different Kinds of English</a:t>
            </a:r>
            <a:endParaRPr lang="ru-RU" sz="48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2259001_846a48775da1081178c499284184db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85794"/>
            <a:ext cx="6096000" cy="4857752"/>
          </a:xfrm>
          <a:prstGeom prst="flowChartDecision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1142984"/>
            <a:ext cx="19367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  <a:latin typeface="Bookman Old Style" pitchFamily="18" charset="0"/>
              </a:rPr>
              <a:t>Fall </a:t>
            </a:r>
            <a:endParaRPr lang="ru-RU" sz="60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4929198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  <a:latin typeface="Bookman Old Style" pitchFamily="18" charset="0"/>
              </a:rPr>
              <a:t>Autumn </a:t>
            </a:r>
            <a:endParaRPr lang="ru-RU" sz="54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pic_00442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857232"/>
            <a:ext cx="5429288" cy="4857784"/>
          </a:xfrm>
          <a:prstGeom prst="ellipse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3276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Bookman Old Style" pitchFamily="18" charset="0"/>
              </a:rPr>
              <a:t>Sweater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786322"/>
            <a:ext cx="3714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Bookman Old Style" pitchFamily="18" charset="0"/>
              </a:rPr>
              <a:t>Jumper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zekolad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714356"/>
            <a:ext cx="5143536" cy="4857784"/>
          </a:xfrm>
          <a:prstGeom prst="cloud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142984"/>
            <a:ext cx="2680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Candy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29322" y="5072074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Sweet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az_ga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785794"/>
            <a:ext cx="4286280" cy="4572032"/>
          </a:xfrm>
          <a:prstGeom prst="hexagon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000108"/>
            <a:ext cx="3327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Cooker 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86446" y="4857760"/>
            <a:ext cx="30148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Stove 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ofel-fri-160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714356"/>
            <a:ext cx="5572164" cy="4500594"/>
          </a:xfrm>
          <a:prstGeom prst="star6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1071546"/>
            <a:ext cx="2457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Chips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4786322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French fries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rking_l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500042"/>
            <a:ext cx="4286280" cy="4572032"/>
          </a:xfrm>
          <a:prstGeom prst="teardrop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357298"/>
            <a:ext cx="41617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Parking lot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643446"/>
            <a:ext cx="67550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Car park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st-202741-12515774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143000"/>
            <a:ext cx="4786346" cy="4572000"/>
          </a:xfrm>
          <a:prstGeom prst="hear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928670"/>
            <a:ext cx="32608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Cookies 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5143512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Buiscuits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zla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428604"/>
            <a:ext cx="5572164" cy="5143536"/>
          </a:xfrm>
          <a:prstGeom prst="pentagon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1142984"/>
            <a:ext cx="32608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Bookman Old Style" pitchFamily="18" charset="0"/>
              </a:rPr>
              <a:t>Garbage</a:t>
            </a:r>
            <a:r>
              <a:rPr lang="en-US" sz="4400" b="1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endParaRPr lang="ru-RU" sz="44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1" y="4857760"/>
            <a:ext cx="3500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Bookman Old Style" pitchFamily="18" charset="0"/>
              </a:rPr>
              <a:t>Rubbish</a:t>
            </a:r>
            <a:r>
              <a:rPr lang="en-US" sz="5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2071678"/>
            <a:ext cx="5143536" cy="3422198"/>
          </a:xfrm>
          <a:prstGeom prst="round1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285860"/>
            <a:ext cx="28745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Faucet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4714884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Tap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SS_5804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285860"/>
            <a:ext cx="6000792" cy="4143404"/>
          </a:xfrm>
          <a:prstGeom prst="parallelogram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857232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Gas</a:t>
            </a:r>
            <a:r>
              <a:rPr lang="en-US" sz="5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5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12" y="3714752"/>
            <a:ext cx="2857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Bookman Old Style" pitchFamily="18" charset="0"/>
              </a:rPr>
              <a:t>Petrol </a:t>
            </a:r>
            <a:endParaRPr lang="ru-RU" sz="6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428604"/>
            <a:ext cx="4572032" cy="5643602"/>
          </a:xfrm>
          <a:prstGeom prst="cloud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1000108"/>
            <a:ext cx="34275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/>
                </a:solidFill>
                <a:latin typeface="Bookman Old Style" pitchFamily="18" charset="0"/>
              </a:rPr>
              <a:t>Elevator</a:t>
            </a: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4143380"/>
            <a:ext cx="20244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6"/>
                </a:solidFill>
                <a:latin typeface="Bookman Old Style" pitchFamily="18" charset="0"/>
              </a:rPr>
              <a:t>Lift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500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Bookman Old Style" pitchFamily="18" charset="0"/>
              </a:rPr>
              <a:t>Список использованных интернет</a:t>
            </a:r>
            <a:r>
              <a:rPr lang="en-US" sz="2000" b="1" i="1" dirty="0" smtClean="0">
                <a:latin typeface="Bookman Old Style" pitchFamily="18" charset="0"/>
              </a:rPr>
              <a:t> </a:t>
            </a:r>
            <a:r>
              <a:rPr lang="ru-RU" sz="2000" b="1" i="1" dirty="0" smtClean="0">
                <a:latin typeface="Bookman Old Style" pitchFamily="18" charset="0"/>
              </a:rPr>
              <a:t>ресурсов:</a:t>
            </a:r>
            <a:endParaRPr lang="ru-RU" sz="2000" b="1" i="1" dirty="0"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285860"/>
            <a:ext cx="81969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http://images.yandex.ru/yandsearch?rpt=simage&amp;ed=1&amp;text=%D0%BE%D1%81%</a:t>
            </a:r>
            <a:endParaRPr lang="ru-RU" dirty="0" smtClean="0">
              <a:hlinkClick r:id="rId2"/>
            </a:endParaRPr>
          </a:p>
          <a:p>
            <a:pPr marL="342900" indent="-342900"/>
            <a:r>
              <a:rPr lang="en-US" dirty="0" smtClean="0">
                <a:hlinkClick r:id="rId2"/>
              </a:rPr>
              <a:t>D0%B5%D0%BD%D1%8C&amp;p=4&amp;img_url=www.funcore.net%2Fuploads%2Ffun%2</a:t>
            </a:r>
            <a:endParaRPr lang="ru-RU" dirty="0" smtClean="0">
              <a:hlinkClick r:id="rId2"/>
            </a:endParaRPr>
          </a:p>
          <a:p>
            <a:pPr marL="342900" indent="-342900"/>
            <a:r>
              <a:rPr lang="en-US" dirty="0" smtClean="0">
                <a:hlinkClick r:id="rId2"/>
              </a:rPr>
              <a:t>F2009%2F12%2F31%2F1262259001_846a48775da1081178c499284184db24.jpg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571744"/>
            <a:ext cx="8185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r>
              <a:rPr lang="ru-RU" dirty="0" smtClean="0">
                <a:hlinkClick r:id="rId3"/>
              </a:rPr>
              <a:t>. </a:t>
            </a:r>
            <a:r>
              <a:rPr lang="en-US" dirty="0" smtClean="0">
                <a:hlinkClick r:id="rId3"/>
              </a:rPr>
              <a:t>http://images.yandex.ru/yandsearch?rpt=simage&amp;img_url=russiafaq.ru%2Fnetcat_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files%2F89%2F105%2F01.jpg&amp;ed=1&amp;text=%D0%BB%D0%B8%D1%84%D1%82&amp;p=5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3357562"/>
            <a:ext cx="84174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</a:t>
            </a:r>
            <a:r>
              <a:rPr lang="en-US" dirty="0" smtClean="0">
                <a:hlinkClick r:id="rId4"/>
              </a:rPr>
              <a:t>http://images.yandex.ru/yandsearch?rpt=simage&amp;img_url=www.setika.ru%2Fimg_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items%2F7168%2Fmax%2F1.png&amp;ed=1&amp;text=%D0%B3%D1%80%D1%83%D0%B7%D0%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BE%D0%B2%D0%B8%D0%BA&amp;p=19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450057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</a:t>
            </a:r>
            <a:r>
              <a:rPr lang="en-US" dirty="0" smtClean="0">
                <a:hlinkClick r:id="rId5"/>
              </a:rPr>
              <a:t>http://images.yandex.ru/yandsearch?rpt=simage&amp;img_url=image62.webshots.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com%2F462%2F1%2F57%2F7%2F2892157070062266364myVfNX_ph.jpg&amp;ed=1&amp;text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=%D0%BA%D0%B8%D0%BD%D0%BE%D1%84%D0%B8%D0%BB%D1%8C%D0%BC&amp;p=78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r>
              <a:rPr lang="ru-RU" dirty="0" smtClean="0">
                <a:hlinkClick r:id="rId2"/>
              </a:rPr>
              <a:t>. </a:t>
            </a:r>
            <a:r>
              <a:rPr lang="en-US" dirty="0" smtClean="0">
                <a:hlinkClick r:id="rId2"/>
              </a:rPr>
              <a:t>http://images.yandex.ru/yandsearch?rpt=simage&amp;img_url=mediaukraine.files.wordp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ress.com%2F2010%2F05%2F15_item_pict_big_kino.jpg&amp;text=%D0%BA%D0%B8%D0%B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D%D0%BE%D1%82%D0%B5%D0%B0%D1%82%D1%80&amp;p=1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862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</a:t>
            </a:r>
            <a:r>
              <a:rPr lang="en-US" dirty="0" smtClean="0"/>
              <a:t>http://images.yandex.ru/yandsearch?rpt=simage&amp;img_url=www.skleppiknik.co.uk%2</a:t>
            </a:r>
            <a:endParaRPr lang="ru-RU" dirty="0" smtClean="0"/>
          </a:p>
          <a:p>
            <a:r>
              <a:rPr lang="en-US" dirty="0" smtClean="0"/>
              <a:t>Fimg%2Fczekoladki.jpg&amp;ed=1&amp;text=%D0%BA%D0%BE%D0%BD%D1%84%D0%B5%D</a:t>
            </a:r>
            <a:endParaRPr lang="ru-RU" dirty="0" smtClean="0"/>
          </a:p>
          <a:p>
            <a:r>
              <a:rPr lang="en-US" dirty="0" smtClean="0"/>
              <a:t>1%82%D0%B0&amp;p=0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428868"/>
            <a:ext cx="8704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 </a:t>
            </a:r>
            <a:r>
              <a:rPr lang="en-US" dirty="0" smtClean="0"/>
              <a:t>http://images.yandex.ru/yandsearch?rpt=simage&amp;img_url=demiart.ru%2Fforum%2</a:t>
            </a:r>
            <a:endParaRPr lang="ru-RU" dirty="0" smtClean="0"/>
          </a:p>
          <a:p>
            <a:r>
              <a:rPr lang="en-US" dirty="0" smtClean="0"/>
              <a:t>Fuploads3%2Fpost-202741-1251577489.jpg&amp;ed=1&amp;text=%D0%BF%D0%B5%D1%87%D</a:t>
            </a:r>
            <a:endParaRPr lang="ru-RU" dirty="0" smtClean="0"/>
          </a:p>
          <a:p>
            <a:r>
              <a:rPr lang="en-US" dirty="0" smtClean="0"/>
              <a:t>0%B5%D0%BD%D1%8C%D0%B5&amp;p=11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429000"/>
            <a:ext cx="8669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 </a:t>
            </a:r>
            <a:r>
              <a:rPr lang="en-US" dirty="0" smtClean="0"/>
              <a:t>http://images.yandex.ru/yandsearch?rpt=simage&amp;img_url=lentaregion.ru%2Fwp-</a:t>
            </a:r>
            <a:endParaRPr lang="ru-RU" dirty="0" smtClean="0"/>
          </a:p>
          <a:p>
            <a:r>
              <a:rPr lang="en-US" dirty="0" smtClean="0"/>
              <a:t>content%2Fuploads%2F2011%2F05%2FTASS_580412.jpg&amp;ed=1&amp;text=%D0%B1%D0%B</a:t>
            </a:r>
            <a:endParaRPr lang="ru-RU" dirty="0" smtClean="0"/>
          </a:p>
          <a:p>
            <a:r>
              <a:rPr lang="en-US" dirty="0" smtClean="0"/>
              <a:t>5%D0%BD%D0%B7%D0%B8%D0%BD&amp;p=7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572008"/>
            <a:ext cx="86954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 </a:t>
            </a:r>
            <a:r>
              <a:rPr lang="en-US" dirty="0" smtClean="0"/>
              <a:t>http://images.yandex.ru/yandsearch?rpt=simage&amp;img_url=images.fastcompany.</a:t>
            </a:r>
            <a:endParaRPr lang="ru-RU" dirty="0" smtClean="0"/>
          </a:p>
          <a:p>
            <a:r>
              <a:rPr lang="en-US" dirty="0" smtClean="0"/>
              <a:t>com%2Fupload%2Ffries.jpg&amp;ed=1&amp;text=%D0%B6%D0%B0%D1%80%D0%B5%D0%BD%</a:t>
            </a:r>
            <a:endParaRPr lang="ru-RU" dirty="0" smtClean="0"/>
          </a:p>
          <a:p>
            <a:r>
              <a:rPr lang="en-US" dirty="0" smtClean="0"/>
              <a:t>D1%8B%D0%B9%20%D0%BA%D0%B0%D1%80%D1%82%D0%BE%D1%84%D0%B5%D0%</a:t>
            </a:r>
            <a:endParaRPr lang="ru-RU" dirty="0" smtClean="0"/>
          </a:p>
          <a:p>
            <a:r>
              <a:rPr lang="en-US" dirty="0" smtClean="0"/>
              <a:t>BB%D1%8C&amp;p=2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85728"/>
            <a:ext cx="87563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 </a:t>
            </a:r>
            <a:r>
              <a:rPr lang="en-US" dirty="0" smtClean="0"/>
              <a:t>http://images.yandex.ru/yandsearch?rpt=simage&amp;img_url=de.academic.ru%2</a:t>
            </a:r>
            <a:endParaRPr lang="ru-RU" dirty="0" smtClean="0"/>
          </a:p>
          <a:p>
            <a:r>
              <a:rPr lang="en-US" dirty="0" smtClean="0"/>
              <a:t>Fpictures%2Fdewiki%2F116%2Ftap.png&amp;ed=1&amp;text=%D0%B2%D0%BE%D0%B4%D0%</a:t>
            </a:r>
            <a:endParaRPr lang="ru-RU" dirty="0" smtClean="0"/>
          </a:p>
          <a:p>
            <a:r>
              <a:rPr lang="en-US" dirty="0" smtClean="0"/>
              <a:t>BE%D0%BF%D1%80%D0%BE%D0%B2%D0%BE%D0%B4%D0%BD%D1%8B%D0%B9%20%</a:t>
            </a:r>
            <a:endParaRPr lang="ru-RU" dirty="0" smtClean="0"/>
          </a:p>
          <a:p>
            <a:r>
              <a:rPr lang="en-US" dirty="0" smtClean="0"/>
              <a:t>D0%BA%D1%80%D0%B0%D0%BD&amp;p=5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500174"/>
            <a:ext cx="8712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11. </a:t>
            </a:r>
            <a:r>
              <a:rPr lang="en-US" dirty="0" smtClean="0"/>
              <a:t>http://images.yandex.ru/yandsearch?rpt=simage&amp;img_url=i2.raketa.com.ua%2Fmo%2</a:t>
            </a:r>
            <a:endParaRPr lang="ru-RU" dirty="0" smtClean="0"/>
          </a:p>
          <a:p>
            <a:r>
              <a:rPr lang="en-US" dirty="0" smtClean="0"/>
              <a:t>F2777%2F2777781.jpg&amp;ed=1&amp;text=%D0%BF%D0%BB%D0%B8%D1%82%D0%B0&amp;p=11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143116"/>
            <a:ext cx="8648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12. </a:t>
            </a:r>
            <a:r>
              <a:rPr lang="en-US" dirty="0" smtClean="0"/>
              <a:t>http://images.yandex.ru/yandsearch?rpt=simage&amp;img_url=www.gulliver.ru%2FInFo-</a:t>
            </a:r>
            <a:endParaRPr lang="ru-RU" dirty="0" smtClean="0"/>
          </a:p>
          <a:p>
            <a:r>
              <a:rPr lang="en-US" dirty="0" smtClean="0"/>
              <a:t>data%2Fitem_008%2Fbpic_0044216.jpg&amp;ed=1&amp;text=%D1%81%D0%B2%D0%B8%D1%8</a:t>
            </a:r>
            <a:endParaRPr lang="ru-RU" dirty="0" smtClean="0"/>
          </a:p>
          <a:p>
            <a:r>
              <a:rPr lang="en-US" dirty="0" smtClean="0"/>
              <a:t>2%D0%B5%D1%80&amp;p=1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3000372"/>
            <a:ext cx="851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13. </a:t>
            </a:r>
            <a:r>
              <a:rPr lang="en-US" dirty="0" smtClean="0"/>
              <a:t>http://images.yandex.ru/yandsearch?rpt=simage&amp;img_url=stealth.vladnews.ru%2</a:t>
            </a:r>
            <a:endParaRPr lang="ru-RU" dirty="0" smtClean="0"/>
          </a:p>
          <a:p>
            <a:r>
              <a:rPr lang="en-US" dirty="0" smtClean="0"/>
              <a:t>Fuploads%2F2011%2Fjule%2F27%2Fsvzlaka.jpg&amp;ed=1&amp;text=%D0%BC%D1%83%D1%81</a:t>
            </a:r>
            <a:endParaRPr lang="ru-RU" dirty="0" smtClean="0"/>
          </a:p>
          <a:p>
            <a:r>
              <a:rPr lang="en-US" dirty="0" smtClean="0"/>
              <a:t>%D0%BE%D1%80&amp;p=10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929066"/>
            <a:ext cx="8872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14. </a:t>
            </a:r>
            <a:r>
              <a:rPr lang="en-US" dirty="0" smtClean="0"/>
              <a:t>http://images.yandex.ru/yandsearch?rpt=simage&amp;img_url=img.beta.rian.ru%2Fimages</a:t>
            </a:r>
            <a:endParaRPr lang="ru-RU" dirty="0" smtClean="0"/>
          </a:p>
          <a:p>
            <a:r>
              <a:rPr lang="en-US" dirty="0" smtClean="0"/>
              <a:t>%2F22187%2F68%2F221876831.jpg&amp;ed=1&amp;text=%D0%BC%D1%83%D1%81%D0%BE%D1%</a:t>
            </a:r>
            <a:endParaRPr lang="ru-RU" dirty="0" smtClean="0"/>
          </a:p>
          <a:p>
            <a:r>
              <a:rPr lang="en-US" dirty="0" smtClean="0"/>
              <a:t>80%D0%BD%D1%8B%D0%B9%20%D1%8F%D1%89%D0%B8%D0%BA&amp;p=32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929198"/>
            <a:ext cx="8434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15. </a:t>
            </a:r>
            <a:r>
              <a:rPr lang="en-US" dirty="0" smtClean="0"/>
              <a:t>http://images.yandex.ru/yandsearch?rpt=simage&amp;img_url=www.freeimagehosting.</a:t>
            </a:r>
            <a:endParaRPr lang="ru-RU" dirty="0" smtClean="0"/>
          </a:p>
          <a:p>
            <a:r>
              <a:rPr lang="en-US" dirty="0" smtClean="0"/>
              <a:t>net%2Fuploads%2F9a48fbbd5d.jpg&amp;ed=1&amp;text=%D1%82%D1%80%D0%BE%D1%82%D</a:t>
            </a:r>
            <a:endParaRPr lang="ru-RU" dirty="0" smtClean="0"/>
          </a:p>
          <a:p>
            <a:r>
              <a:rPr lang="en-US" dirty="0" smtClean="0"/>
              <a:t>1%83%D0%B0%D1%80&amp;p=4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8604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16. </a:t>
            </a:r>
            <a:r>
              <a:rPr lang="en-US" dirty="0" smtClean="0"/>
              <a:t>http://images.yandex.ru/yandsearch?rpt=simage&amp;img_url=www.coyoteblog.com%</a:t>
            </a:r>
            <a:endParaRPr lang="ru-RU" dirty="0" smtClean="0"/>
          </a:p>
          <a:p>
            <a:r>
              <a:rPr lang="en-US" dirty="0" smtClean="0"/>
              <a:t>2Fphotos%2Funcategorized%2Fparking_lot.jpg&amp;ed=1&amp;text=%D0%B0%D0%B2%D1%82</a:t>
            </a:r>
            <a:endParaRPr lang="ru-RU" dirty="0" smtClean="0"/>
          </a:p>
          <a:p>
            <a:r>
              <a:rPr lang="en-US" dirty="0" smtClean="0"/>
              <a:t>%D0%BE%D1%81%D1%82%D0%BE%D1%8F%D0%BD%D0%BA%D0%B0&amp;p=14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9" y="1428736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17. </a:t>
            </a:r>
            <a:r>
              <a:rPr lang="en-US" dirty="0" smtClean="0"/>
              <a:t>http://images.yandex.ru/yandsearch?rpt=simage&amp;img_url=img.rufox.ru%2Ffiles%2</a:t>
            </a:r>
            <a:endParaRPr lang="ru-RU" dirty="0" smtClean="0"/>
          </a:p>
          <a:p>
            <a:r>
              <a:rPr lang="en-US" dirty="0" smtClean="0"/>
              <a:t>Fbig2%2F549861.jpg&amp;ed=1&amp;text=%D0%B0%D0%BF%D1%82%D0%B5%D0%BA%D0%B</a:t>
            </a:r>
            <a:endParaRPr lang="ru-RU" dirty="0" smtClean="0"/>
          </a:p>
          <a:p>
            <a:r>
              <a:rPr lang="en-US" dirty="0" smtClean="0"/>
              <a:t>0&amp;p=14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643182"/>
            <a:ext cx="8464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18. </a:t>
            </a:r>
            <a:r>
              <a:rPr lang="en-US" dirty="0" smtClean="0"/>
              <a:t>http://images.yandex.ru/yandsearch?rpt=simage&amp;img_url=static.eva.ru%2Feva%2F</a:t>
            </a:r>
            <a:endParaRPr lang="ru-RU" dirty="0" smtClean="0"/>
          </a:p>
          <a:p>
            <a:r>
              <a:rPr lang="en-US" dirty="0" smtClean="0"/>
              <a:t>160000-170000%2F165007%2Fphotoalbum%2F1731088008000250.jpg&amp;ed=1&amp;text=%D</a:t>
            </a:r>
            <a:endParaRPr lang="ru-RU" dirty="0" smtClean="0"/>
          </a:p>
          <a:p>
            <a:r>
              <a:rPr lang="en-US" dirty="0" smtClean="0"/>
              <a:t>0%B1%D1%80%D1%8E%D0%BA%D0%B8&amp;p=66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7875" y="500042"/>
            <a:ext cx="5048250" cy="5143536"/>
          </a:xfrm>
          <a:prstGeom prst="flowChartPunchedTape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857232"/>
            <a:ext cx="30636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Truck 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0694" y="4572008"/>
            <a:ext cx="2714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Lorry </a:t>
            </a:r>
            <a:endParaRPr lang="ru-RU" sz="6600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a48fbbd5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857232"/>
            <a:ext cx="5429287" cy="4286280"/>
          </a:xfrm>
          <a:prstGeom prst="wedgeRoundRectCallou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714356"/>
            <a:ext cx="39998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Sidewalk </a:t>
            </a:r>
            <a:endParaRPr lang="ru-RU" sz="6000" b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4929198"/>
            <a:ext cx="47863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Pavement </a:t>
            </a:r>
            <a:endParaRPr lang="ru-RU" sz="6600" b="1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_item_pict_big_ki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28604"/>
            <a:ext cx="5453082" cy="5286412"/>
          </a:xfrm>
          <a:prstGeom prst="ellipse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142984"/>
            <a:ext cx="32784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Bookman Old Style" pitchFamily="18" charset="0"/>
              </a:rPr>
              <a:t>Movies</a:t>
            </a:r>
            <a:r>
              <a:rPr lang="en-US" sz="60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4714884"/>
            <a:ext cx="35004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Bookman Old Style" pitchFamily="18" charset="0"/>
              </a:rPr>
              <a:t>Cinema</a:t>
            </a:r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052a_big_en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571480"/>
            <a:ext cx="4857784" cy="5786478"/>
          </a:xfrm>
          <a:prstGeom prst="trapezoid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72" y="1142984"/>
            <a:ext cx="2643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Pants</a:t>
            </a:r>
            <a:r>
              <a:rPr lang="en-US" dirty="0" smtClean="0">
                <a:latin typeface="Bookman Old Style" pitchFamily="18" charset="0"/>
              </a:rPr>
              <a:t> 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2500306"/>
            <a:ext cx="3429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Trousers 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98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5" y="785794"/>
            <a:ext cx="3929090" cy="4929222"/>
          </a:xfrm>
          <a:prstGeom prst="flowChartDisplay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357298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Bookman Old Style" pitchFamily="18" charset="0"/>
              </a:rPr>
              <a:t>Drugstore </a:t>
            </a:r>
            <a:endParaRPr lang="ru-RU" sz="6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4786322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Chemist’s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18768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500042"/>
            <a:ext cx="4929222" cy="4429156"/>
          </a:xfrm>
          <a:prstGeom prst="flowChartOnlineStorage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857232"/>
            <a:ext cx="458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Bookman Old Style" pitchFamily="18" charset="0"/>
              </a:rPr>
              <a:t>Garbage can</a:t>
            </a:r>
            <a:endParaRPr lang="ru-RU" sz="5400" b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5000636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Bookman Old Style" pitchFamily="18" charset="0"/>
              </a:rPr>
              <a:t>Dustbin </a:t>
            </a:r>
            <a:endParaRPr lang="ru-RU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00472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785794"/>
            <a:ext cx="6429420" cy="4572032"/>
          </a:xfrm>
          <a:prstGeom prst="flowChartDisplay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1142984"/>
            <a:ext cx="29274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Bookman Old Style" pitchFamily="18" charset="0"/>
              </a:rPr>
              <a:t>Movies 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5072074"/>
            <a:ext cx="2276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Bookman Old Style" pitchFamily="18" charset="0"/>
              </a:rPr>
              <a:t>Film </a:t>
            </a:r>
            <a:endParaRPr lang="ru-RU" sz="6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225</Words>
  <Application>Microsoft Office PowerPoint</Application>
  <PresentationFormat>Экран (4:3)</PresentationFormat>
  <Paragraphs>92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10</cp:revision>
  <dcterms:created xsi:type="dcterms:W3CDTF">2011-10-15T19:16:06Z</dcterms:created>
  <dcterms:modified xsi:type="dcterms:W3CDTF">2011-12-10T19:13:15Z</dcterms:modified>
</cp:coreProperties>
</file>