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62" r:id="rId5"/>
    <p:sldId id="261" r:id="rId6"/>
    <p:sldId id="258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78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1F46A-A9D2-45D4-9A63-E349FDA8D2E8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5CD63-3F65-49DA-BDC0-FAF97A736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6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5CD63-3F65-49DA-BDC0-FAF97A736BD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06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j-it.com/wp-content/uploads/city-8.jpg" TargetMode="External"/><Relationship Id="rId13" Type="http://schemas.openxmlformats.org/officeDocument/2006/relationships/hyperlink" Target="http://upload.wikimedia.org/wikipedia/commons/1/14/Ridolfo_Ghirlandaio_Columbus.jpg" TargetMode="External"/><Relationship Id="rId3" Type="http://schemas.openxmlformats.org/officeDocument/2006/relationships/hyperlink" Target="http://science.nationalgeographic.com/staticfiles/NGS/Shared/StaticFiles/Science/Images/Content/solar-system-montage-solar-system-xl.jpg" TargetMode="External"/><Relationship Id="rId7" Type="http://schemas.openxmlformats.org/officeDocument/2006/relationships/hyperlink" Target="http://de.trinixy.ru/pics5/20120208/world_of_the_future_35.jpg" TargetMode="External"/><Relationship Id="rId12" Type="http://schemas.openxmlformats.org/officeDocument/2006/relationships/hyperlink" Target="http://img15.nnm.ru/d/5/1/f/8/a71983c59ec88946198588035ef.jpg" TargetMode="External"/><Relationship Id="rId17" Type="http://schemas.openxmlformats.org/officeDocument/2006/relationships/hyperlink" Target="http://www.qotd.org/search/search.html?aid=2270" TargetMode="External"/><Relationship Id="rId2" Type="http://schemas.openxmlformats.org/officeDocument/2006/relationships/hyperlink" Target="http://img-fotki.yandex.ru/get/3114/kam-shmurodov.0/0_7322_d288b24_XL" TargetMode="External"/><Relationship Id="rId16" Type="http://schemas.openxmlformats.org/officeDocument/2006/relationships/hyperlink" Target="http://ecojovenes.files.wordpress.com/2009/04/planeta-verde.jpg?w=455&amp;h=36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mmvizeum.files.wordpress.com/2010/02/d180d0b8d181d183d0bdd0bed0ba12.jpg" TargetMode="External"/><Relationship Id="rId11" Type="http://schemas.openxmlformats.org/officeDocument/2006/relationships/hyperlink" Target="http://loacmateo.files.wordpress.com/2010/11/aristote-11.jpg" TargetMode="External"/><Relationship Id="rId5" Type="http://schemas.openxmlformats.org/officeDocument/2006/relationships/hyperlink" Target="http://acunningplan.typepad.com/photos/uncategorized/enterprise_nx01.jpeg" TargetMode="External"/><Relationship Id="rId15" Type="http://schemas.openxmlformats.org/officeDocument/2006/relationships/hyperlink" Target="http://mobile.rbth.ru/assets/images/2011-04/top/TASS_gagarin2-top.jpg" TargetMode="External"/><Relationship Id="rId10" Type="http://schemas.openxmlformats.org/officeDocument/2006/relationships/hyperlink" Target="http://netdna.webdesignerdepot.com/uploads/iconic_portraits/dkmb86g_826f7gf2x45_b.jpg" TargetMode="External"/><Relationship Id="rId4" Type="http://schemas.openxmlformats.org/officeDocument/2006/relationships/hyperlink" Target="http://www.vashsad.ua/i/gallery/wallpapers/65/1600_1200/iC0S83aE.jpg" TargetMode="External"/><Relationship Id="rId9" Type="http://schemas.openxmlformats.org/officeDocument/2006/relationships/hyperlink" Target="http://storage0.dms.mpinteractiv.ro/media/401/781/10668/8097525/1/ceas.jpg" TargetMode="External"/><Relationship Id="rId14" Type="http://schemas.openxmlformats.org/officeDocument/2006/relationships/hyperlink" Target="http://s46.radikal.ru/i113/1005/e2/b230475c333b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Time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" y="0"/>
            <a:ext cx="9144000" cy="685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8964488" cy="244827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7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FUTURE LIES IN OUR HANDS </a:t>
            </a:r>
          </a:p>
          <a:p>
            <a:pPr algn="l"/>
            <a:endParaRPr lang="en-US" sz="4800" b="1" i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4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 TRAVEL</a:t>
            </a:r>
            <a:endParaRPr lang="ru-RU" sz="48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55776" y="4737348"/>
            <a:ext cx="6588224" cy="2004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Браткина Татьяна Павловна</a:t>
            </a:r>
          </a:p>
          <a:p>
            <a:pPr algn="r">
              <a:defRPr/>
            </a:pPr>
            <a:r>
              <a:rPr lang="ru-RU" sz="1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8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1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СОШ №2</a:t>
            </a:r>
          </a:p>
          <a:p>
            <a:pPr algn="r">
              <a:defRPr/>
            </a:pPr>
            <a:r>
              <a:rPr lang="ru-RU" sz="1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г. Кораблино</a:t>
            </a:r>
          </a:p>
          <a:p>
            <a:pPr algn="r">
              <a:defRPr/>
            </a:pPr>
            <a:r>
              <a:rPr lang="ru-RU" sz="1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Рязанской области</a:t>
            </a:r>
          </a:p>
          <a:p>
            <a:pPr algn="l">
              <a:defRPr/>
            </a:pPr>
            <a:r>
              <a:rPr lang="ru-RU" sz="1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2012</a:t>
            </a:r>
            <a:endParaRPr lang="ru-RU" sz="1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63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тьяна\Desktop\Time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55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124744"/>
            <a:ext cx="4453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Times Roman"/>
              </a:rPr>
              <a:t>Time Machine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255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Time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6" y="0"/>
            <a:ext cx="9149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8884" y="188640"/>
            <a:ext cx="5110752" cy="108012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 to the PAST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5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0825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Listen </a:t>
            </a:r>
            <a:r>
              <a:rPr lang="en-US" sz="48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text </a:t>
            </a:r>
            <a:r>
              <a:rPr lang="en-US" sz="48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guess what it is about</a:t>
            </a:r>
            <a:endParaRPr lang="ru-RU" sz="4800" b="1" i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926113"/>
              </p:ext>
            </p:extLst>
          </p:nvPr>
        </p:nvGraphicFramePr>
        <p:xfrm>
          <a:off x="1979712" y="1916829"/>
          <a:ext cx="5760640" cy="439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967"/>
                <a:gridCol w="2858673"/>
              </a:tblGrid>
              <a:tr h="6294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ru-RU" dirty="0"/>
                    </a:p>
                  </a:txBody>
                  <a:tcPr/>
                </a:tc>
              </a:tr>
              <a:tr h="812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  <a:cs typeface="Times New Roman" pitchFamily="18" charset="0"/>
                        </a:rPr>
                        <a:t>Leonardo da Vinci,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</a:rPr>
                        <a:t>Aristotle,</a:t>
                      </a:r>
                      <a:r>
                        <a:rPr lang="en-US" sz="1800" dirty="0" smtClean="0">
                          <a:latin typeface="New Times Roman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81231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  <a:cs typeface="Times New Roman" pitchFamily="18" charset="0"/>
                        </a:rPr>
                        <a:t>Nikola Tesla,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</a:rPr>
                        <a:t>Gagarin, </a:t>
                      </a:r>
                      <a:endParaRPr lang="en-US" sz="1800" dirty="0" smtClean="0">
                        <a:latin typeface="New Times Roman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812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</a:rPr>
                        <a:t>Columbus,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</a:rPr>
                        <a:t>Plato,</a:t>
                      </a:r>
                      <a:endParaRPr lang="ru-RU" dirty="0"/>
                    </a:p>
                  </a:txBody>
                  <a:tcPr/>
                </a:tc>
              </a:tr>
              <a:tr h="513808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</a:rPr>
                        <a:t>Nicolaus</a:t>
                      </a: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</a:rPr>
                        <a:t> Copernicus,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</a:rPr>
                        <a:t>k. </a:t>
                      </a:r>
                      <a:r>
                        <a:rPr lang="en-U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</a:rPr>
                        <a:t>Tsiolkovsky</a:t>
                      </a:r>
                      <a:endParaRPr lang="en-US" sz="1800" dirty="0" smtClean="0">
                        <a:latin typeface="New Times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1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6632"/>
            <a:ext cx="5184576" cy="1370583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Times Roman"/>
              </a:rPr>
              <a:t>Aristotle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Татьяна\Desktop\Time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365650" cy="440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тьяна\Desktop\Time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484784"/>
            <a:ext cx="3524587" cy="440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22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5400600" cy="1800200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Times Roman"/>
              </a:rPr>
              <a:t>Columbus 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pic>
        <p:nvPicPr>
          <p:cNvPr id="3074" name="Picture 2" descr="C:\Users\Татьяна\Desktop\Time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6087"/>
            <a:ext cx="4610974" cy="313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Time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582" y="1916832"/>
            <a:ext cx="3167230" cy="315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80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685" y="116632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Nicolaus</a:t>
            </a:r>
            <a:r>
              <a:rPr lang="en-US" sz="48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Copernicus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7"/>
            <a:ext cx="6367168" cy="456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24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Times Roman"/>
              </a:rPr>
              <a:t>Yuri Gagarin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Татьяна\Desktop\Time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574037" cy="401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13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416824" cy="1008112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Puzzle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391558"/>
              </p:ext>
            </p:extLst>
          </p:nvPr>
        </p:nvGraphicFramePr>
        <p:xfrm>
          <a:off x="1691680" y="1412776"/>
          <a:ext cx="576064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/>
              </a:tblGrid>
              <a:tr h="5296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</a:rPr>
                        <a:t>cool, student,  universe,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595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</a:rPr>
                        <a:t>truth, pupil, history,  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595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</a:rPr>
                        <a:t>future, education, 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595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</a:rPr>
                        <a:t>school, fun, </a:t>
                      </a:r>
                      <a:r>
                        <a:rPr lang="en-US" sz="2800" b="1" u="sng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</a:rPr>
                        <a:t>you, 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595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</a:rPr>
                        <a:t>planet, blue, 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595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</a:rPr>
                        <a:t>humanity, 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595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ew Times Roman"/>
                        </a:rPr>
                        <a:t>useful </a:t>
                      </a:r>
                      <a:endParaRPr lang="ru-RU" sz="2000" b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ew Times Roman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939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828611"/>
              </p:ext>
            </p:extLst>
          </p:nvPr>
        </p:nvGraphicFramePr>
        <p:xfrm>
          <a:off x="1524000" y="1397000"/>
          <a:ext cx="6648399" cy="426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133"/>
                <a:gridCol w="2216133"/>
                <a:gridCol w="2216133"/>
              </a:tblGrid>
              <a:tr h="142141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endParaRPr lang="ru-RU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214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Education</a:t>
                      </a:r>
                      <a:endParaRPr lang="ru-RU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Future</a:t>
                      </a:r>
                      <a:endParaRPr lang="ru-RU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2141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Universe</a:t>
                      </a:r>
                      <a:endParaRPr lang="ru-RU" sz="28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Равнобедренный треугольник 7"/>
          <p:cNvSpPr/>
          <p:nvPr/>
        </p:nvSpPr>
        <p:spPr>
          <a:xfrm>
            <a:off x="3369492" y="1865249"/>
            <a:ext cx="3096344" cy="2304256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49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Times Roman"/>
              </a:rPr>
              <a:t>Create Your Future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132112"/>
            <a:ext cx="35283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 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future depends on many things, but mostly on you. </a:t>
            </a:r>
          </a:p>
          <a:p>
            <a:pPr algn="r"/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Frank Tyger</a:t>
            </a:r>
            <a:endParaRPr lang="ru-RU" sz="2000" i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Татьяна\Desktop\Time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909544"/>
            <a:ext cx="3864429" cy="28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2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Time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340768"/>
            <a:ext cx="4752528" cy="1008112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UNIVERSE</a:t>
            </a:r>
            <a:endParaRPr lang="ru-RU" sz="48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тьяна\Desktop\Time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2" y="1"/>
            <a:ext cx="914355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like our journey on the Time Machine? 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Times Roman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2551" y="19888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 </a:t>
            </a:r>
            <a:r>
              <a:rPr lang="en-US" sz="2800" i="1" dirty="0" smtClean="0">
                <a:solidFill>
                  <a:schemeClr val="bg1"/>
                </a:solidFill>
              </a:rPr>
              <a:t>Write a cinquain to show your attitude to the lesson</a:t>
            </a:r>
          </a:p>
          <a:p>
            <a:endParaRPr lang="ru-RU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bg1"/>
                </a:solidFill>
              </a:rPr>
              <a:t>Example:</a:t>
            </a:r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Future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 smtClean="0"/>
              <a:t>    </a:t>
            </a:r>
            <a:r>
              <a:rPr lang="en-US" sz="2800" dirty="0" smtClean="0">
                <a:solidFill>
                  <a:schemeClr val="bg1"/>
                </a:solidFill>
              </a:rPr>
              <a:t>Bright, great, promising,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(Or bleak, gloomy and uncertain,)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that will come after the present         </a:t>
            </a:r>
            <a:r>
              <a:rPr lang="en-US" sz="2800" dirty="0" smtClean="0"/>
              <a:t>   </a:t>
            </a:r>
            <a:br>
              <a:rPr lang="en-US" sz="2800" dirty="0" smtClean="0"/>
            </a:br>
            <a:r>
              <a:rPr lang="en-US" sz="2800" dirty="0" smtClean="0"/>
              <a:t>          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   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Expectation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9163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Homework</a:t>
            </a:r>
            <a:endParaRPr lang="ru-RU" sz="48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Содержимое 4"/>
          <p:cNvSpPr>
            <a:spLocks noGrp="1"/>
          </p:cNvSpPr>
          <p:nvPr>
            <p:ph sz="half" idx="2"/>
          </p:nvPr>
        </p:nvSpPr>
        <p:spPr>
          <a:xfrm>
            <a:off x="467544" y="2132856"/>
            <a:ext cx="8424936" cy="2221306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 homework for the next lesson is to write a short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composition: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should do to make our future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better?</a:t>
            </a:r>
          </a:p>
          <a:p>
            <a:pPr marL="0" indent="0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8064896" cy="5616624"/>
          </a:xfrm>
        </p:spPr>
        <p:txBody>
          <a:bodyPr>
            <a:normAutofit/>
          </a:bodyPr>
          <a:lstStyle/>
          <a:p>
            <a:r>
              <a:rPr lang="en-US" sz="2800" b="1" i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Resources</a:t>
            </a:r>
            <a:endParaRPr lang="ru-RU" sz="2800" b="1" i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слайд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img-fotki.yandex.ru/get/3114/kam-shmurodov.0/0_7322_d288b24_XL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слайд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science.nationalgeographic.com/staticfiles/NGS/Shared/StaticFiles/Science/Images/Content/solar-system-montage-solar-system-xl.jpg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слайд – </a:t>
            </a:r>
            <a:r>
              <a:rPr lang="en-US" sz="1400" u="sng" dirty="0">
                <a:hlinkClick r:id="rId4"/>
              </a:rPr>
              <a:t>http://www.vashsad.ua/i/gallery/wallpapers/65/1600_1200/iC0S83aE.jpg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,8,10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,20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слайды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acunningplan.typepad.com/photos/uncategorized/enterprise_nx01.jpeg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слайд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ammvizeum.files.wordpress.com/2010/02/d180d0b8d181d183d0bdd0bed0ba12.jpg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слайд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de.trinixy.ru/pics5/20120208/world_of_the_future_35.jpg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слайд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www.gaj-it.com/wp-content/uploads/city-8.jpg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 слайд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storage0.dms.mpinteractiv.ro/media/401/781/10668/8097525/1/ceas.jpg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 слайд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netdna.webdesignerdepot.com/uploads/iconic_portraits/dkmb86g_826f7gf2x45_b.jpg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 слайд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loacmateo.files.wordpress.com/2010/11/aristote-11.jpg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слайд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img15.nnm.ru/d/5/1/f/8/a71983c59ec88946198588035ef.jpg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слайд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upload.wikimedia.org/wikipedia/commons/1/14/Ridolfo_Ghirlandaio_Columbus.jpg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 слайд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s46.radikal.ru/i113/1005/e2/b230475c333b.jpg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слайд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mobile.rbth.ru/assets/images/2011-04/top/TASS_gagarin2-top.jpg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 dirty="0">
                <a:hlinkClick r:id="rId16"/>
              </a:rPr>
              <a:t>http://ecojovenes.files.wordpress.com/2009/04/planeta-verde.jpg?w=455&amp;h=363</a:t>
            </a:r>
            <a:endParaRPr lang="en-US" sz="1400" u="sng" dirty="0" smtClean="0"/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слайд - </a:t>
            </a:r>
            <a:r>
              <a:rPr lang="en-US" sz="1400" u="sng" dirty="0">
                <a:hlinkClick r:id="rId17"/>
              </a:rPr>
              <a:t>http://www.qotd.org/search/search.html?aid=2270</a:t>
            </a:r>
            <a:r>
              <a:rPr lang="en-US" sz="1400" dirty="0"/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7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15250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 meet</a:t>
            </a:r>
            <a:endParaRPr lang="ru-RU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741075"/>
              </p:ext>
            </p:extLst>
          </p:nvPr>
        </p:nvGraphicFramePr>
        <p:xfrm>
          <a:off x="1691680" y="1340768"/>
          <a:ext cx="6120680" cy="4554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744416"/>
              </a:tblGrid>
              <a:tr h="756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</a:t>
                      </a:r>
                      <a:endParaRPr lang="ru-RU" sz="1800" b="1" dirty="0" smtClean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New Times Roman"/>
                          <a:ea typeface="Times New Roman"/>
                          <a:cs typeface="Times New Roman"/>
                        </a:rPr>
                        <a:t>student, a pupil,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New Times Roman"/>
                          <a:ea typeface="Times New Roman"/>
                          <a:cs typeface="Times New Roman"/>
                        </a:rPr>
                        <a:t> a teenager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New Times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 smtClean="0">
                        <a:solidFill>
                          <a:schemeClr val="tx2"/>
                        </a:solidFill>
                        <a:latin typeface="New Times Roman"/>
                        <a:ea typeface="Times New Roman"/>
                        <a:cs typeface="Times New Roman"/>
                      </a:endParaRP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</a:t>
                      </a:r>
                      <a:endParaRPr lang="ru-RU" sz="1800" b="1" dirty="0" smtClean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tx2"/>
                          </a:solidFill>
                          <a:latin typeface="New Times Roman"/>
                          <a:ea typeface="+mn-ea"/>
                          <a:cs typeface="+mn-cs"/>
                        </a:rPr>
                        <a:t>14,15,16,17...</a:t>
                      </a:r>
                      <a:endParaRPr lang="ru-RU" sz="1800" b="1" dirty="0" smtClean="0">
                        <a:solidFill>
                          <a:schemeClr val="tx2"/>
                        </a:solidFill>
                        <a:latin typeface="New Times Roman"/>
                        <a:ea typeface="Times New Roman"/>
                        <a:cs typeface="Times New Roman"/>
                      </a:endParaRP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 from</a:t>
                      </a:r>
                      <a:endParaRPr lang="ru-RU" sz="1800" b="1" dirty="0" smtClean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dirty="0" smtClean="0">
                          <a:solidFill>
                            <a:schemeClr val="tx2"/>
                          </a:solidFill>
                          <a:effectLst/>
                          <a:latin typeface="New Times Roman"/>
                          <a:ea typeface="+mn-ea"/>
                          <a:cs typeface="+mn-cs"/>
                        </a:rPr>
                        <a:t>Russia, England, Italy,</a:t>
                      </a:r>
                      <a:r>
                        <a:rPr kumimoji="0" lang="en-US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New Times Roman"/>
                          <a:ea typeface="+mn-ea"/>
                          <a:cs typeface="+mn-cs"/>
                        </a:rPr>
                        <a:t> Spain, the USA, France…</a:t>
                      </a:r>
                      <a:endParaRPr lang="ru-RU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like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I’m fond of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usually/often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have</a:t>
                      </a:r>
                      <a:endParaRPr lang="ru-RU" sz="1800" b="1" dirty="0" smtClean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New Times Roman"/>
                          <a:ea typeface="Times New Roman"/>
                          <a:cs typeface="Times New Roman"/>
                        </a:rPr>
                        <a:t>painting, travelling, swimming, walking, riding, driving, cooking, sleeping;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New Times Roman"/>
                          <a:ea typeface="Times New Roman"/>
                          <a:cs typeface="Times New Roman"/>
                        </a:rPr>
                        <a:t>learn, sing, dance, play, read, walk;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New Times Roman"/>
                          <a:ea typeface="Times New Roman"/>
                          <a:cs typeface="Times New Roman"/>
                        </a:rPr>
                        <a:t> the Internet, computers, nature, flowers, books, music, sport, my friends, my family, my country, my pets</a:t>
                      </a:r>
                      <a:endParaRPr lang="en-US" sz="1400" b="1" baseline="0" dirty="0" smtClean="0">
                        <a:solidFill>
                          <a:schemeClr val="tx2"/>
                        </a:solidFill>
                        <a:latin typeface="New Times Roman"/>
                        <a:ea typeface="Times New Roman"/>
                        <a:cs typeface="Times New Roman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lang="ru-RU" sz="1400" b="1" dirty="0" smtClean="0">
                        <a:solidFill>
                          <a:schemeClr val="tx2"/>
                        </a:solidFill>
                        <a:latin typeface="New Times Roman"/>
                        <a:ea typeface="Times New Roman"/>
                        <a:cs typeface="Times New Roman"/>
                      </a:endParaRP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9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тьяна\Desktop\Time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9439" y="1196752"/>
            <a:ext cx="6643688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World After The Year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2050</a:t>
            </a:r>
            <a:endParaRPr lang="ru-RU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1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тьяна\Desktop\Time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55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124744"/>
            <a:ext cx="4453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Times Roman"/>
              </a:rPr>
              <a:t>Time Machine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276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атьяна\Desktop\Time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7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82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Time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40" y="-15273"/>
            <a:ext cx="9282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29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тьяна\Desktop\Time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55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124744"/>
            <a:ext cx="4453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Times Roman"/>
              </a:rPr>
              <a:t>Time Machine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869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Татьяна\Desktop\Time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92" y="0"/>
            <a:ext cx="9133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78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366</TotalTime>
  <Words>372</Words>
  <Application>Microsoft Office PowerPoint</Application>
  <PresentationFormat>Экран (4:3)</PresentationFormat>
  <Paragraphs>83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Let’s  meet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Listen to the text and guess what it is about</vt:lpstr>
      <vt:lpstr>Aristotle</vt:lpstr>
      <vt:lpstr>Columbus  </vt:lpstr>
      <vt:lpstr>Nicolaus Copernicus</vt:lpstr>
      <vt:lpstr>Yuri Gagarin</vt:lpstr>
      <vt:lpstr>Puzzle</vt:lpstr>
      <vt:lpstr>Презентация PowerPoint</vt:lpstr>
      <vt:lpstr>Create Your Future</vt:lpstr>
      <vt:lpstr>Презентация PowerPoint</vt:lpstr>
      <vt:lpstr>Homework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58</cp:revision>
  <dcterms:created xsi:type="dcterms:W3CDTF">2012-02-18T16:10:35Z</dcterms:created>
  <dcterms:modified xsi:type="dcterms:W3CDTF">2012-04-04T17:14:30Z</dcterms:modified>
</cp:coreProperties>
</file>