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2" r:id="rId5"/>
    <p:sldId id="263" r:id="rId6"/>
    <p:sldId id="264" r:id="rId7"/>
    <p:sldId id="269" r:id="rId8"/>
    <p:sldId id="260" r:id="rId9"/>
    <p:sldId id="261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1780C74-9F38-4EDB-BC9F-71A737FCA98E}" type="datetimeFigureOut">
              <a:rPr lang="ru-RU" smtClean="0"/>
              <a:t>27.08.2013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BB987AE-7C58-42FE-B140-34696598073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6965245" cy="1202485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Sights </a:t>
            </a:r>
            <a:r>
              <a:rPr lang="en-US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of London.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2132856"/>
            <a:ext cx="6196405" cy="330218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Phonetic exercise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Great Britain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Houses of Parliament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Westminster Abbey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Buckingham Palace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Queen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Trafalgar Square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098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7"/>
            <a:ext cx="7200800" cy="93610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Westminster Abbey/ </a:t>
            </a:r>
            <a:r>
              <a:rPr lang="en-US" sz="3200" b="1" dirty="0" smtClean="0"/>
              <a:t>build</a:t>
            </a:r>
            <a:r>
              <a:rPr lang="en-US" sz="3200" dirty="0" smtClean="0"/>
              <a:t>/ in 1245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5157192"/>
            <a:ext cx="7272808" cy="1023845"/>
          </a:xfrm>
        </p:spPr>
        <p:txBody>
          <a:bodyPr/>
          <a:lstStyle/>
          <a:p>
            <a:r>
              <a:rPr lang="en-US" sz="32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Westminster </a:t>
            </a:r>
            <a:r>
              <a:rPr lang="en-US" sz="3200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Abbey </a:t>
            </a:r>
            <a:r>
              <a:rPr lang="en-US" sz="3200" b="1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was</a:t>
            </a:r>
            <a:r>
              <a:rPr lang="en-US" sz="3200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 </a:t>
            </a:r>
            <a:r>
              <a:rPr lang="en-US" sz="3200" b="1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built</a:t>
            </a:r>
            <a:r>
              <a:rPr lang="en-US" sz="3200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 </a:t>
            </a:r>
            <a:r>
              <a:rPr lang="en-US" sz="32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in </a:t>
            </a:r>
            <a:r>
              <a:rPr lang="en-US" sz="3200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1245.</a:t>
            </a:r>
            <a:endParaRPr lang="ru-RU" dirty="0"/>
          </a:p>
        </p:txBody>
      </p:sp>
      <p:pic>
        <p:nvPicPr>
          <p:cNvPr id="4" name="Picture 2" descr="C:\Users\чулпан\Desktop\открытый урок\фото лондон\1 маленькая+1 больша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62403"/>
            <a:ext cx="240344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05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3"/>
            <a:ext cx="8352928" cy="86409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Trafalgar Square</a:t>
            </a:r>
            <a:r>
              <a:rPr lang="en-US" sz="2800" b="1" dirty="0" smtClean="0"/>
              <a:t>/ choose/ </a:t>
            </a:r>
            <a:r>
              <a:rPr lang="en-US" sz="2800" dirty="0" smtClean="0"/>
              <a:t>for the statue of Nelson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5013176"/>
            <a:ext cx="7632848" cy="1093487"/>
          </a:xfrm>
        </p:spPr>
        <p:txBody>
          <a:bodyPr/>
          <a:lstStyle/>
          <a:p>
            <a:r>
              <a:rPr lang="en-US" sz="28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Trafalgar </a:t>
            </a:r>
            <a:r>
              <a:rPr lang="en-US" sz="2800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Square</a:t>
            </a:r>
            <a:r>
              <a:rPr lang="en-US" sz="2800" b="1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was chosen </a:t>
            </a:r>
            <a:r>
              <a:rPr lang="en-US" sz="28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for the statue of </a:t>
            </a:r>
            <a:r>
              <a:rPr lang="en-US" sz="2800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Nelson.</a:t>
            </a:r>
            <a:endParaRPr lang="ru-RU" dirty="0"/>
          </a:p>
        </p:txBody>
      </p:sp>
      <p:pic>
        <p:nvPicPr>
          <p:cNvPr id="2050" name="Picture 2" descr="H:\фото лондон\1ма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8840"/>
            <a:ext cx="4032448" cy="265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43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948264" y="2708920"/>
            <a:ext cx="1328028" cy="1027241"/>
          </a:xfrm>
        </p:spPr>
        <p:txBody>
          <a:bodyPr>
            <a:normAutofit/>
          </a:bodyPr>
          <a:lstStyle/>
          <a:p>
            <a:r>
              <a:rPr lang="en-US" dirty="0" smtClean="0"/>
              <a:t>… ?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771800" y="2564904"/>
            <a:ext cx="1224136" cy="1656184"/>
          </a:xfrm>
        </p:spPr>
        <p:txBody>
          <a:bodyPr/>
          <a:lstStyle/>
          <a:p>
            <a:r>
              <a:rPr lang="en-US" sz="3200" dirty="0" smtClean="0"/>
              <a:t>was</a:t>
            </a:r>
          </a:p>
          <a:p>
            <a:r>
              <a:rPr lang="en-US" sz="3200" dirty="0" smtClean="0"/>
              <a:t>were</a:t>
            </a:r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5796136" y="3068960"/>
            <a:ext cx="1194805" cy="822960"/>
          </a:xfrm>
        </p:spPr>
        <p:txBody>
          <a:bodyPr>
            <a:noAutofit/>
          </a:bodyPr>
          <a:lstStyle/>
          <a:p>
            <a:r>
              <a:rPr lang="en-US" sz="3600" dirty="0" smtClean="0"/>
              <a:t>V3/ V-</a:t>
            </a:r>
            <a:r>
              <a:rPr lang="en-US" sz="3600" dirty="0" err="1" smtClean="0"/>
              <a:t>ed</a:t>
            </a:r>
            <a:endParaRPr lang="ru-RU" sz="3600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>
          <a:xfrm>
            <a:off x="899592" y="1412776"/>
            <a:ext cx="1512168" cy="431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 smtClean="0"/>
              <a:t>Who </a:t>
            </a:r>
          </a:p>
          <a:p>
            <a:pPr marL="0" indent="0">
              <a:buNone/>
            </a:pPr>
            <a:r>
              <a:rPr lang="en-US" sz="3600" b="1" dirty="0" smtClean="0"/>
              <a:t>What</a:t>
            </a:r>
          </a:p>
          <a:p>
            <a:pPr marL="0" indent="0">
              <a:buNone/>
            </a:pPr>
            <a:r>
              <a:rPr lang="en-US" sz="3600" b="1" dirty="0" smtClean="0"/>
              <a:t>When</a:t>
            </a:r>
          </a:p>
          <a:p>
            <a:pPr marL="0" indent="0">
              <a:buNone/>
            </a:pPr>
            <a:r>
              <a:rPr lang="en-US" sz="3600" b="1" dirty="0" smtClean="0"/>
              <a:t>Where</a:t>
            </a:r>
          </a:p>
          <a:p>
            <a:pPr marL="0" indent="0">
              <a:buNone/>
            </a:pPr>
            <a:r>
              <a:rPr lang="en-US" sz="3600" b="1" dirty="0" smtClean="0"/>
              <a:t>Why</a:t>
            </a:r>
          </a:p>
          <a:p>
            <a:pPr marL="0" indent="0">
              <a:buNone/>
            </a:pPr>
            <a:r>
              <a:rPr lang="en-US" sz="3600" b="1" dirty="0" smtClean="0"/>
              <a:t>How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4"/>
          </p:nvPr>
        </p:nvSpPr>
        <p:spPr>
          <a:xfrm>
            <a:off x="4355976" y="1700808"/>
            <a:ext cx="1006969" cy="3600400"/>
          </a:xfrm>
        </p:spPr>
        <p:txBody>
          <a:bodyPr vert="vert270"/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подлежащее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165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980727"/>
            <a:ext cx="6965245" cy="792089"/>
          </a:xfrm>
        </p:spPr>
        <p:txBody>
          <a:bodyPr/>
          <a:lstStyle/>
          <a:p>
            <a:r>
              <a:rPr lang="en-US" dirty="0" smtClean="0"/>
              <a:t>Homework: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1403648" y="2122312"/>
            <a:ext cx="154221" cy="8202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 flipH="1">
            <a:off x="7855036" y="2122311"/>
            <a:ext cx="101339" cy="8229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259632" y="2492896"/>
            <a:ext cx="6696744" cy="2779776"/>
          </a:xfrm>
        </p:spPr>
        <p:txBody>
          <a:bodyPr/>
          <a:lstStyle/>
          <a:p>
            <a:r>
              <a:rPr lang="en-US" b="1" dirty="0" smtClean="0"/>
              <a:t>p.166 learn the rule +5 c</a:t>
            </a:r>
            <a:r>
              <a:rPr lang="ru-RU" b="1" dirty="0" err="1" smtClean="0"/>
              <a:t>воих</a:t>
            </a:r>
            <a:r>
              <a:rPr lang="ru-RU" b="1" dirty="0" smtClean="0"/>
              <a:t> примеров</a:t>
            </a:r>
          </a:p>
          <a:p>
            <a:r>
              <a:rPr lang="en-US" b="1" dirty="0" smtClean="0"/>
              <a:t>p.168 ex.3 (</a:t>
            </a:r>
            <a:r>
              <a:rPr lang="ru-RU" b="1" dirty="0" smtClean="0"/>
              <a:t>написать текст в страдательном залоге)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45151" y="4221087"/>
            <a:ext cx="3227832" cy="150350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59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Sights </a:t>
            </a:r>
            <a:r>
              <a:rPr lang="en-US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of London.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2204864"/>
            <a:ext cx="6196405" cy="315816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 the questions: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capital of Great Britain?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 is London situated?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many people live in London?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Big Ben?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Buckingham Palace?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Trafalgar Square?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168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Sights </a:t>
            </a:r>
            <a:r>
              <a:rPr lang="en-US" sz="3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of London. 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6085">
            <a:off x="874577" y="2120387"/>
            <a:ext cx="2468799" cy="1971072"/>
          </a:xfrm>
        </p:spPr>
      </p:pic>
      <p:pic>
        <p:nvPicPr>
          <p:cNvPr id="1026" name="Picture 2" descr="C:\Users\чулпан\Desktop\открытый урок\фото лондон\1 маленькая+1 больша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60848"/>
            <a:ext cx="1524000" cy="191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чулпан\Desktop\открытый урок\фото лондон\1ам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8473">
            <a:off x="6024365" y="2153708"/>
            <a:ext cx="2304256" cy="210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чулпан\Desktop\открытый урок\фото лондон\1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21088"/>
            <a:ext cx="2222981" cy="19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чулпан\Desktop\открытый урок\фото лондон\1м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89262"/>
            <a:ext cx="2952328" cy="196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26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5013176"/>
            <a:ext cx="6196405" cy="7098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Westminster Abbey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чулпан\Desktop\открытый урок\фото лондон\1 маленькая+1 больша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64704"/>
            <a:ext cx="314737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23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4869159"/>
            <a:ext cx="6196405" cy="8539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Buckingham Palace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:\фото лондон\1 большая, 1 маленька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38537"/>
            <a:ext cx="518457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92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869160"/>
            <a:ext cx="6965245" cy="1202485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British Museum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24744"/>
            <a:ext cx="5405437" cy="3603625"/>
          </a:xfrm>
        </p:spPr>
      </p:pic>
    </p:spTree>
    <p:extLst>
      <p:ext uri="{BB962C8B-B14F-4D97-AF65-F5344CB8AC3E}">
        <p14:creationId xmlns:p14="http://schemas.microsoft.com/office/powerpoint/2010/main" val="149906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23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3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Past </a:t>
            </a:r>
            <a:r>
              <a:rPr lang="en-US" sz="23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Simple Passive</a:t>
            </a:r>
            <a:r>
              <a:rPr lang="en-US" sz="23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.</a:t>
            </a:r>
            <a:br>
              <a:rPr lang="en-US" sz="23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</a:br>
            <a:r>
              <a:rPr lang="ru-RU" sz="23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Страдательный залог в прошедшем времени.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611560" y="3082491"/>
            <a:ext cx="2939521" cy="460168"/>
          </a:xfrm>
        </p:spPr>
        <p:txBody>
          <a:bodyPr/>
          <a:lstStyle/>
          <a:p>
            <a:r>
              <a:rPr lang="en-US" dirty="0" smtClean="0"/>
              <a:t>V2/ V-</a:t>
            </a:r>
            <a:r>
              <a:rPr lang="en-US" dirty="0" err="1" smtClean="0"/>
              <a:t>ed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5592316" y="3103945"/>
            <a:ext cx="2944368" cy="462920"/>
          </a:xfrm>
        </p:spPr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as/were + V3/V-</a:t>
            </a:r>
            <a:r>
              <a:rPr lang="en-US" dirty="0" err="1" smtClean="0"/>
              <a:t>ed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13"/>
          </p:nvPr>
        </p:nvSpPr>
        <p:spPr>
          <a:xfrm>
            <a:off x="827584" y="4653136"/>
            <a:ext cx="3227832" cy="1512168"/>
          </a:xfrm>
        </p:spPr>
        <p:txBody>
          <a:bodyPr>
            <a:normAutofit/>
          </a:bodyPr>
          <a:lstStyle/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William the Conqueror founded the Tower.</a:t>
            </a:r>
          </a:p>
          <a:p>
            <a:pPr marL="0" indent="0">
              <a:buNone/>
            </a:pPr>
            <a:r>
              <a:rPr lang="ru-RU" sz="1800" i="1" dirty="0" smtClean="0"/>
              <a:t>Вильгельм Завоеватель основал Тауэр.</a:t>
            </a:r>
          </a:p>
          <a:p>
            <a:pPr marL="0" indent="0">
              <a:buNone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4"/>
          </p:nvPr>
        </p:nvSpPr>
        <p:spPr>
          <a:xfrm>
            <a:off x="5148064" y="4581128"/>
            <a:ext cx="3227832" cy="1368152"/>
          </a:xfrm>
        </p:spPr>
        <p:txBody>
          <a:bodyPr>
            <a:normAutofit/>
          </a:bodyPr>
          <a:lstStyle/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Tower was founded by William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Conqueror.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Тауэр был основан Вильгельмом Завоевателем.</a:t>
            </a:r>
            <a:endParaRPr lang="ru-RU" sz="1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3" descr="C:\Users\чулпан\Desktop\открытый урок\фото лондон\1а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060" y="2513748"/>
            <a:ext cx="2304256" cy="210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71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75656" y="980729"/>
            <a:ext cx="6254044" cy="936104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The Tower of London</a:t>
            </a:r>
            <a:r>
              <a:rPr lang="en-US" sz="2800" b="1" dirty="0" smtClean="0"/>
              <a:t>/ use/ </a:t>
            </a:r>
            <a:r>
              <a:rPr lang="en-US" sz="2800" dirty="0" smtClean="0"/>
              <a:t>as a fortress</a:t>
            </a:r>
            <a:endParaRPr lang="ru-RU" sz="28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827584" y="4869160"/>
            <a:ext cx="7272808" cy="949471"/>
          </a:xfrm>
        </p:spPr>
        <p:txBody>
          <a:bodyPr/>
          <a:lstStyle/>
          <a:p>
            <a:r>
              <a:rPr lang="en-US" sz="25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The Tower of </a:t>
            </a:r>
            <a:r>
              <a:rPr lang="en-US" sz="2500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London</a:t>
            </a:r>
            <a:r>
              <a:rPr lang="en-US" sz="2500" b="1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 was used </a:t>
            </a:r>
            <a:r>
              <a:rPr lang="en-US" sz="2500" dirty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as a </a:t>
            </a:r>
            <a:r>
              <a:rPr lang="en-US" sz="2500" dirty="0" smtClean="0">
                <a:solidFill>
                  <a:prstClr val="black"/>
                </a:solidFill>
                <a:latin typeface="Constantia"/>
                <a:ea typeface="+mj-ea"/>
                <a:cs typeface="+mj-cs"/>
              </a:rPr>
              <a:t>fortress.</a:t>
            </a:r>
            <a:endParaRPr lang="ru-RU" dirty="0"/>
          </a:p>
        </p:txBody>
      </p:sp>
      <p:pic>
        <p:nvPicPr>
          <p:cNvPr id="9" name="Picture 3" descr="C:\Users\чулпан\Desktop\открытый урок\фото лондон\1а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348880"/>
            <a:ext cx="2304256" cy="210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32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255</TotalTime>
  <Words>198</Words>
  <Application>Microsoft Office PowerPoint</Application>
  <PresentationFormat>Экран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Кнопка</vt:lpstr>
      <vt:lpstr>Sights of London. </vt:lpstr>
      <vt:lpstr>Sights of London. </vt:lpstr>
      <vt:lpstr>Sights of London. </vt:lpstr>
      <vt:lpstr>Презентация PowerPoint</vt:lpstr>
      <vt:lpstr>Презентация PowerPoint</vt:lpstr>
      <vt:lpstr>The British Museum</vt:lpstr>
      <vt:lpstr>Презентация PowerPoint</vt:lpstr>
      <vt:lpstr>Past Simple Passive. Страдательный залог в прошедшем времени.</vt:lpstr>
      <vt:lpstr>The Tower of London/ use/ as a fortress</vt:lpstr>
      <vt:lpstr>Westminster Abbey/ build/ in 1245</vt:lpstr>
      <vt:lpstr>Trafalgar Square/ choose/ for the statue of Nelson</vt:lpstr>
      <vt:lpstr>… ?</vt:lpstr>
      <vt:lpstr>Homework: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23-rd of April. Class work. Sights of London. Past Simple Passive.</dc:title>
  <dc:creator>чулпан</dc:creator>
  <cp:lastModifiedBy>чулпан</cp:lastModifiedBy>
  <cp:revision>15</cp:revision>
  <dcterms:created xsi:type="dcterms:W3CDTF">2013-04-22T05:28:53Z</dcterms:created>
  <dcterms:modified xsi:type="dcterms:W3CDTF">2013-08-27T15:53:24Z</dcterms:modified>
</cp:coreProperties>
</file>