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1" r:id="rId2"/>
  </p:sldMasterIdLst>
  <p:sldIdLst>
    <p:sldId id="257" r:id="rId3"/>
    <p:sldId id="258" r:id="rId4"/>
    <p:sldId id="260" r:id="rId5"/>
    <p:sldId id="259" r:id="rId6"/>
    <p:sldId id="269" r:id="rId7"/>
    <p:sldId id="270" r:id="rId8"/>
    <p:sldId id="271" r:id="rId9"/>
    <p:sldId id="272" r:id="rId10"/>
    <p:sldId id="274" r:id="rId11"/>
    <p:sldId id="262" r:id="rId12"/>
    <p:sldId id="263" r:id="rId13"/>
    <p:sldId id="275" r:id="rId14"/>
    <p:sldId id="264" r:id="rId15"/>
    <p:sldId id="276" r:id="rId16"/>
    <p:sldId id="265" r:id="rId17"/>
    <p:sldId id="266" r:id="rId18"/>
    <p:sldId id="277" r:id="rId19"/>
    <p:sldId id="268" r:id="rId20"/>
    <p:sldId id="267" r:id="rId21"/>
    <p:sldId id="278" r:id="rId22"/>
    <p:sldId id="279" r:id="rId23"/>
    <p:sldId id="280" r:id="rId24"/>
    <p:sldId id="281" r:id="rId25"/>
    <p:sldId id="283" r:id="rId26"/>
    <p:sldId id="282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print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66FB97D-B9CF-41F9-A2E4-7FBD9974DBB7}" type="datetimeFigureOut">
              <a:rPr lang="ru-RU" smtClean="0"/>
              <a:pPr/>
              <a:t>07.02.2012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B0E20D4-13D2-42D6-B1CE-9AA105705F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ondonnet.com/files/images/entertainment/prince-edward.jpg" TargetMode="External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.dailymail.co.uk/i/pix/2010/05/18/article-1279264-05F7A20E0000044D-357_468x581.jpg" TargetMode="External"/><Relationship Id="rId5" Type="http://schemas.openxmlformats.org/officeDocument/2006/relationships/image" Target="../media/image17.jpeg"/><Relationship Id="rId10" Type="http://schemas.openxmlformats.org/officeDocument/2006/relationships/image" Target="../media/image20.png"/><Relationship Id="rId4" Type="http://schemas.openxmlformats.org/officeDocument/2006/relationships/hyperlink" Target="http://news.bbcimg.co.uk/media/images/48706000/jpg/_48706903_anne_july_2010_pa.jpg" TargetMode="External"/><Relationship Id="rId9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reassessthepress.files.wordpress.com/2010/08/prince_philip.jpg?w=409&amp;h=365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hyperlink" Target="http://www.hullkungfu.co.uk/images/prince%20philip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db3.stb.s-msn.com/i/14/CAD820FADA8C3677962EFF58E3EFBD.jpg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.dailymail.co.uk/i/pix/2011/04/30/article-1382092-0BD718EB00000578-436_634x431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hyperlink" Target="http://gossip.whyfame.com/files/2011/05/princess_diana_death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i.usatoday.net/life/gallery/_dayinlife/2009/06/l090618/l090618_william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hyperlink" Target="http://i.dailymail.co.uk/i/pix/2010/01/06/article-1241013-07C5F5C6000005DC-301_964x742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estb.msn.com/i/8A/8A572F95FA4621E44A6FA812F9BD50.jpg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c3.yousaytoo.com/rss_temp_image/pics/49/45/68/5575649/remote_image20110504-23610-ha3wrn-0.jpg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ansien.w.staszic.waw.pl/drzewo/peter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hyperlink" Target="http://d.haber3.com/gallery/17431/5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0.tqn.com/d/worldnews/1/0/3/9/-/-/86474287.jpg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www.jehzlau-concepts.com/news/wp-content/uploads/2010/05/sarah_ferguson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hyperlink" Target="http://www.spletnik.ru/img/2011/10/liza/20111012-saraa9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www.tatler.ru/upload/iblock/3d8/330x495_hat1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hyperlink" Target="http://s16.radikal.ru/i190/0912/76/b623730e2fe5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media.wwd.com/images/processed/wwd/2008/09/19/portrait/02-tout/fashion-scoops2.jpg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4.images.coolspotters.com/photos/48724/086878891D2fCBBf__profile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womenitems.ru/pics-diy/1036-01.jpg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imworld.aufeminin.com/dossiers/D20110316/Princess-Louise-184250_L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upload.wikimedia.org/wikipedia/commons/thumb/8/84/UK_Royal_Coat_of_Arms.svg/602px-UK_Royal_Coat_of_Arms.svg.pn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100000"/>
            <a:shade val="100000"/>
            <a:hueMod val="100000"/>
            <a:satMod val="10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C:\Users\Level\Pictures\1291456750_the_mists_of_avalon_2001_dvdrip_rus_eng054321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752528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Level\Pictures\mist-london_2061394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636912"/>
            <a:ext cx="5475270" cy="3863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vel\Pictures\queen-elizabeth-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6632"/>
            <a:ext cx="1872208" cy="2304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C:\Users\Level\Pictures\7045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88640"/>
            <a:ext cx="1800200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56" name="Picture 12" descr="Картинка 143 из 1446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501008"/>
            <a:ext cx="1728192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62" name="Picture 18" descr="Картинка 17 из 72118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3573016"/>
            <a:ext cx="1872208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66" name="Picture 22" descr="Картинка 216 из 88166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2320" y="3212976"/>
            <a:ext cx="1572766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69" name="Picture 25" descr="C:\Users\Level\Pictures\Senza-titolo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504" y="3284984"/>
            <a:ext cx="1872208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Тройная стрелка влево/вправо/вверх 17"/>
          <p:cNvSpPr/>
          <p:nvPr/>
        </p:nvSpPr>
        <p:spPr>
          <a:xfrm>
            <a:off x="899592" y="2204864"/>
            <a:ext cx="7560840" cy="576064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войная стрелка влево/вправо 18"/>
          <p:cNvSpPr/>
          <p:nvPr/>
        </p:nvSpPr>
        <p:spPr>
          <a:xfrm>
            <a:off x="3923928" y="2132856"/>
            <a:ext cx="1584176" cy="2880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827584" y="2492896"/>
            <a:ext cx="2880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8244408" y="2420888"/>
            <a:ext cx="2880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3563888" y="2708920"/>
            <a:ext cx="21602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5868144" y="2708920"/>
            <a:ext cx="21602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308304" y="5373216"/>
            <a:ext cx="1728191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/>
              <a:t>Prince Edward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5733256"/>
            <a:ext cx="175811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/>
              <a:t>Prince </a:t>
            </a:r>
            <a:r>
              <a:rPr lang="en-US" b="1" dirty="0" smtClean="0"/>
              <a:t>Andrew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915816" y="5661248"/>
            <a:ext cx="168680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/>
              <a:t>Princess Anne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79512" y="5445224"/>
            <a:ext cx="172092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/>
              <a:t>Prince </a:t>
            </a:r>
            <a:r>
              <a:rPr lang="en-US" b="1" dirty="0" smtClean="0"/>
              <a:t>Charles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95536" y="548680"/>
            <a:ext cx="1728192" cy="70788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Queen </a:t>
            </a:r>
          </a:p>
          <a:p>
            <a:pPr algn="ctr"/>
            <a:r>
              <a:rPr lang="en-US" sz="2000" b="1" dirty="0" smtClean="0"/>
              <a:t>Elisabeth II</a:t>
            </a:r>
            <a:endParaRPr lang="ru-RU" sz="20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236296" y="548680"/>
            <a:ext cx="1709122" cy="67710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/>
              <a:t>Prince </a:t>
            </a:r>
            <a:r>
              <a:rPr lang="en-US" sz="2000" b="1" dirty="0" smtClean="0"/>
              <a:t>Philip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1600200"/>
            <a:ext cx="4464496" cy="452596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    </a:t>
            </a:r>
            <a:r>
              <a:rPr lang="en-US" b="1" dirty="0" smtClean="0">
                <a:solidFill>
                  <a:srgbClr val="FF0000"/>
                </a:solidFill>
              </a:rPr>
              <a:t>Elisabeth II </a:t>
            </a:r>
            <a:r>
              <a:rPr lang="en-US" b="1" dirty="0" smtClean="0"/>
              <a:t>is the head of the British Royal Family. </a:t>
            </a:r>
            <a:r>
              <a:rPr lang="en-US" b="1" dirty="0" smtClean="0"/>
              <a:t>She </a:t>
            </a:r>
            <a:r>
              <a:rPr lang="en-US" b="1" dirty="0" smtClean="0"/>
              <a:t>was born on the 21</a:t>
            </a:r>
            <a:r>
              <a:rPr lang="en-US" b="1" baseline="30000" dirty="0" smtClean="0"/>
              <a:t>st</a:t>
            </a:r>
            <a:r>
              <a:rPr lang="en-US" b="1" dirty="0" smtClean="0"/>
              <a:t> of April 1926. She has got 4 children, 8 grandchildren and 1 great-grandchild.</a:t>
            </a:r>
            <a:endParaRPr lang="ru-RU" dirty="0"/>
          </a:p>
        </p:txBody>
      </p:sp>
      <p:pic>
        <p:nvPicPr>
          <p:cNvPr id="20482" name="Picture 2" descr="C:\Users\Level\Pictures\27505F88-8ED9-4976-A3A7-5599EE8023A2_mw800_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348821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  <a:effectLst/>
              </a:rPr>
              <a:t>Her full name is </a:t>
            </a:r>
            <a:r>
              <a:rPr lang="en-US" dirty="0" smtClean="0">
                <a:solidFill>
                  <a:schemeClr val="tx1"/>
                </a:solidFill>
                <a:effectLst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</a:rPr>
            </a:br>
            <a:r>
              <a:rPr lang="en-US" dirty="0" smtClean="0">
                <a:solidFill>
                  <a:schemeClr val="tx1"/>
                </a:solidFill>
                <a:effectLst/>
              </a:rPr>
              <a:t>Elisabeth </a:t>
            </a:r>
            <a:r>
              <a:rPr lang="en-US" dirty="0" smtClean="0">
                <a:solidFill>
                  <a:schemeClr val="tx1"/>
                </a:solidFill>
                <a:effectLst/>
              </a:rPr>
              <a:t>Alexandra Mary.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pic>
        <p:nvPicPr>
          <p:cNvPr id="29698" name="Picture 2" descr="C:\Users\Level\Pictures\elizabeth-i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7380" y="1600200"/>
            <a:ext cx="3269239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Level\Pictures\queen-elizabeth-i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3177540" cy="397002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491880" y="1600200"/>
            <a:ext cx="547260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b="1" dirty="0" smtClean="0"/>
              <a:t>    </a:t>
            </a:r>
          </a:p>
          <a:p>
            <a:pPr algn="ctr">
              <a:buNone/>
            </a:pPr>
            <a:r>
              <a:rPr lang="en-US" sz="4000" b="1" dirty="0" smtClean="0"/>
              <a:t>She </a:t>
            </a:r>
            <a:r>
              <a:rPr lang="en-US" sz="4000" b="1" dirty="0" smtClean="0"/>
              <a:t>was born on the 21</a:t>
            </a:r>
            <a:r>
              <a:rPr lang="en-US" sz="4000" b="1" baseline="30000" dirty="0" smtClean="0"/>
              <a:t>st</a:t>
            </a:r>
            <a:r>
              <a:rPr lang="en-US" sz="4000" b="1" dirty="0" smtClean="0"/>
              <a:t> of April 1926. </a:t>
            </a:r>
            <a:r>
              <a:rPr lang="en-US" sz="4000" b="1" dirty="0" smtClean="0"/>
              <a:t> </a:t>
            </a:r>
            <a:endParaRPr lang="ru-RU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Users\Level\Pictures\tumblr_lmabhsed8i1qchfbj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996952"/>
            <a:ext cx="4542656" cy="3457042"/>
          </a:xfrm>
          <a:prstGeom prst="rect">
            <a:avLst/>
          </a:prstGeom>
          <a:noFill/>
        </p:spPr>
      </p:pic>
      <p:pic>
        <p:nvPicPr>
          <p:cNvPr id="30722" name="Picture 2" descr="C:\Users\Level\Pictures\_52858348_hi0120173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4896544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1" name="Picture 3" descr="C:\Users\Level\Pictures\73404162_16289440709679ud702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715200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499992" y="1600200"/>
            <a:ext cx="4186808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sz="3200" b="1" dirty="0" smtClean="0"/>
              <a:t>Philip Mountbatten was born on the 10</a:t>
            </a:r>
            <a:r>
              <a:rPr lang="en-US" sz="3200" b="1" baseline="30000" dirty="0" smtClean="0"/>
              <a:t>th</a:t>
            </a:r>
            <a:r>
              <a:rPr lang="en-US" sz="3200" b="1" dirty="0" smtClean="0"/>
              <a:t> of June 1921. His title is the Duke of Edinburgh.</a:t>
            </a:r>
            <a:endParaRPr lang="ru-RU" sz="3200" b="1" dirty="0" smtClean="0"/>
          </a:p>
          <a:p>
            <a:endParaRPr lang="ru-RU" dirty="0"/>
          </a:p>
        </p:txBody>
      </p:sp>
      <p:pic>
        <p:nvPicPr>
          <p:cNvPr id="6" name="Picture 2" descr="C:\Users\Level\Pictures\7045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3916288" cy="58309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а 4 из 3544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3895725" cy="3476626"/>
          </a:xfrm>
          <a:prstGeom prst="rect">
            <a:avLst/>
          </a:prstGeom>
          <a:noFill/>
        </p:spPr>
      </p:pic>
      <p:pic>
        <p:nvPicPr>
          <p:cNvPr id="45060" name="Picture 4" descr="Картинка 216 из 3579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348880"/>
            <a:ext cx="5963034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а 288 из 357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80728"/>
            <a:ext cx="8067189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His full name is Charles Philip Arthur George, he is the eldest son of the Queen. He was born on the</a:t>
            </a:r>
            <a:r>
              <a:rPr lang="ru-RU" dirty="0" smtClean="0"/>
              <a:t> 14</a:t>
            </a:r>
            <a:r>
              <a:rPr lang="en-US" baseline="30000" dirty="0" err="1" smtClean="0"/>
              <a:t>th</a:t>
            </a:r>
            <a:r>
              <a:rPr lang="en-US" dirty="0" smtClean="0"/>
              <a:t> of November</a:t>
            </a:r>
            <a:r>
              <a:rPr lang="ru-RU" dirty="0" smtClean="0"/>
              <a:t> 1948.  </a:t>
            </a:r>
            <a:endParaRPr lang="ru-RU" dirty="0"/>
          </a:p>
        </p:txBody>
      </p:sp>
      <p:pic>
        <p:nvPicPr>
          <p:cNvPr id="24578" name="Picture 2" descr="C:\Users\Level\Pictures\6a00d8341c648253ef010535ef7f20970b-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063" y="1600200"/>
            <a:ext cx="3486874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Level\Pictures\LocationBritishIsle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4273426" cy="5577483"/>
          </a:xfrm>
          <a:prstGeom prst="rect">
            <a:avLst/>
          </a:prstGeom>
          <a:noFill/>
        </p:spPr>
      </p:pic>
      <p:pic>
        <p:nvPicPr>
          <p:cNvPr id="3075" name="Picture 3" descr="C:\Users\Level\Pictures\GreatBritian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7" y="548680"/>
            <a:ext cx="4248472" cy="5577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а 3 из 725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5076825" cy="3448051"/>
          </a:xfrm>
          <a:prstGeom prst="rect">
            <a:avLst/>
          </a:prstGeom>
          <a:noFill/>
        </p:spPr>
      </p:pic>
      <p:pic>
        <p:nvPicPr>
          <p:cNvPr id="46084" name="Picture 4" descr="Картинка 20 из 4756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420888"/>
            <a:ext cx="310515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Картинка 10 из 1466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5076825" cy="3381375"/>
          </a:xfrm>
          <a:prstGeom prst="rect">
            <a:avLst/>
          </a:prstGeom>
          <a:noFill/>
        </p:spPr>
      </p:pic>
      <p:pic>
        <p:nvPicPr>
          <p:cNvPr id="47110" name="Picture 6" descr="Картинка 40 из 1488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140968"/>
            <a:ext cx="4943475" cy="3593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ртинка 60 из 445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052736"/>
            <a:ext cx="6919259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Картинка 50 из 1443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08720"/>
            <a:ext cx="3834426" cy="5112568"/>
          </a:xfrm>
          <a:prstGeom prst="rect">
            <a:avLst/>
          </a:prstGeom>
          <a:noFill/>
        </p:spPr>
      </p:pic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4572000" y="2037266"/>
            <a:ext cx="432048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 full name is Anne Elizabeth Alice Louise. She was born on the 15</a:t>
            </a:r>
            <a:r>
              <a:rPr kumimoji="0" lang="en-US" sz="2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 August 1950. She is the only daughter of Queen Elizabeth II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1619672" y="116632"/>
            <a:ext cx="6184193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Princess Anne, </a:t>
            </a:r>
            <a:r>
              <a:rPr lang="en-US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Royal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Princess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Картинка 10 из 33263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0" y="1831181"/>
            <a:ext cx="3048000" cy="4064000"/>
          </a:xfrm>
          <a:prstGeom prst="rect">
            <a:avLst/>
          </a:prstGeom>
          <a:noFill/>
        </p:spPr>
      </p:pic>
      <p:pic>
        <p:nvPicPr>
          <p:cNvPr id="6" name="Picture 4" descr="Картинка 17 из 10190">
            <a:hlinkClick r:id="rId4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6880" y="1844824"/>
            <a:ext cx="2655520" cy="392335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80112" y="1196752"/>
            <a:ext cx="257256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200" b="1" dirty="0" smtClean="0"/>
              <a:t>Zara Phillips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1196752"/>
            <a:ext cx="2730427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200" b="1" dirty="0" smtClean="0"/>
              <a:t>Peter </a:t>
            </a:r>
            <a:r>
              <a:rPr lang="en-US" sz="3200" b="1" dirty="0" smtClean="0"/>
              <a:t>Phillips</a:t>
            </a:r>
            <a:endParaRPr lang="ru-RU" sz="32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195736" y="404664"/>
            <a:ext cx="4969630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Prince Andrew Duke of York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50185" name="Picture 9" descr="Картинка 30 из 438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4552950" cy="3810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5229200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His full name is Andrew Albert Christian Edward. He was born on the 19</a:t>
            </a:r>
            <a:r>
              <a:rPr lang="en-US" sz="2400" b="1" baseline="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th</a:t>
            </a:r>
            <a:r>
              <a:rPr lang="en-US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of February </a:t>
            </a:r>
            <a:r>
              <a:rPr lang="en-US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1960.  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Картинка 18 из 41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4848225" cy="3810000"/>
          </a:xfrm>
          <a:prstGeom prst="rect">
            <a:avLst/>
          </a:prstGeom>
          <a:noFill/>
        </p:spPr>
      </p:pic>
      <p:pic>
        <p:nvPicPr>
          <p:cNvPr id="52228" name="Picture 4" descr="Картинка 27 из 41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196752"/>
            <a:ext cx="3751312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Картинка 14 из 4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24744"/>
            <a:ext cx="3168352" cy="4764439"/>
          </a:xfrm>
          <a:prstGeom prst="rect">
            <a:avLst/>
          </a:prstGeom>
          <a:noFill/>
        </p:spPr>
      </p:pic>
      <p:pic>
        <p:nvPicPr>
          <p:cNvPr id="53252" name="Picture 4" descr="Картинка 9 из 116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76672"/>
            <a:ext cx="2867025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Картинка 4 из 7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76672"/>
            <a:ext cx="4176464" cy="60866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1547664" y="332656"/>
            <a:ext cx="6167009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Prince Edward, Earl of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Wessex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9" name="Picture 3" descr="Картинка 25 из 83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3133788" cy="4608512"/>
          </a:xfrm>
          <a:prstGeom prst="rect">
            <a:avLst/>
          </a:prstGeom>
          <a:noFill/>
        </p:spPr>
      </p:pic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3923928" y="1569857"/>
            <a:ext cx="504056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His full name is Edward Antony Richard Louis. He was born on the 10</a:t>
            </a:r>
            <a:r>
              <a:rPr kumimoji="0" lang="en-US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of  March 1964.</a:t>
            </a: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4274189" cy="4752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932040" y="836712"/>
            <a:ext cx="39239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The red rose </a:t>
            </a:r>
            <a:r>
              <a:rPr lang="en-US" sz="5400" dirty="0" smtClean="0"/>
              <a:t>is a national flower of the United Kingdom.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Картинка 2 из 3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628800"/>
            <a:ext cx="6179871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Картинка 31 из 23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908720"/>
            <a:ext cx="3384376" cy="5070226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James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Alexander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Philip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Theo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Level\Pictures\200px-Lancashire_rose_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780928"/>
            <a:ext cx="3384376" cy="3232079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79512" y="513548"/>
            <a:ext cx="8784976" cy="95410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The Red Rose is a floral emblem of the House of Lancaster.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Level\Pictures\200px-Yorkshire_rose_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852936"/>
            <a:ext cx="3543849" cy="3384376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6696" y="692696"/>
            <a:ext cx="8781250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White Rose is a floral emblem of the House of York.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Level\Pictures\q_Tudor_Rose_Royal_Badge_of_England_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96752"/>
            <a:ext cx="4762500" cy="528637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70497" y="260648"/>
            <a:ext cx="8350684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Tudor Rose is a floral emblem of England.</a:t>
            </a:r>
            <a:endParaRPr kumimoji="0" lang="en-US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/>
              </a:rPr>
              <a:t>Lancaster-York  rose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pic>
        <p:nvPicPr>
          <p:cNvPr id="27650" name="Picture 2" descr="C:\Users\Level\Pictures\untitledттт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61991"/>
            <a:ext cx="6096000" cy="3802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а 81 из 984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96752"/>
            <a:ext cx="3819525" cy="3810000"/>
          </a:xfrm>
          <a:prstGeom prst="rect">
            <a:avLst/>
          </a:prstGeom>
          <a:noFill/>
        </p:spPr>
      </p:pic>
      <p:pic>
        <p:nvPicPr>
          <p:cNvPr id="28675" name="Picture 3" descr="C:\Users\Level\Pictures\queen-elizabeth-i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692696"/>
            <a:ext cx="3971925" cy="49625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6632"/>
            <a:ext cx="6696744" cy="707886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algn="ctr"/>
            <a:r>
              <a:rPr lang="en-US" altLang="en-US" sz="4000" b="1" dirty="0" smtClean="0"/>
              <a:t>The British Royal </a:t>
            </a:r>
            <a:r>
              <a:rPr lang="en-US" altLang="en-US" sz="4000" b="1" dirty="0" smtClean="0"/>
              <a:t>Family</a:t>
            </a:r>
            <a:endParaRPr lang="ru-RU" sz="4000" b="1" dirty="0"/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Welcome</Template>
  <TotalTime>216</TotalTime>
  <Words>259</Words>
  <Application>Microsoft Office PowerPoint</Application>
  <PresentationFormat>Экран (4:3)</PresentationFormat>
  <Paragraphs>28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Welcome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Lancaster-York  rose</vt:lpstr>
      <vt:lpstr>Слайд 8</vt:lpstr>
      <vt:lpstr>Слайд 9</vt:lpstr>
      <vt:lpstr>Слайд 10</vt:lpstr>
      <vt:lpstr>Слайд 11</vt:lpstr>
      <vt:lpstr>Her full name is  Elisabeth Alexandra Mary.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British Royal Family</dc:title>
  <dc:creator>Level</dc:creator>
  <cp:lastModifiedBy>Level</cp:lastModifiedBy>
  <cp:revision>31</cp:revision>
  <dcterms:created xsi:type="dcterms:W3CDTF">2012-02-06T15:30:09Z</dcterms:created>
  <dcterms:modified xsi:type="dcterms:W3CDTF">2012-02-07T16:30:49Z</dcterms:modified>
</cp:coreProperties>
</file>