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62" r:id="rId6"/>
    <p:sldId id="259" r:id="rId7"/>
    <p:sldId id="260" r:id="rId8"/>
    <p:sldId id="263" r:id="rId9"/>
    <p:sldId id="266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2" autoAdjust="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10B7C-087D-481D-B6F3-F7645049054F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E93C7-F34A-409B-A6E9-70CB250919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10B7C-087D-481D-B6F3-F7645049054F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E93C7-F34A-409B-A6E9-70CB250919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10B7C-087D-481D-B6F3-F7645049054F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E93C7-F34A-409B-A6E9-70CB250919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10B7C-087D-481D-B6F3-F7645049054F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E93C7-F34A-409B-A6E9-70CB250919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10B7C-087D-481D-B6F3-F7645049054F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E93C7-F34A-409B-A6E9-70CB250919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10B7C-087D-481D-B6F3-F7645049054F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E93C7-F34A-409B-A6E9-70CB250919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10B7C-087D-481D-B6F3-F7645049054F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E93C7-F34A-409B-A6E9-70CB250919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10B7C-087D-481D-B6F3-F7645049054F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E93C7-F34A-409B-A6E9-70CB250919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10B7C-087D-481D-B6F3-F7645049054F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E93C7-F34A-409B-A6E9-70CB250919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10B7C-087D-481D-B6F3-F7645049054F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E93C7-F34A-409B-A6E9-70CB250919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10B7C-087D-481D-B6F3-F7645049054F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E93C7-F34A-409B-A6E9-70CB250919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10B7C-087D-481D-B6F3-F7645049054F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E93C7-F34A-409B-A6E9-70CB2509199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l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 descr="осень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46746"/>
            <a:ext cx="8496944" cy="6364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229200"/>
            <a:ext cx="8208912" cy="1296144"/>
          </a:xfrm>
        </p:spPr>
        <p:txBody>
          <a:bodyPr>
            <a:normAutofit fontScale="85000" lnSpcReduction="20000"/>
          </a:bodyPr>
          <a:lstStyle/>
          <a:p>
            <a:r>
              <a:rPr lang="en-US" sz="5400" b="1" i="1" dirty="0" smtClean="0">
                <a:solidFill>
                  <a:srgbClr val="C00000"/>
                </a:solidFill>
              </a:rPr>
              <a:t>My  favourite  season and </a:t>
            </a:r>
            <a:r>
              <a:rPr lang="en-US" sz="5400" b="1" i="1" dirty="0" smtClean="0">
                <a:solidFill>
                  <a:srgbClr val="C00000"/>
                </a:solidFill>
              </a:rPr>
              <a:t>weather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сканирование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673" y="260648"/>
            <a:ext cx="8908594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661248"/>
            <a:ext cx="8352928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rgbClr val="FFFF00"/>
                </a:solidFill>
              </a:rPr>
              <a:t>M</a:t>
            </a:r>
            <a:r>
              <a:rPr lang="en-US" i="1" cap="none" dirty="0" smtClean="0">
                <a:solidFill>
                  <a:srgbClr val="FFFF00"/>
                </a:solidFill>
              </a:rPr>
              <a:t>y</a:t>
            </a:r>
            <a:r>
              <a:rPr lang="en-US" i="1" dirty="0" smtClean="0">
                <a:solidFill>
                  <a:srgbClr val="FFFF00"/>
                </a:solidFill>
              </a:rPr>
              <a:t> </a:t>
            </a:r>
            <a:r>
              <a:rPr lang="en-US" i="1" cap="none" dirty="0" smtClean="0">
                <a:solidFill>
                  <a:srgbClr val="FFFF00"/>
                </a:solidFill>
              </a:rPr>
              <a:t>birthday is in  autumn</a:t>
            </a:r>
            <a:endParaRPr lang="ru-RU" i="1" cap="none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31640" y="2906713"/>
            <a:ext cx="6624736" cy="150018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осень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60648"/>
            <a:ext cx="7272808" cy="4839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01208"/>
            <a:ext cx="7772400" cy="1152128"/>
          </a:xfrm>
        </p:spPr>
        <p:txBody>
          <a:bodyPr>
            <a:normAutofit/>
          </a:bodyPr>
          <a:lstStyle/>
          <a:p>
            <a:pPr algn="ctr"/>
            <a:r>
              <a:rPr lang="en-US" sz="2200" i="1" dirty="0" smtClean="0">
                <a:solidFill>
                  <a:schemeClr val="accent6">
                    <a:lumMod val="50000"/>
                  </a:schemeClr>
                </a:solidFill>
              </a:rPr>
              <a:t>M</a:t>
            </a:r>
            <a:r>
              <a:rPr lang="en-US" sz="2200" i="1" cap="none" dirty="0" smtClean="0">
                <a:solidFill>
                  <a:schemeClr val="accent6">
                    <a:lumMod val="50000"/>
                  </a:schemeClr>
                </a:solidFill>
              </a:rPr>
              <a:t>y </a:t>
            </a:r>
            <a:r>
              <a:rPr lang="en-US" sz="2200" i="1" cap="none" dirty="0" err="1" smtClean="0">
                <a:solidFill>
                  <a:schemeClr val="accent6">
                    <a:lumMod val="50000"/>
                  </a:schemeClr>
                </a:solidFill>
              </a:rPr>
              <a:t>favourite</a:t>
            </a:r>
            <a:r>
              <a:rPr lang="en-US" sz="2200" i="1" cap="none" dirty="0" smtClean="0">
                <a:solidFill>
                  <a:schemeClr val="accent6">
                    <a:lumMod val="50000"/>
                  </a:schemeClr>
                </a:solidFill>
              </a:rPr>
              <a:t> picture is</a:t>
            </a:r>
            <a:r>
              <a:rPr lang="en-US" sz="2200" i="1" cap="none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200" i="1" cap="none" dirty="0" smtClean="0">
                <a:solidFill>
                  <a:schemeClr val="accent6">
                    <a:lumMod val="50000"/>
                  </a:schemeClr>
                </a:solidFill>
              </a:rPr>
              <a:t>“golden  </a:t>
            </a:r>
            <a:r>
              <a:rPr lang="en-US" sz="2200" i="1" cap="none" dirty="0" smtClean="0">
                <a:solidFill>
                  <a:schemeClr val="accent6">
                    <a:lumMod val="50000"/>
                  </a:schemeClr>
                </a:solidFill>
              </a:rPr>
              <a:t>autumn</a:t>
            </a:r>
            <a:r>
              <a:rPr lang="en-US" sz="2200" i="1" cap="none" dirty="0" smtClean="0">
                <a:solidFill>
                  <a:schemeClr val="accent6">
                    <a:lumMod val="50000"/>
                  </a:schemeClr>
                </a:solidFill>
              </a:rPr>
              <a:t>” by </a:t>
            </a:r>
            <a:r>
              <a:rPr lang="en-US" sz="2200" i="1" cap="none" dirty="0" err="1" smtClean="0">
                <a:solidFill>
                  <a:schemeClr val="accent6">
                    <a:lumMod val="50000"/>
                  </a:schemeClr>
                </a:solidFill>
              </a:rPr>
              <a:t>isaac</a:t>
            </a:r>
            <a:r>
              <a:rPr lang="en-US" sz="2200" i="1" cap="none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200" i="1" cap="none" dirty="0" err="1" smtClean="0">
                <a:solidFill>
                  <a:schemeClr val="accent6">
                    <a:lumMod val="50000"/>
                  </a:schemeClr>
                </a:solidFill>
              </a:rPr>
              <a:t>levitan</a:t>
            </a:r>
            <a:endParaRPr lang="ru-RU" sz="2200" i="1" cap="none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130425"/>
            <a:ext cx="4968552" cy="14700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осень-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548679"/>
            <a:ext cx="6048672" cy="4530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157192"/>
            <a:ext cx="6400800" cy="792088"/>
          </a:xfrm>
        </p:spPr>
        <p:txBody>
          <a:bodyPr>
            <a:normAutofit/>
          </a:bodyPr>
          <a:lstStyle/>
          <a:p>
            <a:r>
              <a:rPr lang="en-US" sz="2400" b="1" i="1" dirty="0" smtClean="0">
                <a:solidFill>
                  <a:srgbClr val="0070C0"/>
                </a:solidFill>
              </a:rPr>
              <a:t>I think pets like different autumn weather too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осень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652" y="548680"/>
            <a:ext cx="8648828" cy="5755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157192"/>
            <a:ext cx="7772400" cy="792088"/>
          </a:xfrm>
        </p:spPr>
        <p:txBody>
          <a:bodyPr>
            <a:normAutofit/>
          </a:bodyPr>
          <a:lstStyle/>
          <a:p>
            <a:pPr algn="ctr"/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I  </a:t>
            </a:r>
            <a:r>
              <a:rPr lang="en-US" i="1" cap="none" dirty="0" smtClean="0">
                <a:solidFill>
                  <a:schemeClr val="accent6">
                    <a:lumMod val="75000"/>
                  </a:schemeClr>
                </a:solidFill>
              </a:rPr>
              <a:t>like  autumn</a:t>
            </a:r>
            <a:endParaRPr lang="ru-RU" i="1" cap="non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осень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32656"/>
            <a:ext cx="8453886" cy="6332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229200"/>
            <a:ext cx="7772400" cy="1080120"/>
          </a:xfrm>
        </p:spPr>
        <p:txBody>
          <a:bodyPr>
            <a:normAutofit/>
          </a:bodyPr>
          <a:lstStyle/>
          <a:p>
            <a:pPr algn="ctr"/>
            <a:r>
              <a:rPr lang="en-US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A</a:t>
            </a:r>
            <a:r>
              <a:rPr lang="en-US" i="1" cap="none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utumn weather is changeable</a:t>
            </a:r>
            <a:endParaRPr lang="ru-RU" i="1" cap="none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осень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424936" cy="63105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99" y="5733256"/>
            <a:ext cx="7200801" cy="648071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rgbClr val="FFFF00"/>
                </a:solidFill>
              </a:rPr>
              <a:t>I</a:t>
            </a:r>
            <a:r>
              <a:rPr lang="en-US" i="1" cap="none" dirty="0" smtClean="0">
                <a:solidFill>
                  <a:srgbClr val="FFFF00"/>
                </a:solidFill>
              </a:rPr>
              <a:t>t is sometimes warm and sunny</a:t>
            </a:r>
            <a:endParaRPr lang="ru-RU" i="1" cap="none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осень-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8640959" cy="6389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4653136"/>
            <a:ext cx="4248471" cy="1584176"/>
          </a:xfrm>
        </p:spPr>
        <p:txBody>
          <a:bodyPr/>
          <a:lstStyle/>
          <a:p>
            <a:pPr algn="ctr"/>
            <a:r>
              <a:rPr lang="en-US" i="1" dirty="0" smtClean="0">
                <a:solidFill>
                  <a:srgbClr val="FFFF00"/>
                </a:solidFill>
              </a:rPr>
              <a:t>I  </a:t>
            </a:r>
            <a:r>
              <a:rPr lang="en-US" i="1" cap="none" dirty="0" smtClean="0">
                <a:solidFill>
                  <a:srgbClr val="FFFF00"/>
                </a:solidFill>
              </a:rPr>
              <a:t>can  </a:t>
            </a:r>
            <a:r>
              <a:rPr lang="en-US" i="1" cap="none" dirty="0" smtClean="0">
                <a:solidFill>
                  <a:srgbClr val="FFFF00"/>
                </a:solidFill>
              </a:rPr>
              <a:t>walk and play  </a:t>
            </a:r>
            <a:r>
              <a:rPr lang="en-US" i="1" cap="none" dirty="0" smtClean="0">
                <a:solidFill>
                  <a:srgbClr val="FFFF00"/>
                </a:solidFill>
              </a:rPr>
              <a:t>in  the  </a:t>
            </a:r>
            <a:r>
              <a:rPr lang="en-US" i="1" cap="none" dirty="0" smtClean="0">
                <a:solidFill>
                  <a:srgbClr val="FFFF00"/>
                </a:solidFill>
              </a:rPr>
              <a:t>park</a:t>
            </a:r>
            <a:endParaRPr lang="ru-RU" i="1" cap="none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1999" y="2780929"/>
            <a:ext cx="3922713" cy="16259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осень-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3720953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589240"/>
            <a:ext cx="7772400" cy="864096"/>
          </a:xfrm>
        </p:spPr>
        <p:txBody>
          <a:bodyPr/>
          <a:lstStyle/>
          <a:p>
            <a:pPr algn="ctr"/>
            <a:r>
              <a:rPr lang="en-US" i="1" dirty="0" smtClean="0">
                <a:solidFill>
                  <a:schemeClr val="accent5">
                    <a:lumMod val="75000"/>
                  </a:schemeClr>
                </a:solidFill>
              </a:rPr>
              <a:t>  </a:t>
            </a:r>
            <a:r>
              <a:rPr lang="en-US" i="1" dirty="0" smtClean="0">
                <a:solidFill>
                  <a:schemeClr val="accent5">
                    <a:lumMod val="75000"/>
                  </a:schemeClr>
                </a:solidFill>
              </a:rPr>
              <a:t>i</a:t>
            </a:r>
            <a:r>
              <a:rPr lang="en-US" i="1" cap="none" dirty="0" smtClean="0">
                <a:solidFill>
                  <a:schemeClr val="accent5">
                    <a:lumMod val="75000"/>
                  </a:schemeClr>
                </a:solidFill>
              </a:rPr>
              <a:t>t  is </a:t>
            </a:r>
            <a:r>
              <a:rPr lang="en-US" i="1" cap="none" dirty="0" smtClean="0">
                <a:solidFill>
                  <a:schemeClr val="accent5">
                    <a:lumMod val="75000"/>
                  </a:schemeClr>
                </a:solidFill>
              </a:rPr>
              <a:t>often </a:t>
            </a:r>
            <a:r>
              <a:rPr lang="en-US" i="1" cap="none" dirty="0" smtClean="0">
                <a:solidFill>
                  <a:schemeClr val="accent5">
                    <a:lumMod val="75000"/>
                  </a:schemeClr>
                </a:solidFill>
              </a:rPr>
              <a:t>cloudy  and  </a:t>
            </a:r>
            <a:r>
              <a:rPr lang="en-US" i="1" cap="none" dirty="0" smtClean="0">
                <a:solidFill>
                  <a:schemeClr val="accent5">
                    <a:lumMod val="75000"/>
                  </a:schemeClr>
                </a:solidFill>
              </a:rPr>
              <a:t>windy</a:t>
            </a:r>
            <a:endParaRPr lang="ru-RU" i="1" cap="none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Рисунок 4" descr="осень-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1772816"/>
            <a:ext cx="4635599" cy="3084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068960"/>
            <a:ext cx="3633663" cy="13379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осень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4464496" cy="6504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79" y="1844825"/>
            <a:ext cx="3202633" cy="3312368"/>
          </a:xfrm>
        </p:spPr>
        <p:txBody>
          <a:bodyPr>
            <a:normAutofit/>
          </a:bodyPr>
          <a:lstStyle/>
          <a:p>
            <a:pPr algn="ctr"/>
            <a:r>
              <a:rPr lang="en-US" i="1" dirty="0" smtClean="0">
                <a:solidFill>
                  <a:schemeClr val="accent6">
                    <a:lumMod val="50000"/>
                  </a:schemeClr>
                </a:solidFill>
              </a:rPr>
              <a:t>I  </a:t>
            </a:r>
            <a:r>
              <a:rPr lang="en-US" i="1" cap="none" dirty="0" smtClean="0">
                <a:solidFill>
                  <a:schemeClr val="accent6">
                    <a:lumMod val="50000"/>
                  </a:schemeClr>
                </a:solidFill>
              </a:rPr>
              <a:t>play</a:t>
            </a:r>
            <a:r>
              <a:rPr lang="en-US" i="1" cap="none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i="1" cap="none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i="1" cap="none" dirty="0" smtClean="0">
                <a:solidFill>
                  <a:schemeClr val="accent6">
                    <a:lumMod val="50000"/>
                  </a:schemeClr>
                </a:solidFill>
              </a:rPr>
              <a:t>  the</a:t>
            </a:r>
            <a:r>
              <a:rPr lang="en-US" i="1" cap="none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i="1" cap="none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i="1" cap="none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en-US" i="1" cap="none" dirty="0" smtClean="0">
                <a:solidFill>
                  <a:schemeClr val="accent6">
                    <a:lumMod val="50000"/>
                  </a:schemeClr>
                </a:solidFill>
              </a:rPr>
              <a:t>piano when </a:t>
            </a:r>
            <a:r>
              <a:rPr lang="en-US" i="1" cap="none" dirty="0" smtClean="0">
                <a:solidFill>
                  <a:schemeClr val="accent6">
                    <a:lumMod val="50000"/>
                  </a:schemeClr>
                </a:solidFill>
              </a:rPr>
              <a:t>the weather is nice</a:t>
            </a:r>
            <a:r>
              <a:rPr lang="en-US" i="1" cap="none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i="1" cap="none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сканирование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9"/>
            <a:ext cx="4032448" cy="2673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осень-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3284984"/>
            <a:ext cx="4293528" cy="32160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4509120"/>
            <a:ext cx="3888431" cy="1008112"/>
          </a:xfrm>
        </p:spPr>
        <p:txBody>
          <a:bodyPr>
            <a:normAutofit/>
          </a:bodyPr>
          <a:lstStyle/>
          <a:p>
            <a:pPr algn="ctr"/>
            <a:r>
              <a:rPr lang="en-US" i="1" dirty="0" smtClean="0"/>
              <a:t> </a:t>
            </a:r>
            <a:r>
              <a:rPr lang="en-US" i="1" dirty="0" smtClean="0">
                <a:solidFill>
                  <a:schemeClr val="accent5">
                    <a:lumMod val="75000"/>
                  </a:schemeClr>
                </a:solidFill>
              </a:rPr>
              <a:t>and  cold.</a:t>
            </a:r>
            <a:endParaRPr lang="ru-RU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99991" y="692696"/>
            <a:ext cx="3994721" cy="1512168"/>
          </a:xfrm>
        </p:spPr>
        <p:txBody>
          <a:bodyPr>
            <a:normAutofit/>
          </a:bodyPr>
          <a:lstStyle/>
          <a:p>
            <a:pPr algn="ctr"/>
            <a:r>
              <a:rPr lang="en-US" sz="4400" b="1" i="1" dirty="0" smtClean="0">
                <a:solidFill>
                  <a:srgbClr val="0070C0"/>
                </a:solidFill>
              </a:rPr>
              <a:t>SOMETIMES  </a:t>
            </a:r>
            <a:r>
              <a:rPr lang="en-US" sz="4400" b="1" i="1" dirty="0" smtClean="0">
                <a:solidFill>
                  <a:srgbClr val="0070C0"/>
                </a:solidFill>
              </a:rPr>
              <a:t>IT  IS  RAINY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осень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237" y="332656"/>
            <a:ext cx="8528235" cy="6170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013176"/>
            <a:ext cx="77724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I  </a:t>
            </a:r>
            <a:r>
              <a:rPr lang="en-US" i="1" cap="none" dirty="0" smtClean="0">
                <a:solidFill>
                  <a:schemeClr val="accent6">
                    <a:lumMod val="75000"/>
                  </a:schemeClr>
                </a:solidFill>
              </a:rPr>
              <a:t>always  </a:t>
            </a:r>
            <a:r>
              <a:rPr lang="en-US" i="1" cap="none" dirty="0" smtClean="0">
                <a:solidFill>
                  <a:schemeClr val="accent6">
                    <a:lumMod val="75000"/>
                  </a:schemeClr>
                </a:solidFill>
              </a:rPr>
              <a:t>listen  to  music  and  read  </a:t>
            </a:r>
            <a:r>
              <a:rPr lang="en-US" i="1" cap="none" dirty="0" smtClean="0">
                <a:solidFill>
                  <a:schemeClr val="accent6">
                    <a:lumMod val="75000"/>
                  </a:schemeClr>
                </a:solidFill>
              </a:rPr>
              <a:t>books when it is rainy</a:t>
            </a:r>
            <a:endParaRPr lang="ru-RU" i="1" cap="non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79</Words>
  <Application>Microsoft Office PowerPoint</Application>
  <PresentationFormat>Экран (4:3)</PresentationFormat>
  <Paragraphs>13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I  like  autumn</vt:lpstr>
      <vt:lpstr>Autumn weather is changeable</vt:lpstr>
      <vt:lpstr>It is sometimes warm and sunny</vt:lpstr>
      <vt:lpstr>I  can  walk and play  in  the  park</vt:lpstr>
      <vt:lpstr>  it  is often cloudy  and  windy</vt:lpstr>
      <vt:lpstr>I  play   the   piano when the weather is nice </vt:lpstr>
      <vt:lpstr> and  cold.</vt:lpstr>
      <vt:lpstr>I  always  listen  to  music  and  read  books when it is rainy</vt:lpstr>
      <vt:lpstr>My birthday is in  autumn</vt:lpstr>
      <vt:lpstr>My favourite picture is “golden  autumn” by isaac levitan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DELL</dc:creator>
  <cp:lastModifiedBy>Пользователь</cp:lastModifiedBy>
  <cp:revision>16</cp:revision>
  <dcterms:created xsi:type="dcterms:W3CDTF">2012-09-12T13:59:13Z</dcterms:created>
  <dcterms:modified xsi:type="dcterms:W3CDTF">2012-09-14T18:38:18Z</dcterms:modified>
</cp:coreProperties>
</file>