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9"/>
  </p:notesMasterIdLst>
  <p:sldIdLst>
    <p:sldId id="263" r:id="rId2"/>
    <p:sldId id="257" r:id="rId3"/>
    <p:sldId id="258" r:id="rId4"/>
    <p:sldId id="259" r:id="rId5"/>
    <p:sldId id="260" r:id="rId6"/>
    <p:sldId id="256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20224-456D-4C75-8ABD-E6E0B5CD03E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FDC89-7BC9-499A-9ACA-D919E82E741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FDC89-7BC9-499A-9ACA-D919E82E741B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FDC89-7BC9-499A-9ACA-D919E82E741B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FDC89-7BC9-499A-9ACA-D919E82E741B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FDC89-7BC9-499A-9ACA-D919E82E741B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FDC89-7BC9-499A-9ACA-D919E82E741B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FDC89-7BC9-499A-9ACA-D919E82E741B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3FDC89-7BC9-499A-9ACA-D919E82E741B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20.02.2013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push dir="r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b/bc/Male_silverback_Gorilla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428604"/>
            <a:ext cx="685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i="1" dirty="0" smtClean="0">
                <a:solidFill>
                  <a:srgbClr val="FF0000"/>
                </a:solidFill>
              </a:rPr>
              <a:t>GORILLAS</a:t>
            </a:r>
            <a:endParaRPr lang="ru-RU" sz="9600" b="1" i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1926955_132930379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2000240"/>
            <a:ext cx="6715172" cy="4476781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6280"/>
          </a:xfrm>
          <a:ln>
            <a:noFill/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/>
              <a:t>Gorillas are very big </a:t>
            </a:r>
            <a:r>
              <a:rPr lang="en-US" sz="4400" dirty="0" smtClean="0"/>
              <a:t>animals!</a:t>
            </a:r>
            <a:endParaRPr lang="ru-RU" sz="4400" dirty="0"/>
          </a:p>
        </p:txBody>
      </p:sp>
      <p:pic>
        <p:nvPicPr>
          <p:cNvPr id="6146" name="Picture 2" descr="File:Male silverback Gorilla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4506" y="2406332"/>
            <a:ext cx="3384376" cy="3435916"/>
          </a:xfrm>
          <a:prstGeom prst="rect">
            <a:avLst/>
          </a:prstGeom>
          <a:noFill/>
        </p:spPr>
      </p:pic>
      <p:pic>
        <p:nvPicPr>
          <p:cNvPr id="6150" name="Picture 6" descr="http://xa-xatyn.ru/uploads/posts/2011-12/1324774171_ledimama_for-_xa-xatyn.ru_3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00240"/>
            <a:ext cx="4375676" cy="3284984"/>
          </a:xfrm>
          <a:prstGeom prst="rect">
            <a:avLst/>
          </a:prstGeom>
          <a:noFill/>
        </p:spPr>
      </p:pic>
      <p:pic>
        <p:nvPicPr>
          <p:cNvPr id="6148" name="Picture 4" descr="http://news.nationalgeographic.com/news/2007/09/photogalleries/animal-pictures/images/primary/1_4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005064"/>
            <a:ext cx="3131436" cy="285293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Gorilla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7904" y="1412777"/>
            <a:ext cx="5436096" cy="2520280"/>
          </a:xfrm>
        </p:spPr>
        <p:txBody>
          <a:bodyPr>
            <a:noAutofit/>
          </a:bodyPr>
          <a:lstStyle/>
          <a:p>
            <a:r>
              <a:rPr lang="en-US" sz="2800" dirty="0" smtClean="0"/>
              <a:t> </a:t>
            </a:r>
            <a:r>
              <a:rPr lang="en-US" sz="2800" dirty="0"/>
              <a:t>They live in </a:t>
            </a:r>
            <a:r>
              <a:rPr lang="en-US" sz="2800" dirty="0" smtClean="0"/>
              <a:t>Africa. </a:t>
            </a:r>
            <a:r>
              <a:rPr lang="en-US" sz="2800" dirty="0"/>
              <a:t>They are very fat, and can be 135-250 kilograms</a:t>
            </a:r>
            <a:r>
              <a:rPr lang="en-US" sz="2800" dirty="0" smtClean="0"/>
              <a:t>!</a:t>
            </a:r>
          </a:p>
          <a:p>
            <a:r>
              <a:rPr lang="en-US" sz="2800" dirty="0" smtClean="0"/>
              <a:t> </a:t>
            </a:r>
            <a:endPara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://www.russianamerica.com/ic/pix.lenta.ru/news/2007/01/18/vanish/pic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4744"/>
            <a:ext cx="4032448" cy="3024336"/>
          </a:xfrm>
          <a:prstGeom prst="rect">
            <a:avLst/>
          </a:prstGeom>
          <a:noFill/>
        </p:spPr>
      </p:pic>
      <p:pic>
        <p:nvPicPr>
          <p:cNvPr id="5124" name="Picture 4" descr="http://farm2.static.flickr.com/1330/759211749_6f6642c0f5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996952"/>
            <a:ext cx="4795818" cy="3600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4572008"/>
            <a:ext cx="3816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Gorillas are live for 30-50 years.</a:t>
            </a:r>
            <a:endParaRPr lang="ru-RU" sz="28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Food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4104456" cy="5112568"/>
          </a:xfrm>
        </p:spPr>
        <p:txBody>
          <a:bodyPr>
            <a:normAutofit/>
          </a:bodyPr>
          <a:lstStyle/>
          <a:p>
            <a:r>
              <a:rPr lang="en-US" dirty="0" smtClean="0"/>
              <a:t>They </a:t>
            </a:r>
            <a:r>
              <a:rPr lang="en-US" dirty="0"/>
              <a:t>eat wild celery, nettles, bamboo shoots, fruit and nuts. </a:t>
            </a:r>
            <a:endParaRPr lang="ru-RU" dirty="0"/>
          </a:p>
        </p:txBody>
      </p:sp>
      <p:pic>
        <p:nvPicPr>
          <p:cNvPr id="4100" name="Picture 4" descr="http://cache2.artprintimages.com/p/LRG/37/3783/ZU8IF00Z/art-print/eric-baccega-young-mountain-gorilla-climbing-on-bamboo-volcanoes-national-park-rwanda-afri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417082"/>
            <a:ext cx="4368485" cy="3276364"/>
          </a:xfrm>
          <a:prstGeom prst="rect">
            <a:avLst/>
          </a:prstGeom>
          <a:noFill/>
        </p:spPr>
      </p:pic>
      <p:pic>
        <p:nvPicPr>
          <p:cNvPr id="4098" name="Picture 2" descr="http://img105.imageshack.us/img105/7811/11kc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7161" y="1506321"/>
            <a:ext cx="2592288" cy="2592288"/>
          </a:xfrm>
          <a:prstGeom prst="rect">
            <a:avLst/>
          </a:prstGeom>
          <a:noFill/>
        </p:spPr>
      </p:pic>
      <p:pic>
        <p:nvPicPr>
          <p:cNvPr id="4102" name="Picture 6" descr="http://www.mongabay.com/images/uganda/600/ug8_60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9449" y="1464824"/>
            <a:ext cx="2441624" cy="3552478"/>
          </a:xfrm>
          <a:prstGeom prst="rect">
            <a:avLst/>
          </a:prstGeom>
          <a:noFill/>
        </p:spPr>
      </p:pic>
      <p:pic>
        <p:nvPicPr>
          <p:cNvPr id="4104" name="Picture 8" descr="http://www.janegoodall.org/sites/default/files/imagecache/v2_gallery_images_LG_image/AP0220-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80046" y="4098609"/>
            <a:ext cx="3456384" cy="2594837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Baby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365104"/>
            <a:ext cx="8892480" cy="3878208"/>
          </a:xfrm>
        </p:spPr>
        <p:txBody>
          <a:bodyPr>
            <a:normAutofit/>
          </a:bodyPr>
          <a:lstStyle/>
          <a:p>
            <a:r>
              <a:rPr lang="en-US" dirty="0"/>
              <a:t>Gorillas have their babies months every 5 year. Their coat is dark</a:t>
            </a:r>
            <a:r>
              <a:rPr lang="en-US" dirty="0" smtClean="0"/>
              <a:t>, they </a:t>
            </a:r>
            <a:r>
              <a:rPr lang="en-US" dirty="0"/>
              <a:t>have a strong hand and powerful foot.</a:t>
            </a:r>
            <a:endParaRPr lang="ru-RU" dirty="0"/>
          </a:p>
        </p:txBody>
      </p:sp>
      <p:pic>
        <p:nvPicPr>
          <p:cNvPr id="3074" name="Picture 2" descr="http://www.o-prirode.com/_nw/1/74281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4032448" cy="2712089"/>
          </a:xfrm>
          <a:prstGeom prst="rect">
            <a:avLst/>
          </a:prstGeom>
          <a:noFill/>
        </p:spPr>
      </p:pic>
      <p:pic>
        <p:nvPicPr>
          <p:cNvPr id="3076" name="Picture 4" descr="http://www.igcp.org/wp-content/uploads/cut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556792"/>
            <a:ext cx="4153694" cy="2726245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71480"/>
            <a:ext cx="8229600" cy="1162065"/>
          </a:xfrm>
        </p:spPr>
        <p:txBody>
          <a:bodyPr>
            <a:normAutofit/>
          </a:bodyPr>
          <a:lstStyle/>
          <a:p>
            <a:pPr algn="l"/>
            <a:r>
              <a:rPr lang="en-US" sz="6000" dirty="0" smtClean="0">
                <a:solidFill>
                  <a:srgbClr val="FFFF00"/>
                </a:solidFill>
              </a:rPr>
              <a:t>RESUME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143248"/>
            <a:ext cx="82351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0070C0"/>
                </a:solidFill>
              </a:rPr>
              <a:t>Name: </a:t>
            </a:r>
            <a:r>
              <a:rPr lang="en-US" sz="3200" dirty="0" smtClean="0"/>
              <a:t>gorilla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b="1" i="1" dirty="0">
                <a:solidFill>
                  <a:srgbClr val="0070C0"/>
                </a:solidFill>
              </a:rPr>
              <a:t>Lives in: </a:t>
            </a:r>
            <a:r>
              <a:rPr lang="en-US" sz="3200" dirty="0" smtClean="0"/>
              <a:t>Africa</a:t>
            </a:r>
            <a:r>
              <a:rPr lang="en-US" sz="3200" b="1" i="1" dirty="0">
                <a:solidFill>
                  <a:srgbClr val="0070C0"/>
                </a:solidFill>
              </a:rPr>
              <a:t/>
            </a:r>
            <a:br>
              <a:rPr lang="en-US" sz="3200" b="1" i="1" dirty="0">
                <a:solidFill>
                  <a:srgbClr val="0070C0"/>
                </a:solidFill>
              </a:rPr>
            </a:br>
            <a:r>
              <a:rPr lang="en-US" sz="3200" b="1" i="1" dirty="0">
                <a:solidFill>
                  <a:srgbClr val="0070C0"/>
                </a:solidFill>
              </a:rPr>
              <a:t>Has babes in: </a:t>
            </a:r>
            <a:r>
              <a:rPr lang="en-US" sz="3200" dirty="0"/>
              <a:t>every 5 year</a:t>
            </a:r>
            <a:br>
              <a:rPr lang="en-US" sz="3200" dirty="0"/>
            </a:br>
            <a:r>
              <a:rPr lang="en-US" sz="3200" b="1" i="1" dirty="0">
                <a:solidFill>
                  <a:srgbClr val="0070C0"/>
                </a:solidFill>
              </a:rPr>
              <a:t>Eats: </a:t>
            </a:r>
            <a:r>
              <a:rPr lang="en-US" sz="3200" dirty="0"/>
              <a:t>wild celery, nettles, bamboo shoots, fruit and nuts.</a:t>
            </a:r>
            <a:br>
              <a:rPr lang="en-US" sz="3200" dirty="0"/>
            </a:br>
            <a:r>
              <a:rPr lang="en-US" sz="3200" b="1" i="1" dirty="0">
                <a:solidFill>
                  <a:srgbClr val="0070C0"/>
                </a:solidFill>
              </a:rPr>
              <a:t>Lives for: </a:t>
            </a:r>
            <a:r>
              <a:rPr lang="en-US" sz="3200" dirty="0"/>
              <a:t>30-50 years</a:t>
            </a:r>
            <a:endParaRPr lang="ru-RU" sz="32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857628"/>
            <a:ext cx="8229600" cy="11430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rgbClr val="FFFF00"/>
                </a:solidFill>
              </a:rPr>
              <a:t>THANK YOU </a:t>
            </a:r>
            <a:br>
              <a:rPr lang="en-US" sz="7200" dirty="0" smtClean="0">
                <a:solidFill>
                  <a:srgbClr val="FFFF00"/>
                </a:solidFill>
              </a:rPr>
            </a:br>
            <a:r>
              <a:rPr lang="en-US" sz="7200" dirty="0" smtClean="0">
                <a:solidFill>
                  <a:srgbClr val="FFFF00"/>
                </a:solidFill>
              </a:rPr>
              <a:t>FOR YOUR </a:t>
            </a:r>
            <a:br>
              <a:rPr lang="en-US" sz="7200" dirty="0" smtClean="0">
                <a:solidFill>
                  <a:srgbClr val="FFFF00"/>
                </a:solidFill>
              </a:rPr>
            </a:br>
            <a:r>
              <a:rPr lang="en-US" sz="7200" dirty="0" smtClean="0">
                <a:solidFill>
                  <a:srgbClr val="FFFF00"/>
                </a:solidFill>
              </a:rPr>
              <a:t>ATTENTION!!!</a:t>
            </a:r>
            <a:endParaRPr lang="ru-RU" sz="7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89</TotalTime>
  <Words>85</Words>
  <Application>Microsoft Office PowerPoint</Application>
  <PresentationFormat>Экран (4:3)</PresentationFormat>
  <Paragraphs>20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Литейная</vt:lpstr>
      <vt:lpstr>Слайд 1</vt:lpstr>
      <vt:lpstr>Слайд 2</vt:lpstr>
      <vt:lpstr>Gorilla</vt:lpstr>
      <vt:lpstr>Food</vt:lpstr>
      <vt:lpstr>Baby</vt:lpstr>
      <vt:lpstr>RESUME</vt:lpstr>
      <vt:lpstr>THANK YOU  FOR YOUR  ATTENTION!!!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Дикое животное Горилла</dc:title>
  <dc:creator>Вика</dc:creator>
  <cp:lastModifiedBy>User</cp:lastModifiedBy>
  <cp:revision>11</cp:revision>
  <dcterms:created xsi:type="dcterms:W3CDTF">2013-01-21T11:42:01Z</dcterms:created>
  <dcterms:modified xsi:type="dcterms:W3CDTF">2013-02-20T11:30:43Z</dcterms:modified>
</cp:coreProperties>
</file>