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03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34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89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001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3166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425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858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539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169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46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33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698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2494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85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75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96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285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59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443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83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220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AEE4-F8A2-4972-9439-75A6B8324DF0}" type="datetimeFigureOut">
              <a:rPr lang="ru-RU" smtClean="0"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3ED0-AACC-4DA1-A5F4-6A3E7CD200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077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heck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AEE4-F8A2-4972-9439-75A6B8324D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11.10.2011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73ED0-AACC-4DA1-A5F4-6A3E7CD200B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139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smayli.ru/data/smiles/ludi-9.gif" TargetMode="External"/><Relationship Id="rId2" Type="http://schemas.openxmlformats.org/officeDocument/2006/relationships/hyperlink" Target="http://klin.deutschesprache.ru/user/images/guest/ad_16767_main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gifanimation.ru/images/strelki_new/raznoe004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6240" y="764704"/>
            <a:ext cx="40821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How To Write a Letter?</a:t>
            </a:r>
          </a:p>
          <a:p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8805" y="5601996"/>
            <a:ext cx="6974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Грязнова Валентина Сергеевна, учитель английского языка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МОУ «Лицей №1» </a:t>
            </a:r>
            <a:r>
              <a:rPr lang="ru-RU" b="1" dirty="0" err="1" smtClean="0">
                <a:solidFill>
                  <a:srgbClr val="0070C0"/>
                </a:solidFill>
              </a:rPr>
              <a:t>п.Тюльган</a:t>
            </a:r>
            <a:r>
              <a:rPr lang="ru-RU" b="1" dirty="0" smtClean="0">
                <a:solidFill>
                  <a:srgbClr val="0070C0"/>
                </a:solidFill>
              </a:rPr>
              <a:t> Оренбургской области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2011 год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7" name="Picture 3" descr="C:\Users\андрей\Desktop\school080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793" y="2052087"/>
            <a:ext cx="2448272" cy="2384404"/>
          </a:xfrm>
          <a:prstGeom prst="rect">
            <a:avLst/>
          </a:prstGeom>
          <a:noFill/>
          <a:ln w="38100"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70" y="328836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53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332656"/>
            <a:ext cx="54775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Информационные источники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9675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en-US" dirty="0" smtClean="0">
                <a:hlinkClick r:id="rId2"/>
              </a:rPr>
              <a:t>http://klin.deutschesprache.ru/user/images/guest/ad_16767_main.jpg</a:t>
            </a:r>
            <a:r>
              <a:rPr lang="ru-RU" dirty="0" smtClean="0"/>
              <a:t>  - 1 слайд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smayli.ru/data/smiles/ludi-9.gif</a:t>
            </a:r>
            <a:r>
              <a:rPr lang="ru-RU" dirty="0" smtClean="0"/>
              <a:t> </a:t>
            </a:r>
            <a:r>
              <a:rPr lang="ru-RU" dirty="0"/>
              <a:t>- 1 слайд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gifanimation.ru/images/strelki_new/raznoe004.gif</a:t>
            </a:r>
            <a:r>
              <a:rPr lang="ru-RU" dirty="0" smtClean="0"/>
              <a:t>  - </a:t>
            </a:r>
            <a:r>
              <a:rPr lang="ru-RU" dirty="0" err="1" smtClean="0"/>
              <a:t>смайл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5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Вертикальный свиток 6"/>
          <p:cNvSpPr/>
          <p:nvPr/>
        </p:nvSpPr>
        <p:spPr>
          <a:xfrm>
            <a:off x="899592" y="188640"/>
            <a:ext cx="7416824" cy="6552728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      </a:t>
            </a: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>
              <a:solidFill>
                <a:srgbClr val="0070C0"/>
              </a:solidFill>
            </a:endParaRPr>
          </a:p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Try to follow these steps  when you begin to write a letter:</a:t>
            </a: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marL="571500" indent="-571500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</a:rPr>
              <a:t>Your address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</a:rPr>
              <a:t>The Date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</a:rPr>
              <a:t> The Greeting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</a:rPr>
              <a:t>The Body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</a:rPr>
              <a:t>The Closing</a:t>
            </a:r>
          </a:p>
          <a:p>
            <a:pPr marL="571500" indent="-571500">
              <a:buFont typeface="+mj-lt"/>
              <a:buAutoNum type="romanUcPeriod"/>
            </a:pPr>
            <a:r>
              <a:rPr lang="en-US" sz="3200" b="1" dirty="0" smtClean="0">
                <a:solidFill>
                  <a:srgbClr val="0070C0"/>
                </a:solidFill>
              </a:rPr>
              <a:t>The Signature</a:t>
            </a:r>
          </a:p>
          <a:p>
            <a:pPr marL="571500" indent="-571500" algn="ctr">
              <a:buFont typeface="+mj-lt"/>
              <a:buAutoNum type="romanUcPeriod"/>
            </a:pPr>
            <a:endParaRPr lang="en-US" sz="3200" b="1" dirty="0">
              <a:solidFill>
                <a:srgbClr val="0070C0"/>
              </a:solidFill>
            </a:endParaRP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marL="571500" indent="-571500" algn="ctr">
              <a:buFont typeface="+mj-lt"/>
              <a:buAutoNum type="romanUcPeriod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marL="457200" indent="-457200" algn="ctr">
              <a:buFont typeface="Wingdings" pitchFamily="2" charset="2"/>
              <a:buChar char="q"/>
            </a:pPr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en-US" sz="3200" b="1" dirty="0" smtClean="0">
              <a:solidFill>
                <a:srgbClr val="0070C0"/>
              </a:solidFill>
            </a:endParaRPr>
          </a:p>
          <a:p>
            <a:pPr algn="ctr"/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1029" name="Picture 5" descr="C:\Users\андрей\Desktop\raznoe00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5008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70" y="328836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2919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835696" y="260648"/>
            <a:ext cx="6624736" cy="1728192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Write an address 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according to this model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267744" y="2132856"/>
            <a:ext cx="4176464" cy="388843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Orenburg  460000</a:t>
            </a: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Russia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70" y="328836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ндрей\Desktop\raznoe0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050" y="432404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561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835696" y="260648"/>
            <a:ext cx="6624736" cy="158417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Write the Date 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according to this model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267744" y="2132856"/>
            <a:ext cx="4176464" cy="388843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9th  September </a:t>
            </a:r>
            <a:r>
              <a:rPr lang="en-US" sz="2400" b="1" dirty="0">
                <a:solidFill>
                  <a:srgbClr val="0070C0"/>
                </a:solidFill>
              </a:rPr>
              <a:t>, </a:t>
            </a:r>
            <a:r>
              <a:rPr lang="en-US" sz="2400" b="1" dirty="0" smtClean="0">
                <a:solidFill>
                  <a:srgbClr val="0070C0"/>
                </a:solidFill>
              </a:rPr>
              <a:t>2011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3074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7024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ндрей\Desktop\raznoe0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751" y="398560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70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835696" y="260648"/>
            <a:ext cx="6480720" cy="158417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Write the Greeting</a:t>
            </a:r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 according to this model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267744" y="2132856"/>
            <a:ext cx="4176464" cy="388843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Dear Ann,</a:t>
            </a:r>
          </a:p>
          <a:p>
            <a:pPr algn="ctr"/>
            <a:endParaRPr lang="en-US" sz="2400" b="1" dirty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I have just received your letter.</a:t>
            </a:r>
          </a:p>
          <a:p>
            <a:pPr algn="ctr"/>
            <a:endParaRPr lang="en-US" sz="2400" b="1" dirty="0">
              <a:solidFill>
                <a:srgbClr val="0070C0"/>
              </a:solidFill>
            </a:endParaRPr>
          </a:p>
          <a:p>
            <a:pPr algn="ctr"/>
            <a:endParaRPr lang="en-US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098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836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ндрей\Desktop\raznoe0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8836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55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979712" y="-6099"/>
            <a:ext cx="6120680" cy="158417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Write The </a:t>
            </a:r>
            <a:r>
              <a:rPr lang="en-US" sz="2400" b="1" dirty="0" smtClean="0">
                <a:solidFill>
                  <a:srgbClr val="FF0000"/>
                </a:solidFill>
              </a:rPr>
              <a:t>Body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of Your Letter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1700808"/>
            <a:ext cx="8964487" cy="496855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0070C0"/>
                </a:solidFill>
              </a:rPr>
              <a:t>How are you? I’m sorry for not writing. </a:t>
            </a:r>
            <a:endParaRPr lang="en-US" sz="2400" b="1" dirty="0">
              <a:solidFill>
                <a:srgbClr val="0070C0"/>
              </a:solidFill>
            </a:endParaRPr>
          </a:p>
          <a:p>
            <a:pPr algn="just"/>
            <a:r>
              <a:rPr lang="en-US" sz="2400" b="1" dirty="0" smtClean="0">
                <a:solidFill>
                  <a:srgbClr val="0070C0"/>
                </a:solidFill>
              </a:rPr>
              <a:t>Now your vacation </a:t>
            </a:r>
            <a:r>
              <a:rPr lang="en-US" sz="2400" b="1" dirty="0">
                <a:solidFill>
                  <a:srgbClr val="0070C0"/>
                </a:solidFill>
              </a:rPr>
              <a:t>season is well under way, I suppose you are having a very free and easy time. How I envy you! My lot is not so pleasant, for I am obliged to stay at home and prepare to school. I had problems with </a:t>
            </a:r>
            <a:r>
              <a:rPr lang="en-US" sz="2400" b="1" dirty="0" err="1" smtClean="0">
                <a:solidFill>
                  <a:srgbClr val="0070C0"/>
                </a:solidFill>
              </a:rPr>
              <a:t>Maths</a:t>
            </a:r>
            <a:r>
              <a:rPr lang="en-US" sz="2400" b="1" dirty="0" smtClean="0">
                <a:solidFill>
                  <a:srgbClr val="0070C0"/>
                </a:solidFill>
              </a:rPr>
              <a:t>. I </a:t>
            </a:r>
            <a:r>
              <a:rPr lang="en-US" sz="2400" b="1" dirty="0">
                <a:solidFill>
                  <a:srgbClr val="0070C0"/>
                </a:solidFill>
              </a:rPr>
              <a:t>get up at seven o'clock and study an hour before breakfast. Then I continue my work until dinner time. In the evening I read my text-books until it is time to go to bed. </a:t>
            </a:r>
            <a:r>
              <a:rPr lang="en-US" sz="2400" b="1" dirty="0" smtClean="0">
                <a:solidFill>
                  <a:srgbClr val="0070C0"/>
                </a:solidFill>
              </a:rPr>
              <a:t> And  what are your plans? What are your </a:t>
            </a:r>
            <a:r>
              <a:rPr lang="en-US" sz="2400" b="1" dirty="0" err="1" smtClean="0">
                <a:solidFill>
                  <a:srgbClr val="0070C0"/>
                </a:solidFill>
              </a:rPr>
              <a:t>favourite</a:t>
            </a:r>
            <a:r>
              <a:rPr lang="en-US" sz="2400" b="1" dirty="0" smtClean="0">
                <a:solidFill>
                  <a:srgbClr val="0070C0"/>
                </a:solidFill>
              </a:rPr>
              <a:t>  subjects at school? Do you have problems with </a:t>
            </a:r>
            <a:r>
              <a:rPr lang="en-US" sz="2400" b="1" dirty="0" err="1" smtClean="0">
                <a:solidFill>
                  <a:srgbClr val="0070C0"/>
                </a:solidFill>
              </a:rPr>
              <a:t>Maths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  <a:endParaRPr lang="en-US" sz="2400" b="1" dirty="0">
              <a:solidFill>
                <a:srgbClr val="0070C0"/>
              </a:solidFill>
            </a:endParaRPr>
          </a:p>
          <a:p>
            <a:pPr algn="ctr"/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63324" y="1839284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dirty="0">
              <a:solidFill>
                <a:srgbClr val="0070C0"/>
              </a:solidFill>
            </a:endParaRPr>
          </a:p>
        </p:txBody>
      </p:sp>
      <p:pic>
        <p:nvPicPr>
          <p:cNvPr id="5122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47" y="7374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ндрей\Desktop\raznoe0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0272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63214" y="1700808"/>
            <a:ext cx="1750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70C0"/>
                </a:solidFill>
              </a:rPr>
              <a:t>For example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4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691680" y="260648"/>
            <a:ext cx="7056784" cy="158417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Write the Closing according to this model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627784" y="2132856"/>
            <a:ext cx="4176464" cy="388843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Hope to hear from you soon.</a:t>
            </a:r>
          </a:p>
          <a:p>
            <a:pPr algn="ctr"/>
            <a:endParaRPr lang="en-US" sz="2400" b="1" dirty="0">
              <a:solidFill>
                <a:srgbClr val="0070C0"/>
              </a:solidFill>
            </a:endParaRPr>
          </a:p>
          <a:p>
            <a:pPr algn="ctr"/>
            <a:endParaRPr lang="en-US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146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андрей\Desktop\raznoe0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7019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437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763688" y="260648"/>
            <a:ext cx="6984776" cy="1584176"/>
          </a:xfrm>
          <a:prstGeom prst="horizont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Write the Signature according to this model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887176" y="2029489"/>
            <a:ext cx="4176464" cy="3888432"/>
          </a:xfrm>
          <a:prstGeom prst="verticalScroll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 smtClean="0">
              <a:solidFill>
                <a:srgbClr val="0070C0"/>
              </a:solidFill>
            </a:endParaRPr>
          </a:p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252" y="3373541"/>
            <a:ext cx="2808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Best wishes</a:t>
            </a:r>
            <a:r>
              <a:rPr lang="en-US" sz="2400" b="1" dirty="0" smtClean="0">
                <a:solidFill>
                  <a:srgbClr val="0070C0"/>
                </a:solidFill>
              </a:rPr>
              <a:t>,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endParaRPr lang="en-US" sz="2400" b="1" dirty="0">
              <a:solidFill>
                <a:srgbClr val="0070C0"/>
              </a:solidFill>
            </a:endParaRPr>
          </a:p>
          <a:p>
            <a:r>
              <a:rPr lang="en-US" sz="2400" b="1" dirty="0" smtClean="0">
                <a:solidFill>
                  <a:srgbClr val="0070C0"/>
                </a:solidFill>
              </a:rPr>
              <a:t>Linda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7170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057275" cy="14478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ндрей\Desktop\raznoe00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85986"/>
            <a:ext cx="119062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75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ндрей\Desktop\ludi-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84" y="176810"/>
            <a:ext cx="1036147" cy="141886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467799" y="387165"/>
            <a:ext cx="2082816" cy="4572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Your Address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03303" y="1793663"/>
            <a:ext cx="2016224" cy="61206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Greeting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67799" y="1124744"/>
            <a:ext cx="2138536" cy="4680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The Date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040182" y="1684198"/>
            <a:ext cx="3433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,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34591" y="2874640"/>
            <a:ext cx="6603031" cy="19225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Body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34591" y="5085184"/>
            <a:ext cx="2277273" cy="6012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Closing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47584" y="5957093"/>
            <a:ext cx="2264279" cy="56825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Signature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966" y="4955343"/>
            <a:ext cx="89693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475656" y="256348"/>
            <a:ext cx="4428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OK! You Have Learned To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Write a Letter!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285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27</cp:revision>
  <dcterms:created xsi:type="dcterms:W3CDTF">2011-09-08T16:26:56Z</dcterms:created>
  <dcterms:modified xsi:type="dcterms:W3CDTF">2011-10-11T10:01:50Z</dcterms:modified>
</cp:coreProperties>
</file>