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60" r:id="rId5"/>
    <p:sldId id="262" r:id="rId6"/>
    <p:sldId id="259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05AAF8-E5ED-4E23-92F0-19159A667C0A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481AB8-ABF1-4C20-A57C-C3D3250A0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I and my </a:t>
            </a:r>
            <a:r>
              <a:rPr lang="en-US" sz="6600" dirty="0" err="1" smtClean="0"/>
              <a:t>favourite</a:t>
            </a:r>
            <a:r>
              <a:rPr lang="en-US" sz="6600" dirty="0" smtClean="0"/>
              <a:t> clothes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289524" cy="196083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Презентацию выполнила :</a:t>
            </a:r>
          </a:p>
          <a:p>
            <a:pPr algn="l"/>
            <a:r>
              <a:rPr lang="ru-RU" dirty="0" err="1" smtClean="0"/>
              <a:t>Конушкина</a:t>
            </a:r>
            <a:r>
              <a:rPr lang="ru-RU" dirty="0" smtClean="0"/>
              <a:t> Лиза, </a:t>
            </a:r>
          </a:p>
          <a:p>
            <a:pPr algn="l"/>
            <a:r>
              <a:rPr lang="ru-RU" dirty="0" smtClean="0"/>
              <a:t>Ученица  6 класса</a:t>
            </a:r>
          </a:p>
          <a:p>
            <a:pPr algn="l"/>
            <a:r>
              <a:rPr lang="ru-RU" dirty="0" smtClean="0"/>
              <a:t>Руководитель: </a:t>
            </a:r>
            <a:r>
              <a:rPr lang="ru-RU" dirty="0" err="1" smtClean="0"/>
              <a:t>Конушкина</a:t>
            </a:r>
            <a:r>
              <a:rPr lang="ru-RU" dirty="0" smtClean="0"/>
              <a:t> И.Г. , </a:t>
            </a:r>
          </a:p>
          <a:p>
            <a:pPr algn="l"/>
            <a:r>
              <a:rPr lang="ru-RU" dirty="0" smtClean="0"/>
              <a:t>Учитель английского языка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3100" dirty="0" smtClean="0"/>
              <a:t>I think clothes are very important, they say a lot about the person.</a:t>
            </a:r>
            <a:endParaRPr lang="ru-RU" sz="3100" dirty="0"/>
          </a:p>
        </p:txBody>
      </p:sp>
      <p:pic>
        <p:nvPicPr>
          <p:cNvPr id="6" name="Содержимое 5" descr="SDC1124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My name is </a:t>
            </a:r>
            <a:r>
              <a:rPr lang="en-US" sz="2000" dirty="0" err="1" smtClean="0"/>
              <a:t>lisa</a:t>
            </a:r>
            <a:r>
              <a:rPr lang="en-US" sz="2000" dirty="0" smtClean="0"/>
              <a:t>. I am 11. I am not very tall and slim. My hair is fair and long. My eyes are green. </a:t>
            </a:r>
            <a:r>
              <a:rPr lang="en-US" sz="2000" dirty="0" err="1" smtClean="0"/>
              <a:t>i</a:t>
            </a:r>
            <a:r>
              <a:rPr lang="en-US" sz="2000" dirty="0" smtClean="0"/>
              <a:t> have got a straight nose. My friends say that I am pretty.</a:t>
            </a:r>
            <a:endParaRPr lang="ru-RU" sz="2000" dirty="0"/>
          </a:p>
        </p:txBody>
      </p:sp>
      <p:pic>
        <p:nvPicPr>
          <p:cNvPr id="4" name="Содержимое 3" descr="SDC1236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2214554"/>
            <a:ext cx="4714908" cy="3536181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14752"/>
            <a:ext cx="4214810" cy="3143248"/>
          </a:xfrm>
        </p:spPr>
        <p:txBody>
          <a:bodyPr>
            <a:noAutofit/>
          </a:bodyPr>
          <a:lstStyle/>
          <a:p>
            <a:r>
              <a:rPr lang="en-US" sz="2400" dirty="0" smtClean="0"/>
              <a:t>I like beautiful clothes .</a:t>
            </a:r>
            <a:r>
              <a:rPr lang="en-US" sz="2400" dirty="0" err="1" smtClean="0"/>
              <a:t>i</a:t>
            </a:r>
            <a:r>
              <a:rPr lang="en-US" sz="2400" dirty="0" smtClean="0"/>
              <a:t> like wearing blouses, dresses, skirts, tops, trousers and shoes. And I am </a:t>
            </a:r>
            <a:r>
              <a:rPr lang="en-US" sz="2400" dirty="0" err="1" smtClean="0"/>
              <a:t>carefuLL</a:t>
            </a:r>
            <a:r>
              <a:rPr lang="en-US" sz="2400" dirty="0" smtClean="0"/>
              <a:t>  about my clothes. They are always clean and neat.</a:t>
            </a:r>
            <a:endParaRPr lang="ru-RU" sz="2400" dirty="0"/>
          </a:p>
        </p:txBody>
      </p:sp>
      <p:pic>
        <p:nvPicPr>
          <p:cNvPr id="4" name="Содержимое 3" descr="SDC119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14810" y="3105095"/>
            <a:ext cx="4929190" cy="3752906"/>
          </a:xfrm>
        </p:spPr>
      </p:pic>
      <p:pic>
        <p:nvPicPr>
          <p:cNvPr id="5" name="Рисунок 4" descr="SDC122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1"/>
            <a:ext cx="5000628" cy="3750471"/>
          </a:xfrm>
          <a:prstGeom prst="rect">
            <a:avLst/>
          </a:prstGeom>
        </p:spPr>
      </p:pic>
      <p:pic>
        <p:nvPicPr>
          <p:cNvPr id="7" name="Рисунок 6" descr="SDC1054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90996" y="0"/>
            <a:ext cx="4953003" cy="371475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12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428736"/>
            <a:ext cx="6286544" cy="47149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310438" cy="785810"/>
          </a:xfrm>
        </p:spPr>
        <p:style>
          <a:lnRef idx="1">
            <a:schemeClr val="accent2"/>
          </a:lnRef>
          <a:fillRef idx="1001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This is my </a:t>
            </a:r>
            <a:r>
              <a:rPr lang="en-US" sz="2400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favourite</a:t>
            </a:r>
            <a:r>
              <a:rPr lang="en-US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dress.It</a:t>
            </a:r>
            <a:r>
              <a:rPr lang="en-US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is smart and bright.  It is super.</a:t>
            </a:r>
            <a:endParaRPr lang="ru-RU" sz="24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22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214422"/>
            <a:ext cx="6858016" cy="5143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 LIKE THI</a:t>
            </a:r>
            <a:r>
              <a:rPr lang="en-US" sz="2800" b="0" dirty="0" smtClean="0"/>
              <a:t>S</a:t>
            </a:r>
            <a:r>
              <a:rPr lang="en-US" sz="2800" dirty="0" smtClean="0"/>
              <a:t>  TRACKSUIT VERY </a:t>
            </a:r>
            <a:r>
              <a:rPr lang="en-US" sz="2800" dirty="0" err="1" smtClean="0"/>
              <a:t>MucH</a:t>
            </a:r>
            <a:r>
              <a:rPr lang="en-US" sz="2800" dirty="0" smtClean="0"/>
              <a:t>. IT IS VERY COMFORTABLE.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IT IS COLD I WEAR  JEANS AND A Jacket.</a:t>
            </a:r>
            <a:endParaRPr lang="ru-RU" dirty="0"/>
          </a:p>
        </p:txBody>
      </p:sp>
      <p:pic>
        <p:nvPicPr>
          <p:cNvPr id="4" name="Содержимое 3" descr="SDC106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IT IS HOT I WEAR A TOP AND SHORTS. </a:t>
            </a:r>
            <a:endParaRPr lang="ru-RU" dirty="0"/>
          </a:p>
        </p:txBody>
      </p:sp>
      <p:pic>
        <p:nvPicPr>
          <p:cNvPr id="4" name="Содержимое 3" descr="SDC121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I GO TO SCHOOL I put a </a:t>
            </a:r>
            <a:r>
              <a:rPr lang="en-US" dirty="0" err="1" smtClean="0"/>
              <a:t>UNIFoRM</a:t>
            </a:r>
            <a:r>
              <a:rPr lang="en-US" dirty="0" smtClean="0"/>
              <a:t> on.</a:t>
            </a:r>
            <a:endParaRPr lang="ru-RU" dirty="0"/>
          </a:p>
        </p:txBody>
      </p:sp>
      <p:pic>
        <p:nvPicPr>
          <p:cNvPr id="4" name="Содержимое 3" descr="SDC123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home I wear a t-shirt and shorts. </a:t>
            </a:r>
            <a:endParaRPr lang="ru-RU" dirty="0"/>
          </a:p>
        </p:txBody>
      </p:sp>
      <p:pic>
        <p:nvPicPr>
          <p:cNvPr id="4" name="Содержимое 3" descr="SDC123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146</TotalTime>
  <Words>170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I and my favourite clothes</vt:lpstr>
      <vt:lpstr>My name is lisa. I am 11. I am not very tall and slim. My hair is fair and long. My eyes are green. i have got a straight nose. My friends say that I am pretty.</vt:lpstr>
      <vt:lpstr>I like beautiful clothes .i like wearing blouses, dresses, skirts, tops, trousers and shoes. And I am carefuLL  about my clothes. They are always clean and neat.</vt:lpstr>
      <vt:lpstr>This is my favourite dress.It is smart and bright.  It is super.</vt:lpstr>
      <vt:lpstr>I LIKE THIS  TRACKSUIT VERY MucH. IT IS VERY COMFORTABLE.</vt:lpstr>
      <vt:lpstr>IF IT IS COLD I WEAR  JEANS AND A Jacket.</vt:lpstr>
      <vt:lpstr>IF IT IS HOT I WEAR A TOP AND SHORTS. </vt:lpstr>
      <vt:lpstr>IF I GO TO SCHOOL I put a UNIFoRM on.</vt:lpstr>
      <vt:lpstr>At home I wear a t-shirt and shorts. </vt:lpstr>
      <vt:lpstr> I think clothes are very important, they say a lot about the person.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and my favourite clothes</dc:title>
  <dc:creator>Admin</dc:creator>
  <cp:lastModifiedBy>Admin</cp:lastModifiedBy>
  <cp:revision>17</cp:revision>
  <dcterms:created xsi:type="dcterms:W3CDTF">2011-09-29T10:53:27Z</dcterms:created>
  <dcterms:modified xsi:type="dcterms:W3CDTF">2012-06-14T11:02:09Z</dcterms:modified>
</cp:coreProperties>
</file>